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2" r:id="rId4"/>
  </p:sldMasterIdLst>
  <p:notesMasterIdLst>
    <p:notesMasterId r:id="rId20"/>
  </p:notesMasterIdLst>
  <p:handoutMasterIdLst>
    <p:handoutMasterId r:id="rId21"/>
  </p:handoutMasterIdLst>
  <p:sldIdLst>
    <p:sldId id="559" r:id="rId5"/>
    <p:sldId id="555" r:id="rId6"/>
    <p:sldId id="560" r:id="rId7"/>
    <p:sldId id="593" r:id="rId8"/>
    <p:sldId id="889" r:id="rId9"/>
    <p:sldId id="565" r:id="rId10"/>
    <p:sldId id="564" r:id="rId11"/>
    <p:sldId id="591" r:id="rId12"/>
    <p:sldId id="796" r:id="rId13"/>
    <p:sldId id="894" r:id="rId14"/>
    <p:sldId id="895" r:id="rId15"/>
    <p:sldId id="896" r:id="rId16"/>
    <p:sldId id="897" r:id="rId17"/>
    <p:sldId id="890" r:id="rId18"/>
    <p:sldId id="544" r:id="rId19"/>
  </p:sldIdLst>
  <p:sldSz cx="11379200" cy="6400800"/>
  <p:notesSz cx="6858000" cy="9144000"/>
  <p:defaultTextStyle>
    <a:defPPr>
      <a:defRPr lang="en-US"/>
    </a:defPPr>
    <a:lvl1pPr marL="0" algn="l" defTabSz="779069" rtl="0" eaLnBrk="1" latinLnBrk="0" hangingPunct="1">
      <a:defRPr sz="1534" kern="1200">
        <a:solidFill>
          <a:schemeClr val="tx1"/>
        </a:solidFill>
        <a:latin typeface="+mn-lt"/>
        <a:ea typeface="+mn-ea"/>
        <a:cs typeface="+mn-cs"/>
      </a:defRPr>
    </a:lvl1pPr>
    <a:lvl2pPr marL="389534" algn="l" defTabSz="779069" rtl="0" eaLnBrk="1" latinLnBrk="0" hangingPunct="1">
      <a:defRPr sz="1534" kern="1200">
        <a:solidFill>
          <a:schemeClr val="tx1"/>
        </a:solidFill>
        <a:latin typeface="+mn-lt"/>
        <a:ea typeface="+mn-ea"/>
        <a:cs typeface="+mn-cs"/>
      </a:defRPr>
    </a:lvl2pPr>
    <a:lvl3pPr marL="779069" algn="l" defTabSz="779069" rtl="0" eaLnBrk="1" latinLnBrk="0" hangingPunct="1">
      <a:defRPr sz="1534" kern="1200">
        <a:solidFill>
          <a:schemeClr val="tx1"/>
        </a:solidFill>
        <a:latin typeface="+mn-lt"/>
        <a:ea typeface="+mn-ea"/>
        <a:cs typeface="+mn-cs"/>
      </a:defRPr>
    </a:lvl3pPr>
    <a:lvl4pPr marL="1168603" algn="l" defTabSz="779069" rtl="0" eaLnBrk="1" latinLnBrk="0" hangingPunct="1">
      <a:defRPr sz="1534" kern="1200">
        <a:solidFill>
          <a:schemeClr val="tx1"/>
        </a:solidFill>
        <a:latin typeface="+mn-lt"/>
        <a:ea typeface="+mn-ea"/>
        <a:cs typeface="+mn-cs"/>
      </a:defRPr>
    </a:lvl4pPr>
    <a:lvl5pPr marL="1558138" algn="l" defTabSz="779069" rtl="0" eaLnBrk="1" latinLnBrk="0" hangingPunct="1">
      <a:defRPr sz="1534" kern="1200">
        <a:solidFill>
          <a:schemeClr val="tx1"/>
        </a:solidFill>
        <a:latin typeface="+mn-lt"/>
        <a:ea typeface="+mn-ea"/>
        <a:cs typeface="+mn-cs"/>
      </a:defRPr>
    </a:lvl5pPr>
    <a:lvl6pPr marL="1947672" algn="l" defTabSz="779069" rtl="0" eaLnBrk="1" latinLnBrk="0" hangingPunct="1">
      <a:defRPr sz="1534" kern="1200">
        <a:solidFill>
          <a:schemeClr val="tx1"/>
        </a:solidFill>
        <a:latin typeface="+mn-lt"/>
        <a:ea typeface="+mn-ea"/>
        <a:cs typeface="+mn-cs"/>
      </a:defRPr>
    </a:lvl6pPr>
    <a:lvl7pPr marL="2337206" algn="l" defTabSz="779069" rtl="0" eaLnBrk="1" latinLnBrk="0" hangingPunct="1">
      <a:defRPr sz="1534" kern="1200">
        <a:solidFill>
          <a:schemeClr val="tx1"/>
        </a:solidFill>
        <a:latin typeface="+mn-lt"/>
        <a:ea typeface="+mn-ea"/>
        <a:cs typeface="+mn-cs"/>
      </a:defRPr>
    </a:lvl7pPr>
    <a:lvl8pPr marL="2726741" algn="l" defTabSz="779069" rtl="0" eaLnBrk="1" latinLnBrk="0" hangingPunct="1">
      <a:defRPr sz="1534" kern="1200">
        <a:solidFill>
          <a:schemeClr val="tx1"/>
        </a:solidFill>
        <a:latin typeface="+mn-lt"/>
        <a:ea typeface="+mn-ea"/>
        <a:cs typeface="+mn-cs"/>
      </a:defRPr>
    </a:lvl8pPr>
    <a:lvl9pPr marL="3116275" algn="l" defTabSz="779069" rtl="0" eaLnBrk="1" latinLnBrk="0" hangingPunct="1">
      <a:defRPr sz="1534"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049203-248C-1152-0DD5-FBE8D51E86DD}" name="Tammy Lohr" initials="TL" userId="S::TammyL@mossadams.ma::4ab30642-65e4-4891-92d7-03256b3fede2" providerId="AD"/>
  <p188:author id="{5D4DFC25-3B12-1FE8-0BB0-1ACE618828E9}" name="Bobby Korec" initials="BK" userId="S::BobbyK@mossadams.ma::ecba27e9-c29c-4d2a-a057-17ddb60942b6" providerId="AD"/>
  <p188:author id="{EF0C7861-3CAF-6C09-EBCB-50F2F72E6F99}" name="Annie Fadely" initials="AF" userId="S::AnnieF@mossadams.ma::4f2ed238-7e78-4388-986f-41dae6fb540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ura Fanning" initials="LF" lastIdx="1" clrIdx="0"/>
  <p:cmAuthor id="2" name="Laura Fanning" initials="LF [2]" lastIdx="1" clrIdx="1"/>
  <p:cmAuthor id="3" name="Laura Fanning" initials="LF [3]" lastIdx="1" clrIdx="2"/>
  <p:cmAuthor id="4" name="Laura Fanning" initials="LF [4]" lastIdx="1" clrIdx="3"/>
  <p:cmAuthor id="5" name="Laura Fanning" initials="LF [5]" lastIdx="1" clrIdx="4"/>
  <p:cmAuthor id="6" name="Laura Fanning" initials="LF [6]" lastIdx="1" clrIdx="5"/>
  <p:cmAuthor id="7" name="Laura Fanning" initials="LF [7]" lastIdx="1" clrIdx="6"/>
  <p:cmAuthor id="8" name="Laura Fanning" initials="LF [8]" lastIdx="1" clrIdx="7"/>
  <p:cmAuthor id="9" name="Laura Fanning" initials="LF [9]" lastIdx="1" clrIdx="8"/>
  <p:cmAuthor id="10" name="Laura Fanning" initials="LF [10]" lastIdx="1" clrIdx="9"/>
  <p:cmAuthor id="11" name="Laura Fanning" initials="LF [11]" lastIdx="1" clrIdx="10"/>
  <p:cmAuthor id="12" name="Laura Fanning" initials="LF [12]" lastIdx="1" clrIdx="11"/>
  <p:cmAuthor id="13" name="Laura Fanning" initials="LF [13]" lastIdx="1"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07446"/>
    <a:srgbClr val="0E3837"/>
    <a:srgbClr val="008F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0BE898-51E2-4FDD-968F-6D5E12F79574}" v="10" dt="2024-06-20T19:27:06.062"/>
    <p1510:client id="{AD324771-B7E6-4263-8976-B13210D9CEC7}" v="9" dt="2024-06-20T18:18:22.9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53" autoAdjust="0"/>
  </p:normalViewPr>
  <p:slideViewPr>
    <p:cSldViewPr snapToGrid="0">
      <p:cViewPr varScale="1">
        <p:scale>
          <a:sx n="85" d="100"/>
          <a:sy n="85" d="100"/>
        </p:scale>
        <p:origin x="960" y="8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my Lohr" userId="4ab30642-65e4-4891-92d7-03256b3fede2" providerId="ADAL" clId="{230BE898-51E2-4FDD-968F-6D5E12F79574}"/>
    <pc:docChg chg="undo custSel addSld delSld modSld">
      <pc:chgData name="Tammy Lohr" userId="4ab30642-65e4-4891-92d7-03256b3fede2" providerId="ADAL" clId="{230BE898-51E2-4FDD-968F-6D5E12F79574}" dt="2024-06-20T22:47:42.795" v="1904"/>
      <pc:docMkLst>
        <pc:docMk/>
      </pc:docMkLst>
      <pc:sldChg chg="modSp mod">
        <pc:chgData name="Tammy Lohr" userId="4ab30642-65e4-4891-92d7-03256b3fede2" providerId="ADAL" clId="{230BE898-51E2-4FDD-968F-6D5E12F79574}" dt="2024-06-20T18:57:21.842" v="38" actId="20577"/>
        <pc:sldMkLst>
          <pc:docMk/>
          <pc:sldMk cId="2719883468" sldId="555"/>
        </pc:sldMkLst>
        <pc:spChg chg="mod">
          <ac:chgData name="Tammy Lohr" userId="4ab30642-65e4-4891-92d7-03256b3fede2" providerId="ADAL" clId="{230BE898-51E2-4FDD-968F-6D5E12F79574}" dt="2024-06-20T18:56:49.982" v="10" actId="20577"/>
          <ac:spMkLst>
            <pc:docMk/>
            <pc:sldMk cId="2719883468" sldId="555"/>
            <ac:spMk id="5" creationId="{85980599-A597-455C-83C9-CFA3F36555D9}"/>
          </ac:spMkLst>
        </pc:spChg>
        <pc:spChg chg="mod">
          <ac:chgData name="Tammy Lohr" userId="4ab30642-65e4-4891-92d7-03256b3fede2" providerId="ADAL" clId="{230BE898-51E2-4FDD-968F-6D5E12F79574}" dt="2024-06-20T18:57:21.842" v="38" actId="20577"/>
          <ac:spMkLst>
            <pc:docMk/>
            <pc:sldMk cId="2719883468" sldId="555"/>
            <ac:spMk id="6" creationId="{CE9D6506-8D19-4EC5-83D7-7D7D853828F0}"/>
          </ac:spMkLst>
        </pc:spChg>
        <pc:spChg chg="mod">
          <ac:chgData name="Tammy Lohr" userId="4ab30642-65e4-4891-92d7-03256b3fede2" providerId="ADAL" clId="{230BE898-51E2-4FDD-968F-6D5E12F79574}" dt="2024-06-20T18:57:08.929" v="11" actId="6549"/>
          <ac:spMkLst>
            <pc:docMk/>
            <pc:sldMk cId="2719883468" sldId="555"/>
            <ac:spMk id="7" creationId="{BC18D354-BA04-4DC8-BD3A-3521A0E0319F}"/>
          </ac:spMkLst>
        </pc:spChg>
      </pc:sldChg>
      <pc:sldChg chg="addSp modSp mod">
        <pc:chgData name="Tammy Lohr" userId="4ab30642-65e4-4891-92d7-03256b3fede2" providerId="ADAL" clId="{230BE898-51E2-4FDD-968F-6D5E12F79574}" dt="2024-06-20T19:01:41.747" v="127" actId="1076"/>
        <pc:sldMkLst>
          <pc:docMk/>
          <pc:sldMk cId="3334609449" sldId="591"/>
        </pc:sldMkLst>
        <pc:spChg chg="add mod">
          <ac:chgData name="Tammy Lohr" userId="4ab30642-65e4-4891-92d7-03256b3fede2" providerId="ADAL" clId="{230BE898-51E2-4FDD-968F-6D5E12F79574}" dt="2024-06-20T19:00:14.565" v="108" actId="14100"/>
          <ac:spMkLst>
            <pc:docMk/>
            <pc:sldMk cId="3334609449" sldId="591"/>
            <ac:spMk id="2" creationId="{4BE8511C-3FFA-490A-E883-54E0A5CD0EDB}"/>
          </ac:spMkLst>
        </pc:spChg>
        <pc:spChg chg="mod">
          <ac:chgData name="Tammy Lohr" userId="4ab30642-65e4-4891-92d7-03256b3fede2" providerId="ADAL" clId="{230BE898-51E2-4FDD-968F-6D5E12F79574}" dt="2024-06-20T18:59:18.124" v="61" actId="1076"/>
          <ac:spMkLst>
            <pc:docMk/>
            <pc:sldMk cId="3334609449" sldId="591"/>
            <ac:spMk id="13" creationId="{BC55680A-5B9A-72A2-001A-CE79289F9E87}"/>
          </ac:spMkLst>
        </pc:spChg>
        <pc:spChg chg="mod">
          <ac:chgData name="Tammy Lohr" userId="4ab30642-65e4-4891-92d7-03256b3fede2" providerId="ADAL" clId="{230BE898-51E2-4FDD-968F-6D5E12F79574}" dt="2024-06-20T18:59:23.049" v="62" actId="1076"/>
          <ac:spMkLst>
            <pc:docMk/>
            <pc:sldMk cId="3334609449" sldId="591"/>
            <ac:spMk id="14" creationId="{DF11AC5E-4E9E-A843-8F5A-AF101944EEFD}"/>
          </ac:spMkLst>
        </pc:spChg>
        <pc:spChg chg="mod">
          <ac:chgData name="Tammy Lohr" userId="4ab30642-65e4-4891-92d7-03256b3fede2" providerId="ADAL" clId="{230BE898-51E2-4FDD-968F-6D5E12F79574}" dt="2024-06-20T18:59:28.074" v="63" actId="1076"/>
          <ac:spMkLst>
            <pc:docMk/>
            <pc:sldMk cId="3334609449" sldId="591"/>
            <ac:spMk id="15" creationId="{FB2EE576-BCA2-8946-4154-B714430AFE91}"/>
          </ac:spMkLst>
        </pc:spChg>
        <pc:cxnChg chg="add mod">
          <ac:chgData name="Tammy Lohr" userId="4ab30642-65e4-4891-92d7-03256b3fede2" providerId="ADAL" clId="{230BE898-51E2-4FDD-968F-6D5E12F79574}" dt="2024-06-20T19:00:19.395" v="109" actId="1076"/>
          <ac:cxnSpMkLst>
            <pc:docMk/>
            <pc:sldMk cId="3334609449" sldId="591"/>
            <ac:cxnSpMk id="4" creationId="{FD5B81D6-9904-4FF5-6F34-D3823CC1F4B0}"/>
          </ac:cxnSpMkLst>
        </pc:cxnChg>
        <pc:cxnChg chg="mod">
          <ac:chgData name="Tammy Lohr" userId="4ab30642-65e4-4891-92d7-03256b3fede2" providerId="ADAL" clId="{230BE898-51E2-4FDD-968F-6D5E12F79574}" dt="2024-06-20T19:00:26.732" v="111" actId="14100"/>
          <ac:cxnSpMkLst>
            <pc:docMk/>
            <pc:sldMk cId="3334609449" sldId="591"/>
            <ac:cxnSpMk id="25" creationId="{935BAC5C-ED81-4017-2315-A5CF5C7C6863}"/>
          </ac:cxnSpMkLst>
        </pc:cxnChg>
        <pc:cxnChg chg="add mod">
          <ac:chgData name="Tammy Lohr" userId="4ab30642-65e4-4891-92d7-03256b3fede2" providerId="ADAL" clId="{230BE898-51E2-4FDD-968F-6D5E12F79574}" dt="2024-06-20T19:00:53.863" v="117" actId="14100"/>
          <ac:cxnSpMkLst>
            <pc:docMk/>
            <pc:sldMk cId="3334609449" sldId="591"/>
            <ac:cxnSpMk id="27" creationId="{7476E67A-EBF2-7B57-8FC7-CCB1FDE5E4B4}"/>
          </ac:cxnSpMkLst>
        </pc:cxnChg>
        <pc:cxnChg chg="add mod">
          <ac:chgData name="Tammy Lohr" userId="4ab30642-65e4-4891-92d7-03256b3fede2" providerId="ADAL" clId="{230BE898-51E2-4FDD-968F-6D5E12F79574}" dt="2024-06-20T19:01:39.395" v="126" actId="14100"/>
          <ac:cxnSpMkLst>
            <pc:docMk/>
            <pc:sldMk cId="3334609449" sldId="591"/>
            <ac:cxnSpMk id="34" creationId="{5F590EF4-1D71-5B6A-4C75-0D1BD315ACB3}"/>
          </ac:cxnSpMkLst>
        </pc:cxnChg>
        <pc:cxnChg chg="add mod">
          <ac:chgData name="Tammy Lohr" userId="4ab30642-65e4-4891-92d7-03256b3fede2" providerId="ADAL" clId="{230BE898-51E2-4FDD-968F-6D5E12F79574}" dt="2024-06-20T19:01:41.747" v="127" actId="1076"/>
          <ac:cxnSpMkLst>
            <pc:docMk/>
            <pc:sldMk cId="3334609449" sldId="591"/>
            <ac:cxnSpMk id="40" creationId="{3EB92C60-B16E-A79E-32FC-76D4A9025D61}"/>
          </ac:cxnSpMkLst>
        </pc:cxnChg>
        <pc:cxnChg chg="mod">
          <ac:chgData name="Tammy Lohr" userId="4ab30642-65e4-4891-92d7-03256b3fede2" providerId="ADAL" clId="{230BE898-51E2-4FDD-968F-6D5E12F79574}" dt="2024-06-20T18:59:37.931" v="65" actId="1076"/>
          <ac:cxnSpMkLst>
            <pc:docMk/>
            <pc:sldMk cId="3334609449" sldId="591"/>
            <ac:cxnSpMk id="42" creationId="{1EC7F90B-917E-606D-50D8-A369DCF27C96}"/>
          </ac:cxnSpMkLst>
        </pc:cxnChg>
        <pc:cxnChg chg="mod">
          <ac:chgData name="Tammy Lohr" userId="4ab30642-65e4-4891-92d7-03256b3fede2" providerId="ADAL" clId="{230BE898-51E2-4FDD-968F-6D5E12F79574}" dt="2024-06-20T19:00:33.089" v="113" actId="14100"/>
          <ac:cxnSpMkLst>
            <pc:docMk/>
            <pc:sldMk cId="3334609449" sldId="591"/>
            <ac:cxnSpMk id="51" creationId="{D6014D8B-0F99-E14F-4C59-57DDCC1F5DA7}"/>
          </ac:cxnSpMkLst>
        </pc:cxnChg>
        <pc:cxnChg chg="mod">
          <ac:chgData name="Tammy Lohr" userId="4ab30642-65e4-4891-92d7-03256b3fede2" providerId="ADAL" clId="{230BE898-51E2-4FDD-968F-6D5E12F79574}" dt="2024-06-20T19:00:24.066" v="110" actId="1076"/>
          <ac:cxnSpMkLst>
            <pc:docMk/>
            <pc:sldMk cId="3334609449" sldId="591"/>
            <ac:cxnSpMk id="54" creationId="{15BF7E02-922A-513E-6FAC-D138DD4CD312}"/>
          </ac:cxnSpMkLst>
        </pc:cxnChg>
        <pc:cxnChg chg="mod">
          <ac:chgData name="Tammy Lohr" userId="4ab30642-65e4-4891-92d7-03256b3fede2" providerId="ADAL" clId="{230BE898-51E2-4FDD-968F-6D5E12F79574}" dt="2024-06-20T19:00:29.979" v="112" actId="1076"/>
          <ac:cxnSpMkLst>
            <pc:docMk/>
            <pc:sldMk cId="3334609449" sldId="591"/>
            <ac:cxnSpMk id="56" creationId="{864A6863-4922-95ED-8753-7FEE53C281D6}"/>
          </ac:cxnSpMkLst>
        </pc:cxnChg>
        <pc:cxnChg chg="mod">
          <ac:chgData name="Tammy Lohr" userId="4ab30642-65e4-4891-92d7-03256b3fede2" providerId="ADAL" clId="{230BE898-51E2-4FDD-968F-6D5E12F79574}" dt="2024-06-20T19:01:00.470" v="118" actId="14100"/>
          <ac:cxnSpMkLst>
            <pc:docMk/>
            <pc:sldMk cId="3334609449" sldId="591"/>
            <ac:cxnSpMk id="106" creationId="{2E7897CF-1C7E-4C50-D012-BCB4FEAEBE77}"/>
          </ac:cxnSpMkLst>
        </pc:cxnChg>
        <pc:cxnChg chg="mod">
          <ac:chgData name="Tammy Lohr" userId="4ab30642-65e4-4891-92d7-03256b3fede2" providerId="ADAL" clId="{230BE898-51E2-4FDD-968F-6D5E12F79574}" dt="2024-06-20T19:01:23.146" v="121" actId="14100"/>
          <ac:cxnSpMkLst>
            <pc:docMk/>
            <pc:sldMk cId="3334609449" sldId="591"/>
            <ac:cxnSpMk id="135" creationId="{1A0B7F9A-4FF7-2CBA-2A66-1A14416E31B2}"/>
          </ac:cxnSpMkLst>
        </pc:cxnChg>
      </pc:sldChg>
      <pc:sldChg chg="modSp mod">
        <pc:chgData name="Tammy Lohr" userId="4ab30642-65e4-4891-92d7-03256b3fede2" providerId="ADAL" clId="{230BE898-51E2-4FDD-968F-6D5E12F79574}" dt="2024-06-20T18:57:33.067" v="40" actId="113"/>
        <pc:sldMkLst>
          <pc:docMk/>
          <pc:sldMk cId="1411103631" sldId="593"/>
        </pc:sldMkLst>
        <pc:spChg chg="mod">
          <ac:chgData name="Tammy Lohr" userId="4ab30642-65e4-4891-92d7-03256b3fede2" providerId="ADAL" clId="{230BE898-51E2-4FDD-968F-6D5E12F79574}" dt="2024-06-20T18:57:33.067" v="40" actId="113"/>
          <ac:spMkLst>
            <pc:docMk/>
            <pc:sldMk cId="1411103631" sldId="593"/>
            <ac:spMk id="5" creationId="{C5FD09CA-5D68-49D5-6088-DC6DFE66EBFB}"/>
          </ac:spMkLst>
        </pc:spChg>
      </pc:sldChg>
      <pc:sldChg chg="modSp mod">
        <pc:chgData name="Tammy Lohr" userId="4ab30642-65e4-4891-92d7-03256b3fede2" providerId="ADAL" clId="{230BE898-51E2-4FDD-968F-6D5E12F79574}" dt="2024-06-20T19:03:03.641" v="128" actId="6549"/>
        <pc:sldMkLst>
          <pc:docMk/>
          <pc:sldMk cId="3831784831" sldId="796"/>
        </pc:sldMkLst>
        <pc:spChg chg="mod">
          <ac:chgData name="Tammy Lohr" userId="4ab30642-65e4-4891-92d7-03256b3fede2" providerId="ADAL" clId="{230BE898-51E2-4FDD-968F-6D5E12F79574}" dt="2024-06-20T19:03:03.641" v="128" actId="6549"/>
          <ac:spMkLst>
            <pc:docMk/>
            <pc:sldMk cId="3831784831" sldId="796"/>
            <ac:spMk id="12" creationId="{8DA1A088-A5AE-4D39-8CF5-E4748EA50F1D}"/>
          </ac:spMkLst>
        </pc:spChg>
      </pc:sldChg>
      <pc:sldChg chg="modSp mod">
        <pc:chgData name="Tammy Lohr" userId="4ab30642-65e4-4891-92d7-03256b3fede2" providerId="ADAL" clId="{230BE898-51E2-4FDD-968F-6D5E12F79574}" dt="2024-06-20T18:57:43.091" v="47" actId="20577"/>
        <pc:sldMkLst>
          <pc:docMk/>
          <pc:sldMk cId="383608744" sldId="889"/>
        </pc:sldMkLst>
        <pc:spChg chg="mod">
          <ac:chgData name="Tammy Lohr" userId="4ab30642-65e4-4891-92d7-03256b3fede2" providerId="ADAL" clId="{230BE898-51E2-4FDD-968F-6D5E12F79574}" dt="2024-06-20T18:57:43.091" v="47" actId="20577"/>
          <ac:spMkLst>
            <pc:docMk/>
            <pc:sldMk cId="383608744" sldId="889"/>
            <ac:spMk id="12" creationId="{8DA1A088-A5AE-4D39-8CF5-E4748EA50F1D}"/>
          </ac:spMkLst>
        </pc:spChg>
      </pc:sldChg>
      <pc:sldChg chg="modSp mod">
        <pc:chgData name="Tammy Lohr" userId="4ab30642-65e4-4891-92d7-03256b3fede2" providerId="ADAL" clId="{230BE898-51E2-4FDD-968F-6D5E12F79574}" dt="2024-06-20T19:24:48.662" v="1885" actId="207"/>
        <pc:sldMkLst>
          <pc:docMk/>
          <pc:sldMk cId="593273997" sldId="890"/>
        </pc:sldMkLst>
        <pc:spChg chg="mod">
          <ac:chgData name="Tammy Lohr" userId="4ab30642-65e4-4891-92d7-03256b3fede2" providerId="ADAL" clId="{230BE898-51E2-4FDD-968F-6D5E12F79574}" dt="2024-06-20T19:24:48.662" v="1885" actId="207"/>
          <ac:spMkLst>
            <pc:docMk/>
            <pc:sldMk cId="593273997" sldId="890"/>
            <ac:spMk id="2" creationId="{DE910DE1-954D-B3E3-75D7-B3A685ACEB23}"/>
          </ac:spMkLst>
        </pc:spChg>
      </pc:sldChg>
      <pc:sldChg chg="del">
        <pc:chgData name="Tammy Lohr" userId="4ab30642-65e4-4891-92d7-03256b3fede2" providerId="ADAL" clId="{230BE898-51E2-4FDD-968F-6D5E12F79574}" dt="2024-06-20T19:04:23.162" v="144" actId="2696"/>
        <pc:sldMkLst>
          <pc:docMk/>
          <pc:sldMk cId="1276208890" sldId="891"/>
        </pc:sldMkLst>
      </pc:sldChg>
      <pc:sldChg chg="del">
        <pc:chgData name="Tammy Lohr" userId="4ab30642-65e4-4891-92d7-03256b3fede2" providerId="ADAL" clId="{230BE898-51E2-4FDD-968F-6D5E12F79574}" dt="2024-06-20T19:04:23.162" v="144" actId="2696"/>
        <pc:sldMkLst>
          <pc:docMk/>
          <pc:sldMk cId="3655574367" sldId="892"/>
        </pc:sldMkLst>
      </pc:sldChg>
      <pc:sldChg chg="del">
        <pc:chgData name="Tammy Lohr" userId="4ab30642-65e4-4891-92d7-03256b3fede2" providerId="ADAL" clId="{230BE898-51E2-4FDD-968F-6D5E12F79574}" dt="2024-06-20T19:04:23.162" v="144" actId="2696"/>
        <pc:sldMkLst>
          <pc:docMk/>
          <pc:sldMk cId="1484259588" sldId="893"/>
        </pc:sldMkLst>
      </pc:sldChg>
      <pc:sldChg chg="modSp add mod">
        <pc:chgData name="Tammy Lohr" userId="4ab30642-65e4-4891-92d7-03256b3fede2" providerId="ADAL" clId="{230BE898-51E2-4FDD-968F-6D5E12F79574}" dt="2024-06-20T19:03:56.912" v="141" actId="114"/>
        <pc:sldMkLst>
          <pc:docMk/>
          <pc:sldMk cId="3894424687" sldId="894"/>
        </pc:sldMkLst>
        <pc:spChg chg="mod">
          <ac:chgData name="Tammy Lohr" userId="4ab30642-65e4-4891-92d7-03256b3fede2" providerId="ADAL" clId="{230BE898-51E2-4FDD-968F-6D5E12F79574}" dt="2024-06-20T19:03:47.090" v="140" actId="20577"/>
          <ac:spMkLst>
            <pc:docMk/>
            <pc:sldMk cId="3894424687" sldId="894"/>
            <ac:spMk id="8" creationId="{4C731CA1-DF48-5031-B850-D9BEE11339A0}"/>
          </ac:spMkLst>
        </pc:spChg>
        <pc:spChg chg="mod">
          <ac:chgData name="Tammy Lohr" userId="4ab30642-65e4-4891-92d7-03256b3fede2" providerId="ADAL" clId="{230BE898-51E2-4FDD-968F-6D5E12F79574}" dt="2024-06-20T19:03:56.912" v="141" actId="114"/>
          <ac:spMkLst>
            <pc:docMk/>
            <pc:sldMk cId="3894424687" sldId="894"/>
            <ac:spMk id="10" creationId="{02190A31-ECFC-5D94-FDBD-99A83D0E47FD}"/>
          </ac:spMkLst>
        </pc:spChg>
      </pc:sldChg>
      <pc:sldChg chg="modSp add mod addCm delCm modNotesTx">
        <pc:chgData name="Tammy Lohr" userId="4ab30642-65e4-4891-92d7-03256b3fede2" providerId="ADAL" clId="{230BE898-51E2-4FDD-968F-6D5E12F79574}" dt="2024-06-20T22:47:27.543" v="1888" actId="13926"/>
        <pc:sldMkLst>
          <pc:docMk/>
          <pc:sldMk cId="222758911" sldId="895"/>
        </pc:sldMkLst>
        <pc:spChg chg="mod">
          <ac:chgData name="Tammy Lohr" userId="4ab30642-65e4-4891-92d7-03256b3fede2" providerId="ADAL" clId="{230BE898-51E2-4FDD-968F-6D5E12F79574}" dt="2024-06-20T19:04:53.217" v="182" actId="20577"/>
          <ac:spMkLst>
            <pc:docMk/>
            <pc:sldMk cId="222758911" sldId="895"/>
            <ac:spMk id="8" creationId="{4C731CA1-DF48-5031-B850-D9BEE11339A0}"/>
          </ac:spMkLst>
        </pc:spChg>
        <pc:spChg chg="mod">
          <ac:chgData name="Tammy Lohr" userId="4ab30642-65e4-4891-92d7-03256b3fede2" providerId="ADAL" clId="{230BE898-51E2-4FDD-968F-6D5E12F79574}" dt="2024-06-20T22:47:27.543" v="1888" actId="13926"/>
          <ac:spMkLst>
            <pc:docMk/>
            <pc:sldMk cId="222758911" sldId="895"/>
            <ac:spMk id="10" creationId="{02190A31-ECFC-5D94-FDBD-99A83D0E47FD}"/>
          </ac:spMkLst>
        </pc:spChg>
        <pc:extLst>
          <p:ext xmlns:p="http://schemas.openxmlformats.org/presentationml/2006/main" uri="{D6D511B9-2390-475A-947B-AFAB55BFBCF1}">
            <pc226:cmChg xmlns:pc226="http://schemas.microsoft.com/office/powerpoint/2022/06/main/command" chg="add del">
              <pc226:chgData name="Tammy Lohr" userId="4ab30642-65e4-4891-92d7-03256b3fede2" providerId="ADAL" clId="{230BE898-51E2-4FDD-968F-6D5E12F79574}" dt="2024-06-20T22:47:23.112" v="1887"/>
              <pc2:cmMkLst xmlns:pc2="http://schemas.microsoft.com/office/powerpoint/2019/9/main/command">
                <pc:docMk/>
                <pc:sldMk cId="222758911" sldId="895"/>
                <pc2:cmMk id="{F38CB03F-BFD8-4E98-90E7-938948A71184}"/>
              </pc2:cmMkLst>
            </pc226:cmChg>
          </p:ext>
        </pc:extLst>
      </pc:sldChg>
      <pc:sldChg chg="modSp add mod">
        <pc:chgData name="Tammy Lohr" userId="4ab30642-65e4-4891-92d7-03256b3fede2" providerId="ADAL" clId="{230BE898-51E2-4FDD-968F-6D5E12F79574}" dt="2024-06-20T19:13:59.826" v="1335" actId="20577"/>
        <pc:sldMkLst>
          <pc:docMk/>
          <pc:sldMk cId="632687035" sldId="896"/>
        </pc:sldMkLst>
        <pc:spChg chg="mod">
          <ac:chgData name="Tammy Lohr" userId="4ab30642-65e4-4891-92d7-03256b3fede2" providerId="ADAL" clId="{230BE898-51E2-4FDD-968F-6D5E12F79574}" dt="2024-06-20T19:05:03.128" v="214" actId="20577"/>
          <ac:spMkLst>
            <pc:docMk/>
            <pc:sldMk cId="632687035" sldId="896"/>
            <ac:spMk id="8" creationId="{4C731CA1-DF48-5031-B850-D9BEE11339A0}"/>
          </ac:spMkLst>
        </pc:spChg>
        <pc:spChg chg="mod">
          <ac:chgData name="Tammy Lohr" userId="4ab30642-65e4-4891-92d7-03256b3fede2" providerId="ADAL" clId="{230BE898-51E2-4FDD-968F-6D5E12F79574}" dt="2024-06-20T19:13:59.826" v="1335" actId="20577"/>
          <ac:spMkLst>
            <pc:docMk/>
            <pc:sldMk cId="632687035" sldId="896"/>
            <ac:spMk id="10" creationId="{02190A31-ECFC-5D94-FDBD-99A83D0E47FD}"/>
          </ac:spMkLst>
        </pc:spChg>
      </pc:sldChg>
      <pc:sldChg chg="addSp delSp modSp new mod addCm delCm">
        <pc:chgData name="Tammy Lohr" userId="4ab30642-65e4-4891-92d7-03256b3fede2" providerId="ADAL" clId="{230BE898-51E2-4FDD-968F-6D5E12F79574}" dt="2024-06-20T22:47:42.795" v="1904"/>
        <pc:sldMkLst>
          <pc:docMk/>
          <pc:sldMk cId="3987943788" sldId="897"/>
        </pc:sldMkLst>
        <pc:spChg chg="del">
          <ac:chgData name="Tammy Lohr" userId="4ab30642-65e4-4891-92d7-03256b3fede2" providerId="ADAL" clId="{230BE898-51E2-4FDD-968F-6D5E12F79574}" dt="2024-06-20T19:08:32.855" v="620" actId="3680"/>
          <ac:spMkLst>
            <pc:docMk/>
            <pc:sldMk cId="3987943788" sldId="897"/>
            <ac:spMk id="2" creationId="{C33E1ECC-5907-A1A9-5F06-7D797E915991}"/>
          </ac:spMkLst>
        </pc:spChg>
        <pc:spChg chg="mod">
          <ac:chgData name="Tammy Lohr" userId="4ab30642-65e4-4891-92d7-03256b3fede2" providerId="ADAL" clId="{230BE898-51E2-4FDD-968F-6D5E12F79574}" dt="2024-06-20T19:04:33.708" v="164" actId="20577"/>
          <ac:spMkLst>
            <pc:docMk/>
            <pc:sldMk cId="3987943788" sldId="897"/>
            <ac:spMk id="3" creationId="{1C9474F6-EBFB-CFF3-4B40-E1358C6D3C27}"/>
          </ac:spMkLst>
        </pc:spChg>
        <pc:spChg chg="add mod">
          <ac:chgData name="Tammy Lohr" userId="4ab30642-65e4-4891-92d7-03256b3fede2" providerId="ADAL" clId="{230BE898-51E2-4FDD-968F-6D5E12F79574}" dt="2024-06-20T22:47:40.185" v="1903" actId="20577"/>
          <ac:spMkLst>
            <pc:docMk/>
            <pc:sldMk cId="3987943788" sldId="897"/>
            <ac:spMk id="7" creationId="{D12F8AC1-EE92-42EF-EF14-C7A2A79E3FEA}"/>
          </ac:spMkLst>
        </pc:spChg>
        <pc:graphicFrameChg chg="add mod ord modGraphic">
          <ac:chgData name="Tammy Lohr" userId="4ab30642-65e4-4891-92d7-03256b3fede2" providerId="ADAL" clId="{230BE898-51E2-4FDD-968F-6D5E12F79574}" dt="2024-06-20T19:23:58.610" v="1842" actId="207"/>
          <ac:graphicFrameMkLst>
            <pc:docMk/>
            <pc:sldMk cId="3987943788" sldId="897"/>
            <ac:graphicFrameMk id="6" creationId="{4484B3F6-2706-7A17-0834-F938C1B56253}"/>
          </ac:graphicFrameMkLst>
        </pc:graphicFrameChg>
        <pc:extLst>
          <p:ext xmlns:p="http://schemas.openxmlformats.org/presentationml/2006/main" uri="{D6D511B9-2390-475A-947B-AFAB55BFBCF1}">
            <pc226:cmChg xmlns:pc226="http://schemas.microsoft.com/office/powerpoint/2022/06/main/command" chg="add del">
              <pc226:chgData name="Tammy Lohr" userId="4ab30642-65e4-4891-92d7-03256b3fede2" providerId="ADAL" clId="{230BE898-51E2-4FDD-968F-6D5E12F79574}" dt="2024-06-20T22:47:42.795" v="1904"/>
              <pc2:cmMkLst xmlns:pc2="http://schemas.microsoft.com/office/powerpoint/2019/9/main/command">
                <pc:docMk/>
                <pc:sldMk cId="3987943788" sldId="897"/>
                <pc2:cmMk id="{BA2D7E6B-B828-4311-8FC2-BA998C9B272D}"/>
              </pc2:cmMkLst>
            </pc226:cmChg>
          </p:ext>
        </pc:extLst>
      </pc:sldChg>
    </pc:docChg>
  </pc:docChgLst>
  <pc:docChgLst>
    <pc:chgData name="Annie Fadely" userId="4f2ed238-7e78-4388-986f-41dae6fb5405" providerId="ADAL" clId="{AD324771-B7E6-4263-8976-B13210D9CEC7}"/>
    <pc:docChg chg="undo custSel addSld delSld modSld sldOrd">
      <pc:chgData name="Annie Fadely" userId="4f2ed238-7e78-4388-986f-41dae6fb5405" providerId="ADAL" clId="{AD324771-B7E6-4263-8976-B13210D9CEC7}" dt="2024-06-20T18:19:45.276" v="412" actId="20577"/>
      <pc:docMkLst>
        <pc:docMk/>
      </pc:docMkLst>
      <pc:sldChg chg="modSp mod">
        <pc:chgData name="Annie Fadely" userId="4f2ed238-7e78-4388-986f-41dae6fb5405" providerId="ADAL" clId="{AD324771-B7E6-4263-8976-B13210D9CEC7}" dt="2024-06-20T18:08:58.568" v="103" actId="20577"/>
        <pc:sldMkLst>
          <pc:docMk/>
          <pc:sldMk cId="2719883468" sldId="555"/>
        </pc:sldMkLst>
        <pc:spChg chg="mod">
          <ac:chgData name="Annie Fadely" userId="4f2ed238-7e78-4388-986f-41dae6fb5405" providerId="ADAL" clId="{AD324771-B7E6-4263-8976-B13210D9CEC7}" dt="2024-06-20T18:08:21.326" v="44" actId="20577"/>
          <ac:spMkLst>
            <pc:docMk/>
            <pc:sldMk cId="2719883468" sldId="555"/>
            <ac:spMk id="5" creationId="{85980599-A597-455C-83C9-CFA3F36555D9}"/>
          </ac:spMkLst>
        </pc:spChg>
        <pc:spChg chg="mod">
          <ac:chgData name="Annie Fadely" userId="4f2ed238-7e78-4388-986f-41dae6fb5405" providerId="ADAL" clId="{AD324771-B7E6-4263-8976-B13210D9CEC7}" dt="2024-06-20T18:08:34.884" v="58" actId="20577"/>
          <ac:spMkLst>
            <pc:docMk/>
            <pc:sldMk cId="2719883468" sldId="555"/>
            <ac:spMk id="6" creationId="{CE9D6506-8D19-4EC5-83D7-7D7D853828F0}"/>
          </ac:spMkLst>
        </pc:spChg>
        <pc:spChg chg="mod">
          <ac:chgData name="Annie Fadely" userId="4f2ed238-7e78-4388-986f-41dae6fb5405" providerId="ADAL" clId="{AD324771-B7E6-4263-8976-B13210D9CEC7}" dt="2024-06-20T18:08:58.568" v="103" actId="20577"/>
          <ac:spMkLst>
            <pc:docMk/>
            <pc:sldMk cId="2719883468" sldId="555"/>
            <ac:spMk id="7" creationId="{BC18D354-BA04-4DC8-BD3A-3521A0E0319F}"/>
          </ac:spMkLst>
        </pc:spChg>
      </pc:sldChg>
      <pc:sldChg chg="modSp mod">
        <pc:chgData name="Annie Fadely" userId="4f2ed238-7e78-4388-986f-41dae6fb5405" providerId="ADAL" clId="{AD324771-B7E6-4263-8976-B13210D9CEC7}" dt="2024-06-20T18:02:26.311" v="2" actId="20577"/>
        <pc:sldMkLst>
          <pc:docMk/>
          <pc:sldMk cId="1349504638" sldId="559"/>
        </pc:sldMkLst>
        <pc:spChg chg="mod">
          <ac:chgData name="Annie Fadely" userId="4f2ed238-7e78-4388-986f-41dae6fb5405" providerId="ADAL" clId="{AD324771-B7E6-4263-8976-B13210D9CEC7}" dt="2024-06-20T18:02:26.311" v="2" actId="20577"/>
          <ac:spMkLst>
            <pc:docMk/>
            <pc:sldMk cId="1349504638" sldId="559"/>
            <ac:spMk id="3" creationId="{EC827970-2375-43D2-9E2D-F39CF257AE54}"/>
          </ac:spMkLst>
        </pc:spChg>
      </pc:sldChg>
      <pc:sldChg chg="modSp mod">
        <pc:chgData name="Annie Fadely" userId="4f2ed238-7e78-4388-986f-41dae6fb5405" providerId="ADAL" clId="{AD324771-B7E6-4263-8976-B13210D9CEC7}" dt="2024-06-20T18:09:27.409" v="133" actId="20577"/>
        <pc:sldMkLst>
          <pc:docMk/>
          <pc:sldMk cId="1224343033" sldId="560"/>
        </pc:sldMkLst>
        <pc:spChg chg="mod">
          <ac:chgData name="Annie Fadely" userId="4f2ed238-7e78-4388-986f-41dae6fb5405" providerId="ADAL" clId="{AD324771-B7E6-4263-8976-B13210D9CEC7}" dt="2024-06-20T18:09:27.409" v="133" actId="20577"/>
          <ac:spMkLst>
            <pc:docMk/>
            <pc:sldMk cId="1224343033" sldId="560"/>
            <ac:spMk id="12" creationId="{8DA1A088-A5AE-4D39-8CF5-E4748EA50F1D}"/>
          </ac:spMkLst>
        </pc:spChg>
      </pc:sldChg>
      <pc:sldChg chg="modSp add">
        <pc:chgData name="Annie Fadely" userId="4f2ed238-7e78-4388-986f-41dae6fb5405" providerId="ADAL" clId="{AD324771-B7E6-4263-8976-B13210D9CEC7}" dt="2024-06-20T18:15:05.907" v="253" actId="1582"/>
        <pc:sldMkLst>
          <pc:docMk/>
          <pc:sldMk cId="3792217074" sldId="564"/>
        </pc:sldMkLst>
        <pc:graphicFrameChg chg="mod">
          <ac:chgData name="Annie Fadely" userId="4f2ed238-7e78-4388-986f-41dae6fb5405" providerId="ADAL" clId="{AD324771-B7E6-4263-8976-B13210D9CEC7}" dt="2024-06-20T18:15:05.907" v="253" actId="1582"/>
          <ac:graphicFrameMkLst>
            <pc:docMk/>
            <pc:sldMk cId="3792217074" sldId="564"/>
            <ac:graphicFrameMk id="12" creationId="{02CDA968-5289-47C4-B3AA-D07724FAC261}"/>
          </ac:graphicFrameMkLst>
        </pc:graphicFrameChg>
      </pc:sldChg>
      <pc:sldChg chg="modSp add mod">
        <pc:chgData name="Annie Fadely" userId="4f2ed238-7e78-4388-986f-41dae6fb5405" providerId="ADAL" clId="{AD324771-B7E6-4263-8976-B13210D9CEC7}" dt="2024-06-20T18:14:45.911" v="251" actId="1582"/>
        <pc:sldMkLst>
          <pc:docMk/>
          <pc:sldMk cId="3531143830" sldId="565"/>
        </pc:sldMkLst>
        <pc:spChg chg="mod">
          <ac:chgData name="Annie Fadely" userId="4f2ed238-7e78-4388-986f-41dae6fb5405" providerId="ADAL" clId="{AD324771-B7E6-4263-8976-B13210D9CEC7}" dt="2024-06-20T18:14:45.911" v="251" actId="1582"/>
          <ac:spMkLst>
            <pc:docMk/>
            <pc:sldMk cId="3531143830" sldId="565"/>
            <ac:spMk id="15" creationId="{E4DEC580-3D50-DA9A-B9F0-234707A82F6E}"/>
          </ac:spMkLst>
        </pc:spChg>
        <pc:spChg chg="mod">
          <ac:chgData name="Annie Fadely" userId="4f2ed238-7e78-4388-986f-41dae6fb5405" providerId="ADAL" clId="{AD324771-B7E6-4263-8976-B13210D9CEC7}" dt="2024-06-20T18:14:32.460" v="244" actId="208"/>
          <ac:spMkLst>
            <pc:docMk/>
            <pc:sldMk cId="3531143830" sldId="565"/>
            <ac:spMk id="16" creationId="{4C60D54A-D01E-1F11-55A9-A7FA96581DAD}"/>
          </ac:spMkLst>
        </pc:spChg>
      </pc:sldChg>
      <pc:sldChg chg="delSp del mod">
        <pc:chgData name="Annie Fadely" userId="4f2ed238-7e78-4388-986f-41dae6fb5405" providerId="ADAL" clId="{AD324771-B7E6-4263-8976-B13210D9CEC7}" dt="2024-06-20T18:11:07.568" v="233" actId="47"/>
        <pc:sldMkLst>
          <pc:docMk/>
          <pc:sldMk cId="3349963892" sldId="575"/>
        </pc:sldMkLst>
        <pc:spChg chg="del">
          <ac:chgData name="Annie Fadely" userId="4f2ed238-7e78-4388-986f-41dae6fb5405" providerId="ADAL" clId="{AD324771-B7E6-4263-8976-B13210D9CEC7}" dt="2024-06-20T18:10:35.307" v="168" actId="478"/>
          <ac:spMkLst>
            <pc:docMk/>
            <pc:sldMk cId="3349963892" sldId="575"/>
            <ac:spMk id="4" creationId="{DBAC2A99-8D4B-2FE7-823E-0F9E0F619CB6}"/>
          </ac:spMkLst>
        </pc:spChg>
      </pc:sldChg>
      <pc:sldChg chg="del ord">
        <pc:chgData name="Annie Fadely" userId="4f2ed238-7e78-4388-986f-41dae6fb5405" providerId="ADAL" clId="{AD324771-B7E6-4263-8976-B13210D9CEC7}" dt="2024-06-20T18:09:36.045" v="136" actId="47"/>
        <pc:sldMkLst>
          <pc:docMk/>
          <pc:sldMk cId="3672726040" sldId="576"/>
        </pc:sldMkLst>
      </pc:sldChg>
      <pc:sldChg chg="del">
        <pc:chgData name="Annie Fadely" userId="4f2ed238-7e78-4388-986f-41dae6fb5405" providerId="ADAL" clId="{AD324771-B7E6-4263-8976-B13210D9CEC7}" dt="2024-06-20T18:11:40.063" v="235" actId="47"/>
        <pc:sldMkLst>
          <pc:docMk/>
          <pc:sldMk cId="433766268" sldId="577"/>
        </pc:sldMkLst>
      </pc:sldChg>
      <pc:sldChg chg="del">
        <pc:chgData name="Annie Fadely" userId="4f2ed238-7e78-4388-986f-41dae6fb5405" providerId="ADAL" clId="{AD324771-B7E6-4263-8976-B13210D9CEC7}" dt="2024-06-20T18:11:40.855" v="236" actId="47"/>
        <pc:sldMkLst>
          <pc:docMk/>
          <pc:sldMk cId="323743901" sldId="579"/>
        </pc:sldMkLst>
      </pc:sldChg>
      <pc:sldChg chg="del">
        <pc:chgData name="Annie Fadely" userId="4f2ed238-7e78-4388-986f-41dae6fb5405" providerId="ADAL" clId="{AD324771-B7E6-4263-8976-B13210D9CEC7}" dt="2024-06-20T18:11:42.388" v="239" actId="47"/>
        <pc:sldMkLst>
          <pc:docMk/>
          <pc:sldMk cId="1850530421" sldId="581"/>
        </pc:sldMkLst>
      </pc:sldChg>
      <pc:sldChg chg="del ord">
        <pc:chgData name="Annie Fadely" userId="4f2ed238-7e78-4388-986f-41dae6fb5405" providerId="ADAL" clId="{AD324771-B7E6-4263-8976-B13210D9CEC7}" dt="2024-06-20T18:17:04.242" v="269" actId="47"/>
        <pc:sldMkLst>
          <pc:docMk/>
          <pc:sldMk cId="2591036015" sldId="582"/>
        </pc:sldMkLst>
      </pc:sldChg>
      <pc:sldChg chg="del">
        <pc:chgData name="Annie Fadely" userId="4f2ed238-7e78-4388-986f-41dae6fb5405" providerId="ADAL" clId="{AD324771-B7E6-4263-8976-B13210D9CEC7}" dt="2024-06-20T18:11:49.947" v="240" actId="47"/>
        <pc:sldMkLst>
          <pc:docMk/>
          <pc:sldMk cId="2476165990" sldId="585"/>
        </pc:sldMkLst>
      </pc:sldChg>
      <pc:sldChg chg="del">
        <pc:chgData name="Annie Fadely" userId="4f2ed238-7e78-4388-986f-41dae6fb5405" providerId="ADAL" clId="{AD324771-B7E6-4263-8976-B13210D9CEC7}" dt="2024-06-20T18:11:41.931" v="238" actId="47"/>
        <pc:sldMkLst>
          <pc:docMk/>
          <pc:sldMk cId="3019274111" sldId="586"/>
        </pc:sldMkLst>
      </pc:sldChg>
      <pc:sldChg chg="del ord">
        <pc:chgData name="Annie Fadely" userId="4f2ed238-7e78-4388-986f-41dae6fb5405" providerId="ADAL" clId="{AD324771-B7E6-4263-8976-B13210D9CEC7}" dt="2024-06-20T18:17:06.248" v="270" actId="47"/>
        <pc:sldMkLst>
          <pc:docMk/>
          <pc:sldMk cId="3585237132" sldId="587"/>
        </pc:sldMkLst>
      </pc:sldChg>
      <pc:sldChg chg="del">
        <pc:chgData name="Annie Fadely" userId="4f2ed238-7e78-4388-986f-41dae6fb5405" providerId="ADAL" clId="{AD324771-B7E6-4263-8976-B13210D9CEC7}" dt="2024-06-20T18:11:38.023" v="234" actId="47"/>
        <pc:sldMkLst>
          <pc:docMk/>
          <pc:sldMk cId="3502584204" sldId="588"/>
        </pc:sldMkLst>
      </pc:sldChg>
      <pc:sldChg chg="del">
        <pc:chgData name="Annie Fadely" userId="4f2ed238-7e78-4388-986f-41dae6fb5405" providerId="ADAL" clId="{AD324771-B7E6-4263-8976-B13210D9CEC7}" dt="2024-06-20T18:11:41.471" v="237" actId="47"/>
        <pc:sldMkLst>
          <pc:docMk/>
          <pc:sldMk cId="3400258507" sldId="590"/>
        </pc:sldMkLst>
      </pc:sldChg>
      <pc:sldChg chg="delSp modSp mod ord">
        <pc:chgData name="Annie Fadely" userId="4f2ed238-7e78-4388-986f-41dae6fb5405" providerId="ADAL" clId="{AD324771-B7E6-4263-8976-B13210D9CEC7}" dt="2024-06-20T18:19:14.444" v="284" actId="478"/>
        <pc:sldMkLst>
          <pc:docMk/>
          <pc:sldMk cId="3334609449" sldId="591"/>
        </pc:sldMkLst>
        <pc:spChg chg="del">
          <ac:chgData name="Annie Fadely" userId="4f2ed238-7e78-4388-986f-41dae6fb5405" providerId="ADAL" clId="{AD324771-B7E6-4263-8976-B13210D9CEC7}" dt="2024-06-20T18:19:14.444" v="284" actId="478"/>
          <ac:spMkLst>
            <pc:docMk/>
            <pc:sldMk cId="3334609449" sldId="591"/>
            <ac:spMk id="4" creationId="{60BCA5C5-5321-0385-D0B1-2B1C788E8FD9}"/>
          </ac:spMkLst>
        </pc:spChg>
        <pc:spChg chg="mod">
          <ac:chgData name="Annie Fadely" userId="4f2ed238-7e78-4388-986f-41dae6fb5405" providerId="ADAL" clId="{AD324771-B7E6-4263-8976-B13210D9CEC7}" dt="2024-06-20T18:16:52.363" v="264" actId="20577"/>
          <ac:spMkLst>
            <pc:docMk/>
            <pc:sldMk cId="3334609449" sldId="591"/>
            <ac:spMk id="7" creationId="{6C33A5F5-5D3F-FEEC-8DDB-60414CC798DE}"/>
          </ac:spMkLst>
        </pc:spChg>
      </pc:sldChg>
      <pc:sldChg chg="delSp modSp mod ord">
        <pc:chgData name="Annie Fadely" userId="4f2ed238-7e78-4388-986f-41dae6fb5405" providerId="ADAL" clId="{AD324771-B7E6-4263-8976-B13210D9CEC7}" dt="2024-06-20T18:10:30.927" v="167" actId="478"/>
        <pc:sldMkLst>
          <pc:docMk/>
          <pc:sldMk cId="1411103631" sldId="593"/>
        </pc:sldMkLst>
        <pc:spChg chg="mod">
          <ac:chgData name="Annie Fadely" userId="4f2ed238-7e78-4388-986f-41dae6fb5405" providerId="ADAL" clId="{AD324771-B7E6-4263-8976-B13210D9CEC7}" dt="2024-06-20T18:09:39.852" v="143" actId="20577"/>
          <ac:spMkLst>
            <pc:docMk/>
            <pc:sldMk cId="1411103631" sldId="593"/>
            <ac:spMk id="2" creationId="{B840A7A1-FB14-98EF-2EA4-165978872B4E}"/>
          </ac:spMkLst>
        </pc:spChg>
        <pc:spChg chg="del">
          <ac:chgData name="Annie Fadely" userId="4f2ed238-7e78-4388-986f-41dae6fb5405" providerId="ADAL" clId="{AD324771-B7E6-4263-8976-B13210D9CEC7}" dt="2024-06-20T18:10:30.927" v="167" actId="478"/>
          <ac:spMkLst>
            <pc:docMk/>
            <pc:sldMk cId="1411103631" sldId="593"/>
            <ac:spMk id="3" creationId="{4F69D9B4-4E46-D3AE-D144-69F59A01CEBD}"/>
          </ac:spMkLst>
        </pc:spChg>
        <pc:spChg chg="mod">
          <ac:chgData name="Annie Fadely" userId="4f2ed238-7e78-4388-986f-41dae6fb5405" providerId="ADAL" clId="{AD324771-B7E6-4263-8976-B13210D9CEC7}" dt="2024-06-20T18:10:21.325" v="166" actId="20577"/>
          <ac:spMkLst>
            <pc:docMk/>
            <pc:sldMk cId="1411103631" sldId="593"/>
            <ac:spMk id="5" creationId="{C5FD09CA-5D68-49D5-6088-DC6DFE66EBFB}"/>
          </ac:spMkLst>
        </pc:spChg>
      </pc:sldChg>
      <pc:sldChg chg="modSp mod">
        <pc:chgData name="Annie Fadely" userId="4f2ed238-7e78-4388-986f-41dae6fb5405" providerId="ADAL" clId="{AD324771-B7E6-4263-8976-B13210D9CEC7}" dt="2024-06-20T18:11:00.691" v="232" actId="20577"/>
        <pc:sldMkLst>
          <pc:docMk/>
          <pc:sldMk cId="3831784831" sldId="796"/>
        </pc:sldMkLst>
        <pc:spChg chg="mod">
          <ac:chgData name="Annie Fadely" userId="4f2ed238-7e78-4388-986f-41dae6fb5405" providerId="ADAL" clId="{AD324771-B7E6-4263-8976-B13210D9CEC7}" dt="2024-06-20T18:11:00.691" v="232" actId="20577"/>
          <ac:spMkLst>
            <pc:docMk/>
            <pc:sldMk cId="3831784831" sldId="796"/>
            <ac:spMk id="12" creationId="{8DA1A088-A5AE-4D39-8CF5-E4748EA50F1D}"/>
          </ac:spMkLst>
        </pc:spChg>
      </pc:sldChg>
      <pc:sldChg chg="modSp mod">
        <pc:chgData name="Annie Fadely" userId="4f2ed238-7e78-4388-986f-41dae6fb5405" providerId="ADAL" clId="{AD324771-B7E6-4263-8976-B13210D9CEC7}" dt="2024-06-20T18:10:48.108" v="184" actId="20577"/>
        <pc:sldMkLst>
          <pc:docMk/>
          <pc:sldMk cId="383608744" sldId="889"/>
        </pc:sldMkLst>
        <pc:spChg chg="mod">
          <ac:chgData name="Annie Fadely" userId="4f2ed238-7e78-4388-986f-41dae6fb5405" providerId="ADAL" clId="{AD324771-B7E6-4263-8976-B13210D9CEC7}" dt="2024-06-20T18:10:48.108" v="184" actId="20577"/>
          <ac:spMkLst>
            <pc:docMk/>
            <pc:sldMk cId="383608744" sldId="889"/>
            <ac:spMk id="12" creationId="{8DA1A088-A5AE-4D39-8CF5-E4748EA50F1D}"/>
          </ac:spMkLst>
        </pc:spChg>
      </pc:sldChg>
      <pc:sldChg chg="delSp modSp mod">
        <pc:chgData name="Annie Fadely" userId="4f2ed238-7e78-4388-986f-41dae6fb5405" providerId="ADAL" clId="{AD324771-B7E6-4263-8976-B13210D9CEC7}" dt="2024-06-20T18:19:45.276" v="412" actId="20577"/>
        <pc:sldMkLst>
          <pc:docMk/>
          <pc:sldMk cId="593273997" sldId="890"/>
        </pc:sldMkLst>
        <pc:spChg chg="mod">
          <ac:chgData name="Annie Fadely" userId="4f2ed238-7e78-4388-986f-41dae6fb5405" providerId="ADAL" clId="{AD324771-B7E6-4263-8976-B13210D9CEC7}" dt="2024-06-20T18:19:45.276" v="412" actId="20577"/>
          <ac:spMkLst>
            <pc:docMk/>
            <pc:sldMk cId="593273997" sldId="890"/>
            <ac:spMk id="2" creationId="{DE910DE1-954D-B3E3-75D7-B3A685ACEB23}"/>
          </ac:spMkLst>
        </pc:spChg>
        <pc:spChg chg="del">
          <ac:chgData name="Annie Fadely" userId="4f2ed238-7e78-4388-986f-41dae6fb5405" providerId="ADAL" clId="{AD324771-B7E6-4263-8976-B13210D9CEC7}" dt="2024-06-20T18:19:21.195" v="285" actId="478"/>
          <ac:spMkLst>
            <pc:docMk/>
            <pc:sldMk cId="593273997" sldId="890"/>
            <ac:spMk id="4" creationId="{42204CD5-F6E2-9526-197E-96908FCD0EBA}"/>
          </ac:spMkLst>
        </pc:spChg>
      </pc:sldChg>
      <pc:sldChg chg="modSp add">
        <pc:chgData name="Annie Fadely" userId="4f2ed238-7e78-4388-986f-41dae6fb5405" providerId="ADAL" clId="{AD324771-B7E6-4263-8976-B13210D9CEC7}" dt="2024-06-20T18:18:12.047" v="279" actId="1582"/>
        <pc:sldMkLst>
          <pc:docMk/>
          <pc:sldMk cId="1276208890" sldId="891"/>
        </pc:sldMkLst>
        <pc:graphicFrameChg chg="mod">
          <ac:chgData name="Annie Fadely" userId="4f2ed238-7e78-4388-986f-41dae6fb5405" providerId="ADAL" clId="{AD324771-B7E6-4263-8976-B13210D9CEC7}" dt="2024-06-20T18:18:12.047" v="279" actId="1582"/>
          <ac:graphicFrameMkLst>
            <pc:docMk/>
            <pc:sldMk cId="1276208890" sldId="891"/>
            <ac:graphicFrameMk id="12" creationId="{02CDA968-5289-47C4-B3AA-D07724FAC261}"/>
          </ac:graphicFrameMkLst>
        </pc:graphicFrameChg>
      </pc:sldChg>
      <pc:sldChg chg="modSp add mod">
        <pc:chgData name="Annie Fadely" userId="4f2ed238-7e78-4388-986f-41dae6fb5405" providerId="ADAL" clId="{AD324771-B7E6-4263-8976-B13210D9CEC7}" dt="2024-06-20T18:17:56.249" v="277" actId="1582"/>
        <pc:sldMkLst>
          <pc:docMk/>
          <pc:sldMk cId="3655574367" sldId="892"/>
        </pc:sldMkLst>
        <pc:spChg chg="mod">
          <ac:chgData name="Annie Fadely" userId="4f2ed238-7e78-4388-986f-41dae6fb5405" providerId="ADAL" clId="{AD324771-B7E6-4263-8976-B13210D9CEC7}" dt="2024-06-20T18:17:45.309" v="273" actId="2085"/>
          <ac:spMkLst>
            <pc:docMk/>
            <pc:sldMk cId="3655574367" sldId="892"/>
            <ac:spMk id="15" creationId="{E4DEC580-3D50-DA9A-B9F0-234707A82F6E}"/>
          </ac:spMkLst>
        </pc:spChg>
        <pc:spChg chg="mod">
          <ac:chgData name="Annie Fadely" userId="4f2ed238-7e78-4388-986f-41dae6fb5405" providerId="ADAL" clId="{AD324771-B7E6-4263-8976-B13210D9CEC7}" dt="2024-06-20T18:17:45.309" v="273" actId="2085"/>
          <ac:spMkLst>
            <pc:docMk/>
            <pc:sldMk cId="3655574367" sldId="892"/>
            <ac:spMk id="16" creationId="{4C60D54A-D01E-1F11-55A9-A7FA96581DAD}"/>
          </ac:spMkLst>
        </pc:spChg>
        <pc:spChg chg="mod">
          <ac:chgData name="Annie Fadely" userId="4f2ed238-7e78-4388-986f-41dae6fb5405" providerId="ADAL" clId="{AD324771-B7E6-4263-8976-B13210D9CEC7}" dt="2024-06-20T18:17:56.249" v="277" actId="1582"/>
          <ac:spMkLst>
            <pc:docMk/>
            <pc:sldMk cId="3655574367" sldId="892"/>
            <ac:spMk id="28" creationId="{9B24EECF-435E-6A27-DF19-472E309EF3DE}"/>
          </ac:spMkLst>
        </pc:spChg>
        <pc:spChg chg="mod">
          <ac:chgData name="Annie Fadely" userId="4f2ed238-7e78-4388-986f-41dae6fb5405" providerId="ADAL" clId="{AD324771-B7E6-4263-8976-B13210D9CEC7}" dt="2024-06-20T18:17:48.176" v="275" actId="207"/>
          <ac:spMkLst>
            <pc:docMk/>
            <pc:sldMk cId="3655574367" sldId="892"/>
            <ac:spMk id="29" creationId="{2A642AB3-6DA8-8D8B-1C4C-C711DBB1AB25}"/>
          </ac:spMkLst>
        </pc:spChg>
        <pc:grpChg chg="mod">
          <ac:chgData name="Annie Fadely" userId="4f2ed238-7e78-4388-986f-41dae6fb5405" providerId="ADAL" clId="{AD324771-B7E6-4263-8976-B13210D9CEC7}" dt="2024-06-20T18:17:48.176" v="275" actId="207"/>
          <ac:grpSpMkLst>
            <pc:docMk/>
            <pc:sldMk cId="3655574367" sldId="892"/>
            <ac:grpSpMk id="27" creationId="{2E99247B-F610-5B28-CD53-E8E14263A561}"/>
          </ac:grpSpMkLst>
        </pc:grpChg>
      </pc:sldChg>
      <pc:sldChg chg="delSp modSp add mod">
        <pc:chgData name="Annie Fadely" userId="4f2ed238-7e78-4388-986f-41dae6fb5405" providerId="ADAL" clId="{AD324771-B7E6-4263-8976-B13210D9CEC7}" dt="2024-06-20T18:19:09.214" v="283" actId="478"/>
        <pc:sldMkLst>
          <pc:docMk/>
          <pc:sldMk cId="1484259588" sldId="893"/>
        </pc:sldMkLst>
        <pc:spChg chg="del">
          <ac:chgData name="Annie Fadely" userId="4f2ed238-7e78-4388-986f-41dae6fb5405" providerId="ADAL" clId="{AD324771-B7E6-4263-8976-B13210D9CEC7}" dt="2024-06-20T18:19:09.214" v="283" actId="478"/>
          <ac:spMkLst>
            <pc:docMk/>
            <pc:sldMk cId="1484259588" sldId="893"/>
            <ac:spMk id="4" creationId="{60BCA5C5-5321-0385-D0B1-2B1C788E8FD9}"/>
          </ac:spMkLst>
        </pc:spChg>
        <pc:spChg chg="mod">
          <ac:chgData name="Annie Fadely" userId="4f2ed238-7e78-4388-986f-41dae6fb5405" providerId="ADAL" clId="{AD324771-B7E6-4263-8976-B13210D9CEC7}" dt="2024-06-20T18:18:34.807" v="282" actId="1582"/>
          <ac:spMkLst>
            <pc:docMk/>
            <pc:sldMk cId="1484259588" sldId="893"/>
            <ac:spMk id="13" creationId="{BC55680A-5B9A-72A2-001A-CE79289F9E87}"/>
          </ac:spMkLst>
        </pc:spChg>
        <pc:spChg chg="mod">
          <ac:chgData name="Annie Fadely" userId="4f2ed238-7e78-4388-986f-41dae6fb5405" providerId="ADAL" clId="{AD324771-B7E6-4263-8976-B13210D9CEC7}" dt="2024-06-20T18:18:34.807" v="282" actId="1582"/>
          <ac:spMkLst>
            <pc:docMk/>
            <pc:sldMk cId="1484259588" sldId="893"/>
            <ac:spMk id="14" creationId="{DF11AC5E-4E9E-A843-8F5A-AF101944EEFD}"/>
          </ac:spMkLst>
        </pc:spChg>
        <pc:spChg chg="mod">
          <ac:chgData name="Annie Fadely" userId="4f2ed238-7e78-4388-986f-41dae6fb5405" providerId="ADAL" clId="{AD324771-B7E6-4263-8976-B13210D9CEC7}" dt="2024-06-20T18:18:34.807" v="282" actId="1582"/>
          <ac:spMkLst>
            <pc:docMk/>
            <pc:sldMk cId="1484259588" sldId="893"/>
            <ac:spMk id="15" creationId="{FB2EE576-BCA2-8946-4154-B714430AFE9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4AEEC8-03F5-4CAA-AD3F-1A0DB3887687}" type="doc">
      <dgm:prSet loTypeId="urn:microsoft.com/office/officeart/2005/8/layout/bProcess3" loCatId="process" qsTypeId="urn:microsoft.com/office/officeart/2005/8/quickstyle/simple1" qsCatId="simple" csTypeId="urn:microsoft.com/office/officeart/2005/8/colors/accent1_5" csCatId="accent1" phldr="1"/>
      <dgm:spPr/>
      <dgm:t>
        <a:bodyPr/>
        <a:lstStyle/>
        <a:p>
          <a:endParaRPr lang="en-US"/>
        </a:p>
      </dgm:t>
    </dgm:pt>
    <dgm:pt modelId="{22582810-ECDF-4002-BA33-80092D85C977}">
      <dgm:prSet phldrT="[Text]" custT="1"/>
      <dgm:spPr>
        <a:solidFill>
          <a:schemeClr val="tx2">
            <a:lumMod val="90000"/>
            <a:lumOff val="10000"/>
          </a:schemeClr>
        </a:solidFill>
      </dgm:spPr>
      <dgm:t>
        <a:bodyPr/>
        <a:lstStyle/>
        <a:p>
          <a:r>
            <a:rPr lang="en-US" sz="1600" b="1">
              <a:latin typeface="Arial Nova Cond" panose="020B0506020202020204" pitchFamily="34" charset="0"/>
            </a:rPr>
            <a:t>Project </a:t>
          </a:r>
          <a:br>
            <a:rPr lang="en-US" sz="1600" b="1">
              <a:latin typeface="Arial Nova Cond" panose="020B0506020202020204" pitchFamily="34" charset="0"/>
            </a:rPr>
          </a:br>
          <a:r>
            <a:rPr lang="en-US" sz="1600" b="1">
              <a:latin typeface="Arial Nova Cond" panose="020B0506020202020204" pitchFamily="34" charset="0"/>
            </a:rPr>
            <a:t>Kickoff</a:t>
          </a:r>
        </a:p>
      </dgm:t>
    </dgm:pt>
    <dgm:pt modelId="{0A52FBBC-8CB7-4F4B-A7D6-A049CC1DC823}" type="parTrans" cxnId="{367B806C-95B2-499B-A882-AE229A50E574}">
      <dgm:prSet/>
      <dgm:spPr/>
      <dgm:t>
        <a:bodyPr/>
        <a:lstStyle/>
        <a:p>
          <a:endParaRPr lang="en-US" sz="2000" b="1">
            <a:latin typeface="Arial Nova Cond" panose="020B0506020202020204" pitchFamily="34" charset="0"/>
          </a:endParaRPr>
        </a:p>
      </dgm:t>
    </dgm:pt>
    <dgm:pt modelId="{829DFB59-AA44-4DC0-998E-351915FEA306}" type="sibTrans" cxnId="{367B806C-95B2-499B-A882-AE229A50E574}">
      <dgm:prSet custT="1"/>
      <dgm:spPr/>
      <dgm:t>
        <a:bodyPr/>
        <a:lstStyle/>
        <a:p>
          <a:endParaRPr lang="en-US" sz="600" b="1">
            <a:latin typeface="Arial Nova Cond" panose="020B0506020202020204" pitchFamily="34" charset="0"/>
          </a:endParaRPr>
        </a:p>
      </dgm:t>
    </dgm:pt>
    <dgm:pt modelId="{DB102869-897C-472E-AED6-0292674AC9F5}">
      <dgm:prSet phldrT="[Text]" custT="1"/>
      <dgm:spPr>
        <a:solidFill>
          <a:schemeClr val="accent4"/>
        </a:solidFill>
      </dgm:spPr>
      <dgm:t>
        <a:bodyPr/>
        <a:lstStyle/>
        <a:p>
          <a:r>
            <a:rPr lang="en-US" sz="1400" b="1" dirty="0">
              <a:solidFill>
                <a:schemeClr val="accent1"/>
              </a:solidFill>
              <a:latin typeface="Arial Nova Cond" panose="020B0506020202020204" pitchFamily="34" charset="0"/>
            </a:rPr>
            <a:t>Stakeholder Input</a:t>
          </a:r>
        </a:p>
        <a:p>
          <a:r>
            <a:rPr lang="en-US" sz="1200" b="0" dirty="0">
              <a:solidFill>
                <a:schemeClr val="accent1"/>
              </a:solidFill>
              <a:latin typeface="Arial Nova Cond" panose="020B0506020202020204" pitchFamily="34" charset="0"/>
            </a:rPr>
            <a:t>Interviews and Focus Groups</a:t>
          </a:r>
        </a:p>
      </dgm:t>
    </dgm:pt>
    <dgm:pt modelId="{E0563A51-2FB5-46E2-B48C-E3778B8A3267}" type="parTrans" cxnId="{0DD2C264-20A8-4933-BBE9-44AF4A170ABA}">
      <dgm:prSet/>
      <dgm:spPr/>
      <dgm:t>
        <a:bodyPr/>
        <a:lstStyle/>
        <a:p>
          <a:endParaRPr lang="en-US" sz="2000" b="1">
            <a:latin typeface="Arial Nova Cond" panose="020B0506020202020204" pitchFamily="34" charset="0"/>
          </a:endParaRPr>
        </a:p>
      </dgm:t>
    </dgm:pt>
    <dgm:pt modelId="{CEFAA3AB-7578-44F2-9269-6042536FF8C5}" type="sibTrans" cxnId="{0DD2C264-20A8-4933-BBE9-44AF4A170ABA}">
      <dgm:prSet custT="1"/>
      <dgm:spPr/>
      <dgm:t>
        <a:bodyPr/>
        <a:lstStyle/>
        <a:p>
          <a:endParaRPr lang="en-US" sz="600" b="1">
            <a:latin typeface="Arial Nova Cond" panose="020B0506020202020204" pitchFamily="34" charset="0"/>
          </a:endParaRPr>
        </a:p>
      </dgm:t>
    </dgm:pt>
    <dgm:pt modelId="{550C0129-B05C-491C-B9DF-810A015D1E47}">
      <dgm:prSet phldrT="[Text]" custT="1"/>
      <dgm:spPr>
        <a:solidFill>
          <a:schemeClr val="accent5"/>
        </a:solidFill>
      </dgm:spPr>
      <dgm:t>
        <a:bodyPr/>
        <a:lstStyle/>
        <a:p>
          <a:r>
            <a:rPr lang="en-US" sz="1400" b="1" dirty="0">
              <a:solidFill>
                <a:schemeClr val="bg1"/>
              </a:solidFill>
              <a:latin typeface="Arial Nova Cond" panose="020B0506020202020204" pitchFamily="34" charset="0"/>
            </a:rPr>
            <a:t>Current State Assessment</a:t>
          </a:r>
          <a:br>
            <a:rPr lang="en-US" sz="1400" b="1" dirty="0">
              <a:solidFill>
                <a:schemeClr val="bg1"/>
              </a:solidFill>
              <a:latin typeface="Arial Nova Cond" panose="020B0506020202020204" pitchFamily="34" charset="0"/>
            </a:rPr>
          </a:br>
          <a:r>
            <a:rPr lang="en-US" sz="1200" b="0" dirty="0">
              <a:solidFill>
                <a:schemeClr val="bg1"/>
              </a:solidFill>
              <a:latin typeface="Arial Nova Cond" panose="020B0506020202020204" pitchFamily="34" charset="0"/>
            </a:rPr>
            <a:t>Summarize strengths, weaknesses, and opportunities</a:t>
          </a:r>
          <a:endParaRPr lang="en-US" sz="1400" b="0" dirty="0">
            <a:solidFill>
              <a:schemeClr val="bg1"/>
            </a:solidFill>
            <a:latin typeface="Arial Nova Cond" panose="020B0506020202020204" pitchFamily="34" charset="0"/>
          </a:endParaRPr>
        </a:p>
      </dgm:t>
    </dgm:pt>
    <dgm:pt modelId="{2B238448-0E29-433A-BB36-B22F7999955C}" type="parTrans" cxnId="{28C65B98-F9BF-47C9-BE08-AF2B254A5FBF}">
      <dgm:prSet/>
      <dgm:spPr/>
      <dgm:t>
        <a:bodyPr/>
        <a:lstStyle/>
        <a:p>
          <a:endParaRPr lang="en-US" sz="2000" b="1">
            <a:latin typeface="Arial Nova Cond" panose="020B0506020202020204" pitchFamily="34" charset="0"/>
          </a:endParaRPr>
        </a:p>
      </dgm:t>
    </dgm:pt>
    <dgm:pt modelId="{0CC8C0EC-3B2F-4775-BBFC-0D8AF4BEA2A3}" type="sibTrans" cxnId="{28C65B98-F9BF-47C9-BE08-AF2B254A5FBF}">
      <dgm:prSet custT="1"/>
      <dgm:spPr/>
      <dgm:t>
        <a:bodyPr/>
        <a:lstStyle/>
        <a:p>
          <a:endParaRPr lang="en-US" sz="600" b="1">
            <a:latin typeface="Arial Nova Cond" panose="020B0506020202020204" pitchFamily="34" charset="0"/>
          </a:endParaRPr>
        </a:p>
      </dgm:t>
    </dgm:pt>
    <dgm:pt modelId="{C5B630C7-5253-4DA3-A251-AC3219FE6700}">
      <dgm:prSet phldrT="[Text]" custT="1"/>
      <dgm:spPr>
        <a:solidFill>
          <a:schemeClr val="tx2">
            <a:lumMod val="90000"/>
            <a:lumOff val="10000"/>
          </a:schemeClr>
        </a:solidFill>
        <a:ln w="38100">
          <a:solidFill>
            <a:schemeClr val="accent2"/>
          </a:solidFill>
        </a:ln>
      </dgm:spPr>
      <dgm:t>
        <a:bodyPr/>
        <a:lstStyle/>
        <a:p>
          <a:r>
            <a:rPr lang="en-US" sz="1600" b="1" dirty="0">
              <a:latin typeface="Arial Nova Cond" panose="020B0506020202020204" pitchFamily="34" charset="0"/>
            </a:rPr>
            <a:t>Draft </a:t>
          </a:r>
          <a:br>
            <a:rPr lang="en-US" sz="1600" b="1" dirty="0">
              <a:latin typeface="Arial Nova Cond" panose="020B0506020202020204" pitchFamily="34" charset="0"/>
            </a:rPr>
          </a:br>
          <a:r>
            <a:rPr lang="en-US" sz="1200" b="0" dirty="0">
              <a:latin typeface="Arial Nova Cond" panose="020B0506020202020204" pitchFamily="34" charset="0"/>
            </a:rPr>
            <a:t>Budget model </a:t>
          </a:r>
          <a:endParaRPr lang="en-US" sz="1100" b="0" dirty="0">
            <a:latin typeface="Arial Nova Cond" panose="020B0506020202020204" pitchFamily="34" charset="0"/>
          </a:endParaRPr>
        </a:p>
      </dgm:t>
    </dgm:pt>
    <dgm:pt modelId="{7A7D1475-263C-4F1F-BFF2-7A4830B5F436}" type="parTrans" cxnId="{12D8BB4F-9B56-4C39-9822-FF10E4355375}">
      <dgm:prSet/>
      <dgm:spPr/>
      <dgm:t>
        <a:bodyPr/>
        <a:lstStyle/>
        <a:p>
          <a:endParaRPr lang="en-US" sz="2000">
            <a:latin typeface="Arial Nova Cond" panose="020B0506020202020204" pitchFamily="34" charset="0"/>
          </a:endParaRPr>
        </a:p>
      </dgm:t>
    </dgm:pt>
    <dgm:pt modelId="{9EF97956-DCE1-4D1A-864C-1F175B5779D9}" type="sibTrans" cxnId="{12D8BB4F-9B56-4C39-9822-FF10E4355375}">
      <dgm:prSet custT="1"/>
      <dgm:spPr/>
      <dgm:t>
        <a:bodyPr/>
        <a:lstStyle/>
        <a:p>
          <a:endParaRPr lang="en-US" sz="600">
            <a:latin typeface="Arial Nova Cond" panose="020B0506020202020204" pitchFamily="34" charset="0"/>
          </a:endParaRPr>
        </a:p>
      </dgm:t>
    </dgm:pt>
    <dgm:pt modelId="{B7A45E0F-9B80-44A6-833D-7CCA404A1EBE}">
      <dgm:prSet custT="1"/>
      <dgm:spPr>
        <a:solidFill>
          <a:schemeClr val="accent6">
            <a:lumMod val="20000"/>
            <a:lumOff val="80000"/>
          </a:schemeClr>
        </a:solidFill>
      </dgm:spPr>
      <dgm:t>
        <a:bodyPr/>
        <a:lstStyle/>
        <a:p>
          <a:r>
            <a:rPr lang="en-US" sz="1400" b="1" dirty="0">
              <a:solidFill>
                <a:schemeClr val="tx2"/>
              </a:solidFill>
              <a:latin typeface="Arial Nova Cond" panose="020B0506020202020204" pitchFamily="34" charset="0"/>
            </a:rPr>
            <a:t>Review Session </a:t>
          </a:r>
          <a:br>
            <a:rPr lang="en-US" sz="1400" b="0" dirty="0">
              <a:solidFill>
                <a:schemeClr val="tx2"/>
              </a:solidFill>
              <a:latin typeface="Arial Nova Cond" panose="020B0506020202020204" pitchFamily="34" charset="0"/>
            </a:rPr>
          </a:br>
          <a:r>
            <a:rPr lang="en-US" sz="1200" b="0" dirty="0">
              <a:solidFill>
                <a:schemeClr val="tx2"/>
              </a:solidFill>
              <a:latin typeface="Arial Nova Cond" panose="020B0506020202020204" pitchFamily="34" charset="0"/>
            </a:rPr>
            <a:t>Review and iterate on draft budget model with Moss Adams team, gathering additional information as needed</a:t>
          </a:r>
        </a:p>
      </dgm:t>
    </dgm:pt>
    <dgm:pt modelId="{FC7A34EA-90E3-4982-A337-806CC462D950}" type="parTrans" cxnId="{D87D099F-757F-4DCD-A75A-CCFBB9222E11}">
      <dgm:prSet/>
      <dgm:spPr/>
      <dgm:t>
        <a:bodyPr/>
        <a:lstStyle/>
        <a:p>
          <a:endParaRPr lang="en-US" sz="2000">
            <a:latin typeface="Arial Nova Cond" panose="020B0506020202020204" pitchFamily="34" charset="0"/>
          </a:endParaRPr>
        </a:p>
      </dgm:t>
    </dgm:pt>
    <dgm:pt modelId="{4B1D5A08-B87C-4E61-9A18-756CB143FCDC}" type="sibTrans" cxnId="{D87D099F-757F-4DCD-A75A-CCFBB9222E11}">
      <dgm:prSet custT="1"/>
      <dgm:spPr/>
      <dgm:t>
        <a:bodyPr/>
        <a:lstStyle/>
        <a:p>
          <a:endParaRPr lang="en-US" sz="600">
            <a:latin typeface="Arial Nova Cond" panose="020B0506020202020204" pitchFamily="34" charset="0"/>
          </a:endParaRPr>
        </a:p>
      </dgm:t>
    </dgm:pt>
    <dgm:pt modelId="{E2939E59-5846-4F39-8EE0-CAA0AD103E93}">
      <dgm:prSet phldrT="[Text]" custT="1"/>
      <dgm:spPr>
        <a:solidFill>
          <a:schemeClr val="accent6">
            <a:lumMod val="20000"/>
            <a:lumOff val="80000"/>
          </a:schemeClr>
        </a:solidFill>
        <a:ln w="38100">
          <a:noFill/>
        </a:ln>
      </dgm:spPr>
      <dgm:t>
        <a:bodyPr lIns="0" rIns="0"/>
        <a:lstStyle/>
        <a:p>
          <a:r>
            <a:rPr lang="en-US" sz="1400" b="1" dirty="0">
              <a:solidFill>
                <a:schemeClr val="accent1"/>
              </a:solidFill>
              <a:latin typeface="Arial Nova Cond" panose="020B0506020202020204" pitchFamily="34" charset="0"/>
            </a:rPr>
            <a:t>Review Session</a:t>
          </a:r>
          <a:br>
            <a:rPr lang="en-US" sz="1400" b="1" dirty="0">
              <a:solidFill>
                <a:schemeClr val="accent1"/>
              </a:solidFill>
              <a:latin typeface="Arial Nova Cond" panose="020B0506020202020204" pitchFamily="34" charset="0"/>
            </a:rPr>
          </a:br>
          <a:r>
            <a:rPr lang="en-US" sz="1200" b="0" dirty="0">
              <a:solidFill>
                <a:schemeClr val="accent1"/>
              </a:solidFill>
              <a:latin typeface="Arial Nova Cond" panose="020B0506020202020204" pitchFamily="34" charset="0"/>
            </a:rPr>
            <a:t>Review results of Discovery, and develop principles to guide budget model development</a:t>
          </a:r>
        </a:p>
      </dgm:t>
    </dgm:pt>
    <dgm:pt modelId="{91023E1C-57BE-4087-AB0B-13385543602D}" type="parTrans" cxnId="{49C9B3B9-D09F-40A4-A92C-18C4DC5844C2}">
      <dgm:prSet/>
      <dgm:spPr/>
      <dgm:t>
        <a:bodyPr/>
        <a:lstStyle/>
        <a:p>
          <a:endParaRPr lang="en-US"/>
        </a:p>
      </dgm:t>
    </dgm:pt>
    <dgm:pt modelId="{B385B5B5-1986-4C77-8ECF-D742DC8A8DC2}" type="sibTrans" cxnId="{49C9B3B9-D09F-40A4-A92C-18C4DC5844C2}">
      <dgm:prSet/>
      <dgm:spPr/>
      <dgm:t>
        <a:bodyPr/>
        <a:lstStyle/>
        <a:p>
          <a:endParaRPr lang="en-US"/>
        </a:p>
      </dgm:t>
    </dgm:pt>
    <dgm:pt modelId="{AEC127C5-D497-4CFA-890D-BA28E9CDF82F}">
      <dgm:prSet custT="1"/>
      <dgm:spPr>
        <a:solidFill>
          <a:schemeClr val="accent4"/>
        </a:solidFill>
      </dgm:spPr>
      <dgm:t>
        <a:bodyPr/>
        <a:lstStyle/>
        <a:p>
          <a:r>
            <a:rPr lang="en-US" sz="1400" b="1" dirty="0">
              <a:solidFill>
                <a:schemeClr val="accent1"/>
              </a:solidFill>
              <a:latin typeface="Arial Nova Cond" panose="020B0506020202020204" pitchFamily="34" charset="0"/>
            </a:rPr>
            <a:t>Stakeholder Input</a:t>
          </a:r>
          <a:br>
            <a:rPr lang="en-US" sz="1400" b="1" dirty="0">
              <a:solidFill>
                <a:schemeClr val="accent1"/>
              </a:solidFill>
              <a:latin typeface="Arial Nova Cond" panose="020B0506020202020204" pitchFamily="34" charset="0"/>
            </a:rPr>
          </a:br>
          <a:r>
            <a:rPr lang="en-US" sz="1200" b="0" dirty="0">
              <a:solidFill>
                <a:schemeClr val="accent1"/>
              </a:solidFill>
              <a:latin typeface="Arial Nova Cond" panose="020B0506020202020204" pitchFamily="34" charset="0"/>
            </a:rPr>
            <a:t>Review draft model with Moss Adams to provide input and additional considerations for implementation</a:t>
          </a:r>
        </a:p>
      </dgm:t>
    </dgm:pt>
    <dgm:pt modelId="{C48C571D-C4AC-4C03-919F-78241429C026}" type="parTrans" cxnId="{2A0DA6E9-AEA8-43C4-9A7E-13F9E6DCE932}">
      <dgm:prSet/>
      <dgm:spPr/>
      <dgm:t>
        <a:bodyPr/>
        <a:lstStyle/>
        <a:p>
          <a:endParaRPr lang="en-US"/>
        </a:p>
      </dgm:t>
    </dgm:pt>
    <dgm:pt modelId="{3AB56B8E-3FFD-4941-90A7-1731B121AB20}" type="sibTrans" cxnId="{2A0DA6E9-AEA8-43C4-9A7E-13F9E6DCE932}">
      <dgm:prSet/>
      <dgm:spPr/>
      <dgm:t>
        <a:bodyPr/>
        <a:lstStyle/>
        <a:p>
          <a:endParaRPr lang="en-US"/>
        </a:p>
      </dgm:t>
    </dgm:pt>
    <dgm:pt modelId="{DD7E002B-86ED-4748-9D75-BD0C4EC68212}">
      <dgm:prSet phldrT="[Text]" custT="1"/>
      <dgm:spPr>
        <a:solidFill>
          <a:schemeClr val="accent6">
            <a:lumMod val="20000"/>
            <a:lumOff val="80000"/>
          </a:schemeClr>
        </a:solidFill>
      </dgm:spPr>
      <dgm:t>
        <a:bodyPr/>
        <a:lstStyle/>
        <a:p>
          <a:r>
            <a:rPr lang="en-US" sz="1600" b="1" dirty="0">
              <a:solidFill>
                <a:schemeClr val="tx2"/>
              </a:solidFill>
              <a:latin typeface="Arial Nova Cond" panose="020B0506020202020204" pitchFamily="34" charset="0"/>
            </a:rPr>
            <a:t>Discovery Facilitation</a:t>
          </a:r>
        </a:p>
        <a:p>
          <a:r>
            <a:rPr lang="en-US" sz="1200" b="0" dirty="0">
              <a:solidFill>
                <a:schemeClr val="tx2"/>
              </a:solidFill>
              <a:latin typeface="Arial Nova Cond" panose="020B0506020202020204" pitchFamily="34" charset="0"/>
            </a:rPr>
            <a:t>Data, documents, interview set-up</a:t>
          </a:r>
          <a:endParaRPr lang="en-US" sz="1600" b="0" dirty="0">
            <a:solidFill>
              <a:schemeClr val="tx2"/>
            </a:solidFill>
            <a:latin typeface="Arial Nova Cond" panose="020B0506020202020204" pitchFamily="34" charset="0"/>
          </a:endParaRPr>
        </a:p>
      </dgm:t>
    </dgm:pt>
    <dgm:pt modelId="{7A808BFB-FB80-4B22-A7FC-61C45DD7C7A5}" type="parTrans" cxnId="{1D7B4645-AAE9-4549-B90D-6E9F8B03A6CC}">
      <dgm:prSet/>
      <dgm:spPr/>
      <dgm:t>
        <a:bodyPr/>
        <a:lstStyle/>
        <a:p>
          <a:endParaRPr lang="en-US"/>
        </a:p>
      </dgm:t>
    </dgm:pt>
    <dgm:pt modelId="{7EE4BF4A-2FB2-4115-9A96-8B7601628E83}" type="sibTrans" cxnId="{1D7B4645-AAE9-4549-B90D-6E9F8B03A6CC}">
      <dgm:prSet/>
      <dgm:spPr/>
      <dgm:t>
        <a:bodyPr/>
        <a:lstStyle/>
        <a:p>
          <a:endParaRPr lang="en-US"/>
        </a:p>
      </dgm:t>
    </dgm:pt>
    <dgm:pt modelId="{0C23DDF3-5C02-446E-95DA-9342EE433171}">
      <dgm:prSet custT="1"/>
      <dgm:spPr>
        <a:solidFill>
          <a:schemeClr val="tx2">
            <a:lumMod val="90000"/>
            <a:lumOff val="10000"/>
          </a:schemeClr>
        </a:solidFill>
      </dgm:spPr>
      <dgm:t>
        <a:bodyPr/>
        <a:lstStyle/>
        <a:p>
          <a:r>
            <a:rPr lang="en-US" sz="1400" b="1" dirty="0">
              <a:latin typeface="Arial Nova Cond" panose="020B0506020202020204" pitchFamily="34" charset="0"/>
            </a:rPr>
            <a:t>Finalize </a:t>
          </a:r>
          <a:br>
            <a:rPr lang="en-US" sz="1400" b="1" dirty="0">
              <a:latin typeface="Arial Nova Cond" panose="020B0506020202020204" pitchFamily="34" charset="0"/>
            </a:rPr>
          </a:br>
          <a:r>
            <a:rPr lang="en-US" sz="1200" b="0" dirty="0">
              <a:latin typeface="Arial Nova Cond" panose="020B0506020202020204" pitchFamily="34" charset="0"/>
            </a:rPr>
            <a:t> Budget model</a:t>
          </a:r>
          <a:endParaRPr lang="en-US" sz="1400" b="0" dirty="0">
            <a:latin typeface="Arial Nova Cond" panose="020B0506020202020204" pitchFamily="34" charset="0"/>
          </a:endParaRPr>
        </a:p>
      </dgm:t>
    </dgm:pt>
    <dgm:pt modelId="{B150ABF4-B56C-4CFD-B388-A250AD89B9C3}" type="parTrans" cxnId="{1809D2FC-65AD-44FC-A5D4-49F354C9010C}">
      <dgm:prSet/>
      <dgm:spPr/>
      <dgm:t>
        <a:bodyPr/>
        <a:lstStyle/>
        <a:p>
          <a:endParaRPr lang="en-US"/>
        </a:p>
      </dgm:t>
    </dgm:pt>
    <dgm:pt modelId="{FAE0E276-06C0-4B40-93B1-C8C5C32B756E}" type="sibTrans" cxnId="{1809D2FC-65AD-44FC-A5D4-49F354C9010C}">
      <dgm:prSet/>
      <dgm:spPr/>
      <dgm:t>
        <a:bodyPr/>
        <a:lstStyle/>
        <a:p>
          <a:endParaRPr lang="en-US"/>
        </a:p>
      </dgm:t>
    </dgm:pt>
    <dgm:pt modelId="{2F6B379B-851A-46DB-9D81-E1C3E61AB72A}">
      <dgm:prSet custT="1"/>
      <dgm:spPr>
        <a:solidFill>
          <a:schemeClr val="accent6">
            <a:lumMod val="20000"/>
            <a:lumOff val="80000"/>
          </a:schemeClr>
        </a:solidFill>
      </dgm:spPr>
      <dgm:t>
        <a:bodyPr/>
        <a:lstStyle/>
        <a:p>
          <a:r>
            <a:rPr lang="en-US" sz="1400" b="1" dirty="0">
              <a:solidFill>
                <a:schemeClr val="tx2"/>
              </a:solidFill>
              <a:latin typeface="Arial Nova Cond" panose="020B0506020202020204" pitchFamily="34" charset="0"/>
            </a:rPr>
            <a:t>Execute</a:t>
          </a:r>
        </a:p>
        <a:p>
          <a:r>
            <a:rPr lang="en-US" sz="1200" b="0" dirty="0">
              <a:solidFill>
                <a:schemeClr val="tx2"/>
              </a:solidFill>
              <a:latin typeface="Arial Nova Cond" panose="020B0506020202020204" pitchFamily="34" charset="0"/>
            </a:rPr>
            <a:t>Carry out implementation of revised budget model</a:t>
          </a:r>
          <a:br>
            <a:rPr lang="en-US" sz="1100" b="0" dirty="0">
              <a:solidFill>
                <a:schemeClr val="tx2"/>
              </a:solidFill>
              <a:latin typeface="Arial Nova Cond" panose="020B0506020202020204" pitchFamily="34" charset="0"/>
            </a:rPr>
          </a:br>
          <a:endParaRPr lang="en-US" sz="1100" b="0" dirty="0">
            <a:solidFill>
              <a:schemeClr val="tx2"/>
            </a:solidFill>
            <a:latin typeface="Arial Nova Cond" panose="020B0506020202020204" pitchFamily="34" charset="0"/>
          </a:endParaRPr>
        </a:p>
      </dgm:t>
    </dgm:pt>
    <dgm:pt modelId="{174811D3-1433-46F2-9F6C-6E1DC471281C}" type="parTrans" cxnId="{779203B1-5CC3-450D-9A75-06CB8EF36B6F}">
      <dgm:prSet/>
      <dgm:spPr/>
      <dgm:t>
        <a:bodyPr/>
        <a:lstStyle/>
        <a:p>
          <a:endParaRPr lang="en-US"/>
        </a:p>
      </dgm:t>
    </dgm:pt>
    <dgm:pt modelId="{706B4358-235E-42F5-B109-D99A212EBAAD}" type="sibTrans" cxnId="{779203B1-5CC3-450D-9A75-06CB8EF36B6F}">
      <dgm:prSet/>
      <dgm:spPr/>
      <dgm:t>
        <a:bodyPr/>
        <a:lstStyle/>
        <a:p>
          <a:endParaRPr lang="en-US"/>
        </a:p>
      </dgm:t>
    </dgm:pt>
    <dgm:pt modelId="{C096A6E6-F79C-4926-8354-F7C7443215F0}">
      <dgm:prSet custT="1"/>
      <dgm:spPr>
        <a:solidFill>
          <a:schemeClr val="tx2">
            <a:lumMod val="90000"/>
            <a:lumOff val="10000"/>
          </a:schemeClr>
        </a:solidFill>
      </dgm:spPr>
      <dgm:t>
        <a:bodyPr/>
        <a:lstStyle/>
        <a:p>
          <a:r>
            <a:rPr lang="en-US" sz="1400" b="1" dirty="0">
              <a:latin typeface="Arial Nova Cond" panose="020B0506020202020204" pitchFamily="34" charset="0"/>
            </a:rPr>
            <a:t>Implementation Support</a:t>
          </a:r>
          <a:br>
            <a:rPr lang="en-US" sz="1400" b="1" dirty="0">
              <a:latin typeface="Arial Nova Cond" panose="020B0506020202020204" pitchFamily="34" charset="0"/>
            </a:rPr>
          </a:br>
          <a:r>
            <a:rPr lang="en-US" sz="1200" b="0" dirty="0">
              <a:latin typeface="Arial Nova Cond" panose="020B0506020202020204" pitchFamily="34" charset="0"/>
            </a:rPr>
            <a:t>Develop policies, procedures, guides, trainings</a:t>
          </a:r>
          <a:endParaRPr lang="en-US" sz="1400" b="0" dirty="0">
            <a:latin typeface="Arial Nova Cond" panose="020B0506020202020204" pitchFamily="34" charset="0"/>
          </a:endParaRPr>
        </a:p>
      </dgm:t>
    </dgm:pt>
    <dgm:pt modelId="{D06FCC5D-928C-4079-A25C-E27A4B99BF33}" type="parTrans" cxnId="{A3040027-FDCB-499C-A5F3-36832C75AF79}">
      <dgm:prSet/>
      <dgm:spPr/>
      <dgm:t>
        <a:bodyPr/>
        <a:lstStyle/>
        <a:p>
          <a:endParaRPr lang="en-US"/>
        </a:p>
      </dgm:t>
    </dgm:pt>
    <dgm:pt modelId="{C6A90F71-144C-453C-82DC-E2B7CCCE4B89}" type="sibTrans" cxnId="{A3040027-FDCB-499C-A5F3-36832C75AF79}">
      <dgm:prSet/>
      <dgm:spPr/>
      <dgm:t>
        <a:bodyPr/>
        <a:lstStyle/>
        <a:p>
          <a:endParaRPr lang="en-US"/>
        </a:p>
      </dgm:t>
    </dgm:pt>
    <dgm:pt modelId="{921D3ED6-D6FF-4960-85F8-4F158B8B8943}" type="pres">
      <dgm:prSet presAssocID="{1D4AEEC8-03F5-4CAA-AD3F-1A0DB3887687}" presName="Name0" presStyleCnt="0">
        <dgm:presLayoutVars>
          <dgm:dir/>
          <dgm:resizeHandles val="exact"/>
        </dgm:presLayoutVars>
      </dgm:prSet>
      <dgm:spPr/>
    </dgm:pt>
    <dgm:pt modelId="{68056CC4-3A74-4D57-B881-ED30C900483D}" type="pres">
      <dgm:prSet presAssocID="{22582810-ECDF-4002-BA33-80092D85C977}" presName="node" presStyleLbl="node1" presStyleIdx="0" presStyleCnt="11">
        <dgm:presLayoutVars>
          <dgm:bulletEnabled val="1"/>
        </dgm:presLayoutVars>
      </dgm:prSet>
      <dgm:spPr/>
    </dgm:pt>
    <dgm:pt modelId="{F5559615-8AB5-4C66-AD47-695528299B63}" type="pres">
      <dgm:prSet presAssocID="{829DFB59-AA44-4DC0-998E-351915FEA306}" presName="sibTrans" presStyleLbl="sibTrans1D1" presStyleIdx="0" presStyleCnt="10"/>
      <dgm:spPr/>
    </dgm:pt>
    <dgm:pt modelId="{F59BDF8A-C054-4D44-B983-80792D9ED376}" type="pres">
      <dgm:prSet presAssocID="{829DFB59-AA44-4DC0-998E-351915FEA306}" presName="connectorText" presStyleLbl="sibTrans1D1" presStyleIdx="0" presStyleCnt="10"/>
      <dgm:spPr/>
    </dgm:pt>
    <dgm:pt modelId="{3E65D107-9727-462D-BDD9-71196EB6B172}" type="pres">
      <dgm:prSet presAssocID="{DD7E002B-86ED-4748-9D75-BD0C4EC68212}" presName="node" presStyleLbl="node1" presStyleIdx="1" presStyleCnt="11">
        <dgm:presLayoutVars>
          <dgm:bulletEnabled val="1"/>
        </dgm:presLayoutVars>
      </dgm:prSet>
      <dgm:spPr/>
    </dgm:pt>
    <dgm:pt modelId="{9E618F67-CF5B-4F8C-8830-8EF81B45D7F0}" type="pres">
      <dgm:prSet presAssocID="{7EE4BF4A-2FB2-4115-9A96-8B7601628E83}" presName="sibTrans" presStyleLbl="sibTrans1D1" presStyleIdx="1" presStyleCnt="10"/>
      <dgm:spPr/>
    </dgm:pt>
    <dgm:pt modelId="{5FA26818-A69C-499C-9E59-9F576DD64B72}" type="pres">
      <dgm:prSet presAssocID="{7EE4BF4A-2FB2-4115-9A96-8B7601628E83}" presName="connectorText" presStyleLbl="sibTrans1D1" presStyleIdx="1" presStyleCnt="10"/>
      <dgm:spPr/>
    </dgm:pt>
    <dgm:pt modelId="{A8E0A56A-BC3B-49DE-8579-34B6F03A3753}" type="pres">
      <dgm:prSet presAssocID="{DB102869-897C-472E-AED6-0292674AC9F5}" presName="node" presStyleLbl="node1" presStyleIdx="2" presStyleCnt="11">
        <dgm:presLayoutVars>
          <dgm:bulletEnabled val="1"/>
        </dgm:presLayoutVars>
      </dgm:prSet>
      <dgm:spPr/>
    </dgm:pt>
    <dgm:pt modelId="{AF0B1DBC-CDCA-4FA8-996C-694A0AFA2251}" type="pres">
      <dgm:prSet presAssocID="{CEFAA3AB-7578-44F2-9269-6042536FF8C5}" presName="sibTrans" presStyleLbl="sibTrans1D1" presStyleIdx="2" presStyleCnt="10"/>
      <dgm:spPr/>
    </dgm:pt>
    <dgm:pt modelId="{229C959A-EA68-4D04-BD57-914F505FD234}" type="pres">
      <dgm:prSet presAssocID="{CEFAA3AB-7578-44F2-9269-6042536FF8C5}" presName="connectorText" presStyleLbl="sibTrans1D1" presStyleIdx="2" presStyleCnt="10"/>
      <dgm:spPr/>
    </dgm:pt>
    <dgm:pt modelId="{DC304B98-7D0C-4021-BCCC-0985040E68E2}" type="pres">
      <dgm:prSet presAssocID="{550C0129-B05C-491C-B9DF-810A015D1E47}" presName="node" presStyleLbl="node1" presStyleIdx="3" presStyleCnt="11">
        <dgm:presLayoutVars>
          <dgm:bulletEnabled val="1"/>
        </dgm:presLayoutVars>
      </dgm:prSet>
      <dgm:spPr/>
    </dgm:pt>
    <dgm:pt modelId="{BC4BA508-2C19-482B-A82C-4B4159448873}" type="pres">
      <dgm:prSet presAssocID="{0CC8C0EC-3B2F-4775-BBFC-0D8AF4BEA2A3}" presName="sibTrans" presStyleLbl="sibTrans1D1" presStyleIdx="3" presStyleCnt="10"/>
      <dgm:spPr/>
    </dgm:pt>
    <dgm:pt modelId="{9D9F262E-29B3-464A-B5D8-5423BDF09D48}" type="pres">
      <dgm:prSet presAssocID="{0CC8C0EC-3B2F-4775-BBFC-0D8AF4BEA2A3}" presName="connectorText" presStyleLbl="sibTrans1D1" presStyleIdx="3" presStyleCnt="10"/>
      <dgm:spPr/>
    </dgm:pt>
    <dgm:pt modelId="{4FCEEE7D-E27A-4A93-9D39-C256DF04944A}" type="pres">
      <dgm:prSet presAssocID="{E2939E59-5846-4F39-8EE0-CAA0AD103E93}" presName="node" presStyleLbl="node1" presStyleIdx="4" presStyleCnt="11">
        <dgm:presLayoutVars>
          <dgm:bulletEnabled val="1"/>
        </dgm:presLayoutVars>
      </dgm:prSet>
      <dgm:spPr/>
    </dgm:pt>
    <dgm:pt modelId="{26798BA7-16CE-4210-93AE-A61099238E78}" type="pres">
      <dgm:prSet presAssocID="{B385B5B5-1986-4C77-8ECF-D742DC8A8DC2}" presName="sibTrans" presStyleLbl="sibTrans1D1" presStyleIdx="4" presStyleCnt="10"/>
      <dgm:spPr/>
    </dgm:pt>
    <dgm:pt modelId="{4439FA01-1D60-4F4B-98DC-57B5409C3538}" type="pres">
      <dgm:prSet presAssocID="{B385B5B5-1986-4C77-8ECF-D742DC8A8DC2}" presName="connectorText" presStyleLbl="sibTrans1D1" presStyleIdx="4" presStyleCnt="10"/>
      <dgm:spPr/>
    </dgm:pt>
    <dgm:pt modelId="{33568AEA-688A-425A-AAF7-D2A6F24A9433}" type="pres">
      <dgm:prSet presAssocID="{C5B630C7-5253-4DA3-A251-AC3219FE6700}" presName="node" presStyleLbl="node1" presStyleIdx="5" presStyleCnt="11">
        <dgm:presLayoutVars>
          <dgm:bulletEnabled val="1"/>
        </dgm:presLayoutVars>
      </dgm:prSet>
      <dgm:spPr/>
    </dgm:pt>
    <dgm:pt modelId="{21C03102-A28F-4119-977E-00B5743AA3D4}" type="pres">
      <dgm:prSet presAssocID="{9EF97956-DCE1-4D1A-864C-1F175B5779D9}" presName="sibTrans" presStyleLbl="sibTrans1D1" presStyleIdx="5" presStyleCnt="10"/>
      <dgm:spPr/>
    </dgm:pt>
    <dgm:pt modelId="{BA4C9F6E-06D7-4E2D-9D39-4EAED265F428}" type="pres">
      <dgm:prSet presAssocID="{9EF97956-DCE1-4D1A-864C-1F175B5779D9}" presName="connectorText" presStyleLbl="sibTrans1D1" presStyleIdx="5" presStyleCnt="10"/>
      <dgm:spPr/>
    </dgm:pt>
    <dgm:pt modelId="{A167E444-87E0-465A-AED7-F210481550DC}" type="pres">
      <dgm:prSet presAssocID="{B7A45E0F-9B80-44A6-833D-7CCA404A1EBE}" presName="node" presStyleLbl="node1" presStyleIdx="6" presStyleCnt="11">
        <dgm:presLayoutVars>
          <dgm:bulletEnabled val="1"/>
        </dgm:presLayoutVars>
      </dgm:prSet>
      <dgm:spPr/>
    </dgm:pt>
    <dgm:pt modelId="{40D975BF-437C-4B09-9582-A2E3F7003A4D}" type="pres">
      <dgm:prSet presAssocID="{4B1D5A08-B87C-4E61-9A18-756CB143FCDC}" presName="sibTrans" presStyleLbl="sibTrans1D1" presStyleIdx="6" presStyleCnt="10"/>
      <dgm:spPr/>
    </dgm:pt>
    <dgm:pt modelId="{135614FB-C2AB-4297-A185-E7201D2DEAE3}" type="pres">
      <dgm:prSet presAssocID="{4B1D5A08-B87C-4E61-9A18-756CB143FCDC}" presName="connectorText" presStyleLbl="sibTrans1D1" presStyleIdx="6" presStyleCnt="10"/>
      <dgm:spPr/>
    </dgm:pt>
    <dgm:pt modelId="{104059AD-85BB-49AA-BA0C-9D7983A51494}" type="pres">
      <dgm:prSet presAssocID="{AEC127C5-D497-4CFA-890D-BA28E9CDF82F}" presName="node" presStyleLbl="node1" presStyleIdx="7" presStyleCnt="11">
        <dgm:presLayoutVars>
          <dgm:bulletEnabled val="1"/>
        </dgm:presLayoutVars>
      </dgm:prSet>
      <dgm:spPr/>
    </dgm:pt>
    <dgm:pt modelId="{EE5E7A52-3F3D-42AA-83CB-7220788BCE6B}" type="pres">
      <dgm:prSet presAssocID="{3AB56B8E-3FFD-4941-90A7-1731B121AB20}" presName="sibTrans" presStyleLbl="sibTrans1D1" presStyleIdx="7" presStyleCnt="10"/>
      <dgm:spPr/>
    </dgm:pt>
    <dgm:pt modelId="{697EEBE0-4040-49D9-BAEA-109447CC7BE5}" type="pres">
      <dgm:prSet presAssocID="{3AB56B8E-3FFD-4941-90A7-1731B121AB20}" presName="connectorText" presStyleLbl="sibTrans1D1" presStyleIdx="7" presStyleCnt="10"/>
      <dgm:spPr/>
    </dgm:pt>
    <dgm:pt modelId="{053B96DE-1BA5-4227-87F1-C6CAF59A4B78}" type="pres">
      <dgm:prSet presAssocID="{0C23DDF3-5C02-446E-95DA-9342EE433171}" presName="node" presStyleLbl="node1" presStyleIdx="8" presStyleCnt="11">
        <dgm:presLayoutVars>
          <dgm:bulletEnabled val="1"/>
        </dgm:presLayoutVars>
      </dgm:prSet>
      <dgm:spPr/>
    </dgm:pt>
    <dgm:pt modelId="{490144F1-3747-44F6-B76E-664BFEDDA70A}" type="pres">
      <dgm:prSet presAssocID="{FAE0E276-06C0-4B40-93B1-C8C5C32B756E}" presName="sibTrans" presStyleLbl="sibTrans1D1" presStyleIdx="8" presStyleCnt="10"/>
      <dgm:spPr/>
    </dgm:pt>
    <dgm:pt modelId="{BD9FE828-DC2B-41FA-84B9-6DAB097ECEB3}" type="pres">
      <dgm:prSet presAssocID="{FAE0E276-06C0-4B40-93B1-C8C5C32B756E}" presName="connectorText" presStyleLbl="sibTrans1D1" presStyleIdx="8" presStyleCnt="10"/>
      <dgm:spPr/>
    </dgm:pt>
    <dgm:pt modelId="{A21E418E-9291-4F10-B850-A76E834D2C70}" type="pres">
      <dgm:prSet presAssocID="{C096A6E6-F79C-4926-8354-F7C7443215F0}" presName="node" presStyleLbl="node1" presStyleIdx="9" presStyleCnt="11">
        <dgm:presLayoutVars>
          <dgm:bulletEnabled val="1"/>
        </dgm:presLayoutVars>
      </dgm:prSet>
      <dgm:spPr/>
    </dgm:pt>
    <dgm:pt modelId="{659B3C6B-21A6-4E52-A537-F7244DD82BCB}" type="pres">
      <dgm:prSet presAssocID="{C6A90F71-144C-453C-82DC-E2B7CCCE4B89}" presName="sibTrans" presStyleLbl="sibTrans1D1" presStyleIdx="9" presStyleCnt="10"/>
      <dgm:spPr/>
    </dgm:pt>
    <dgm:pt modelId="{6CDB5918-4FB3-42CB-BC95-7FFEDED7AFDB}" type="pres">
      <dgm:prSet presAssocID="{C6A90F71-144C-453C-82DC-E2B7CCCE4B89}" presName="connectorText" presStyleLbl="sibTrans1D1" presStyleIdx="9" presStyleCnt="10"/>
      <dgm:spPr/>
    </dgm:pt>
    <dgm:pt modelId="{FC17E37D-5CC3-44BE-82CB-992AEEB3D0D8}" type="pres">
      <dgm:prSet presAssocID="{2F6B379B-851A-46DB-9D81-E1C3E61AB72A}" presName="node" presStyleLbl="node1" presStyleIdx="10" presStyleCnt="11">
        <dgm:presLayoutVars>
          <dgm:bulletEnabled val="1"/>
        </dgm:presLayoutVars>
      </dgm:prSet>
      <dgm:spPr/>
    </dgm:pt>
  </dgm:ptLst>
  <dgm:cxnLst>
    <dgm:cxn modelId="{E54FF10F-13CA-4588-9B03-0D491E6A8956}" type="presOf" srcId="{B385B5B5-1986-4C77-8ECF-D742DC8A8DC2}" destId="{4439FA01-1D60-4F4B-98DC-57B5409C3538}" srcOrd="1" destOrd="0" presId="urn:microsoft.com/office/officeart/2005/8/layout/bProcess3"/>
    <dgm:cxn modelId="{A3040027-FDCB-499C-A5F3-36832C75AF79}" srcId="{1D4AEEC8-03F5-4CAA-AD3F-1A0DB3887687}" destId="{C096A6E6-F79C-4926-8354-F7C7443215F0}" srcOrd="9" destOrd="0" parTransId="{D06FCC5D-928C-4079-A25C-E27A4B99BF33}" sibTransId="{C6A90F71-144C-453C-82DC-E2B7CCCE4B89}"/>
    <dgm:cxn modelId="{07B6C630-F508-4D8F-8B01-C2A381C2CBA5}" type="presOf" srcId="{C096A6E6-F79C-4926-8354-F7C7443215F0}" destId="{A21E418E-9291-4F10-B850-A76E834D2C70}" srcOrd="0" destOrd="0" presId="urn:microsoft.com/office/officeart/2005/8/layout/bProcess3"/>
    <dgm:cxn modelId="{D57CB65E-6399-45CB-84CA-FDA4B1569050}" type="presOf" srcId="{DD7E002B-86ED-4748-9D75-BD0C4EC68212}" destId="{3E65D107-9727-462D-BDD9-71196EB6B172}" srcOrd="0" destOrd="0" presId="urn:microsoft.com/office/officeart/2005/8/layout/bProcess3"/>
    <dgm:cxn modelId="{549A5161-B759-4BF2-A83F-C4C5F7A6DA2B}" type="presOf" srcId="{FAE0E276-06C0-4B40-93B1-C8C5C32B756E}" destId="{490144F1-3747-44F6-B76E-664BFEDDA70A}" srcOrd="0" destOrd="0" presId="urn:microsoft.com/office/officeart/2005/8/layout/bProcess3"/>
    <dgm:cxn modelId="{5AB12644-358A-4D3B-AF04-D429F95DA5C4}" type="presOf" srcId="{829DFB59-AA44-4DC0-998E-351915FEA306}" destId="{F59BDF8A-C054-4D44-B983-80792D9ED376}" srcOrd="1" destOrd="0" presId="urn:microsoft.com/office/officeart/2005/8/layout/bProcess3"/>
    <dgm:cxn modelId="{0DD2C264-20A8-4933-BBE9-44AF4A170ABA}" srcId="{1D4AEEC8-03F5-4CAA-AD3F-1A0DB3887687}" destId="{DB102869-897C-472E-AED6-0292674AC9F5}" srcOrd="2" destOrd="0" parTransId="{E0563A51-2FB5-46E2-B48C-E3778B8A3267}" sibTransId="{CEFAA3AB-7578-44F2-9269-6042536FF8C5}"/>
    <dgm:cxn modelId="{1D7B4645-AAE9-4549-B90D-6E9F8B03A6CC}" srcId="{1D4AEEC8-03F5-4CAA-AD3F-1A0DB3887687}" destId="{DD7E002B-86ED-4748-9D75-BD0C4EC68212}" srcOrd="1" destOrd="0" parTransId="{7A808BFB-FB80-4B22-A7FC-61C45DD7C7A5}" sibTransId="{7EE4BF4A-2FB2-4115-9A96-8B7601628E83}"/>
    <dgm:cxn modelId="{367B806C-95B2-499B-A882-AE229A50E574}" srcId="{1D4AEEC8-03F5-4CAA-AD3F-1A0DB3887687}" destId="{22582810-ECDF-4002-BA33-80092D85C977}" srcOrd="0" destOrd="0" parTransId="{0A52FBBC-8CB7-4F4B-A7D6-A049CC1DC823}" sibTransId="{829DFB59-AA44-4DC0-998E-351915FEA306}"/>
    <dgm:cxn modelId="{12D8BB4F-9B56-4C39-9822-FF10E4355375}" srcId="{1D4AEEC8-03F5-4CAA-AD3F-1A0DB3887687}" destId="{C5B630C7-5253-4DA3-A251-AC3219FE6700}" srcOrd="5" destOrd="0" parTransId="{7A7D1475-263C-4F1F-BFF2-7A4830B5F436}" sibTransId="{9EF97956-DCE1-4D1A-864C-1F175B5779D9}"/>
    <dgm:cxn modelId="{21CAE350-1873-48A9-A0A9-F8F9444DB5D4}" type="presOf" srcId="{1D4AEEC8-03F5-4CAA-AD3F-1A0DB3887687}" destId="{921D3ED6-D6FF-4960-85F8-4F158B8B8943}" srcOrd="0" destOrd="0" presId="urn:microsoft.com/office/officeart/2005/8/layout/bProcess3"/>
    <dgm:cxn modelId="{46BF2954-B0B1-4841-AA59-9FD0ABD61940}" type="presOf" srcId="{0CC8C0EC-3B2F-4775-BBFC-0D8AF4BEA2A3}" destId="{BC4BA508-2C19-482B-A82C-4B4159448873}" srcOrd="0" destOrd="0" presId="urn:microsoft.com/office/officeart/2005/8/layout/bProcess3"/>
    <dgm:cxn modelId="{8F9FB576-4AEE-4EB6-8342-9B7A95F1F020}" type="presOf" srcId="{9EF97956-DCE1-4D1A-864C-1F175B5779D9}" destId="{21C03102-A28F-4119-977E-00B5743AA3D4}" srcOrd="0" destOrd="0" presId="urn:microsoft.com/office/officeart/2005/8/layout/bProcess3"/>
    <dgm:cxn modelId="{8011F279-1F2A-4A50-8A16-405367AE82A2}" type="presOf" srcId="{FAE0E276-06C0-4B40-93B1-C8C5C32B756E}" destId="{BD9FE828-DC2B-41FA-84B9-6DAB097ECEB3}" srcOrd="1" destOrd="0" presId="urn:microsoft.com/office/officeart/2005/8/layout/bProcess3"/>
    <dgm:cxn modelId="{5728017C-AC5F-4373-B4D9-E50CD8EE5925}" type="presOf" srcId="{7EE4BF4A-2FB2-4115-9A96-8B7601628E83}" destId="{5FA26818-A69C-499C-9E59-9F576DD64B72}" srcOrd="1" destOrd="0" presId="urn:microsoft.com/office/officeart/2005/8/layout/bProcess3"/>
    <dgm:cxn modelId="{7824C37D-136B-4AC6-A1AE-A317A72ED2F2}" type="presOf" srcId="{7EE4BF4A-2FB2-4115-9A96-8B7601628E83}" destId="{9E618F67-CF5B-4F8C-8830-8EF81B45D7F0}" srcOrd="0" destOrd="0" presId="urn:microsoft.com/office/officeart/2005/8/layout/bProcess3"/>
    <dgm:cxn modelId="{237F3782-D486-42CB-97C8-4340B8E8B632}" type="presOf" srcId="{550C0129-B05C-491C-B9DF-810A015D1E47}" destId="{DC304B98-7D0C-4021-BCCC-0985040E68E2}" srcOrd="0" destOrd="0" presId="urn:microsoft.com/office/officeart/2005/8/layout/bProcess3"/>
    <dgm:cxn modelId="{DB5DFE85-5B76-4B7B-A2B4-05E234D67A4B}" type="presOf" srcId="{22582810-ECDF-4002-BA33-80092D85C977}" destId="{68056CC4-3A74-4D57-B881-ED30C900483D}" srcOrd="0" destOrd="0" presId="urn:microsoft.com/office/officeart/2005/8/layout/bProcess3"/>
    <dgm:cxn modelId="{A93A6B87-CAD2-4501-9CFD-284450774FB9}" type="presOf" srcId="{4B1D5A08-B87C-4E61-9A18-756CB143FCDC}" destId="{135614FB-C2AB-4297-A185-E7201D2DEAE3}" srcOrd="1" destOrd="0" presId="urn:microsoft.com/office/officeart/2005/8/layout/bProcess3"/>
    <dgm:cxn modelId="{9A3D6090-F118-46F9-A64E-C92ABAF9286B}" type="presOf" srcId="{C5B630C7-5253-4DA3-A251-AC3219FE6700}" destId="{33568AEA-688A-425A-AAF7-D2A6F24A9433}" srcOrd="0" destOrd="0" presId="urn:microsoft.com/office/officeart/2005/8/layout/bProcess3"/>
    <dgm:cxn modelId="{D8FEAB94-DDBB-421B-B342-18258734B407}" type="presOf" srcId="{829DFB59-AA44-4DC0-998E-351915FEA306}" destId="{F5559615-8AB5-4C66-AD47-695528299B63}" srcOrd="0" destOrd="0" presId="urn:microsoft.com/office/officeart/2005/8/layout/bProcess3"/>
    <dgm:cxn modelId="{28C65B98-F9BF-47C9-BE08-AF2B254A5FBF}" srcId="{1D4AEEC8-03F5-4CAA-AD3F-1A0DB3887687}" destId="{550C0129-B05C-491C-B9DF-810A015D1E47}" srcOrd="3" destOrd="0" parTransId="{2B238448-0E29-433A-BB36-B22F7999955C}" sibTransId="{0CC8C0EC-3B2F-4775-BBFC-0D8AF4BEA2A3}"/>
    <dgm:cxn modelId="{D87D099F-757F-4DCD-A75A-CCFBB9222E11}" srcId="{1D4AEEC8-03F5-4CAA-AD3F-1A0DB3887687}" destId="{B7A45E0F-9B80-44A6-833D-7CCA404A1EBE}" srcOrd="6" destOrd="0" parTransId="{FC7A34EA-90E3-4982-A337-806CC462D950}" sibTransId="{4B1D5A08-B87C-4E61-9A18-756CB143FCDC}"/>
    <dgm:cxn modelId="{862A4C9F-8E8E-40D3-A350-95B516872D08}" type="presOf" srcId="{9EF97956-DCE1-4D1A-864C-1F175B5779D9}" destId="{BA4C9F6E-06D7-4E2D-9D39-4EAED265F428}" srcOrd="1" destOrd="0" presId="urn:microsoft.com/office/officeart/2005/8/layout/bProcess3"/>
    <dgm:cxn modelId="{9A9CACAF-02CA-477C-9FF9-4108CB967D6C}" type="presOf" srcId="{AEC127C5-D497-4CFA-890D-BA28E9CDF82F}" destId="{104059AD-85BB-49AA-BA0C-9D7983A51494}" srcOrd="0" destOrd="0" presId="urn:microsoft.com/office/officeart/2005/8/layout/bProcess3"/>
    <dgm:cxn modelId="{779203B1-5CC3-450D-9A75-06CB8EF36B6F}" srcId="{1D4AEEC8-03F5-4CAA-AD3F-1A0DB3887687}" destId="{2F6B379B-851A-46DB-9D81-E1C3E61AB72A}" srcOrd="10" destOrd="0" parTransId="{174811D3-1433-46F2-9F6C-6E1DC471281C}" sibTransId="{706B4358-235E-42F5-B109-D99A212EBAAD}"/>
    <dgm:cxn modelId="{F8E62BB1-75A1-4670-A1D1-5813F6B660B2}" type="presOf" srcId="{C6A90F71-144C-453C-82DC-E2B7CCCE4B89}" destId="{6CDB5918-4FB3-42CB-BC95-7FFEDED7AFDB}" srcOrd="1" destOrd="0" presId="urn:microsoft.com/office/officeart/2005/8/layout/bProcess3"/>
    <dgm:cxn modelId="{E07471B2-F28D-4CD7-96C9-3557DB6B3CDC}" type="presOf" srcId="{E2939E59-5846-4F39-8EE0-CAA0AD103E93}" destId="{4FCEEE7D-E27A-4A93-9D39-C256DF04944A}" srcOrd="0" destOrd="0" presId="urn:microsoft.com/office/officeart/2005/8/layout/bProcess3"/>
    <dgm:cxn modelId="{49C9B3B9-D09F-40A4-A92C-18C4DC5844C2}" srcId="{1D4AEEC8-03F5-4CAA-AD3F-1A0DB3887687}" destId="{E2939E59-5846-4F39-8EE0-CAA0AD103E93}" srcOrd="4" destOrd="0" parTransId="{91023E1C-57BE-4087-AB0B-13385543602D}" sibTransId="{B385B5B5-1986-4C77-8ECF-D742DC8A8DC2}"/>
    <dgm:cxn modelId="{412EF1BD-4A2F-4EBB-9965-EBA81FC039E2}" type="presOf" srcId="{B385B5B5-1986-4C77-8ECF-D742DC8A8DC2}" destId="{26798BA7-16CE-4210-93AE-A61099238E78}" srcOrd="0" destOrd="0" presId="urn:microsoft.com/office/officeart/2005/8/layout/bProcess3"/>
    <dgm:cxn modelId="{4F3B02C4-EB85-44E7-AE39-2F037DCAE586}" type="presOf" srcId="{CEFAA3AB-7578-44F2-9269-6042536FF8C5}" destId="{229C959A-EA68-4D04-BD57-914F505FD234}" srcOrd="1" destOrd="0" presId="urn:microsoft.com/office/officeart/2005/8/layout/bProcess3"/>
    <dgm:cxn modelId="{605038C5-DD20-4147-A5F1-EF876D893A11}" type="presOf" srcId="{0C23DDF3-5C02-446E-95DA-9342EE433171}" destId="{053B96DE-1BA5-4227-87F1-C6CAF59A4B78}" srcOrd="0" destOrd="0" presId="urn:microsoft.com/office/officeart/2005/8/layout/bProcess3"/>
    <dgm:cxn modelId="{2FB8EECB-0C84-42C4-90A9-1E438A5124C0}" type="presOf" srcId="{CEFAA3AB-7578-44F2-9269-6042536FF8C5}" destId="{AF0B1DBC-CDCA-4FA8-996C-694A0AFA2251}" srcOrd="0" destOrd="0" presId="urn:microsoft.com/office/officeart/2005/8/layout/bProcess3"/>
    <dgm:cxn modelId="{56318BD5-1D6D-4788-9C32-64D6D86C3F01}" type="presOf" srcId="{4B1D5A08-B87C-4E61-9A18-756CB143FCDC}" destId="{40D975BF-437C-4B09-9582-A2E3F7003A4D}" srcOrd="0" destOrd="0" presId="urn:microsoft.com/office/officeart/2005/8/layout/bProcess3"/>
    <dgm:cxn modelId="{21EE7DD7-06C7-4DA5-B48A-341EA9A6851F}" type="presOf" srcId="{3AB56B8E-3FFD-4941-90A7-1731B121AB20}" destId="{697EEBE0-4040-49D9-BAEA-109447CC7BE5}" srcOrd="1" destOrd="0" presId="urn:microsoft.com/office/officeart/2005/8/layout/bProcess3"/>
    <dgm:cxn modelId="{6516DDDC-3F3E-47C4-B894-9307CF26814D}" type="presOf" srcId="{2F6B379B-851A-46DB-9D81-E1C3E61AB72A}" destId="{FC17E37D-5CC3-44BE-82CB-992AEEB3D0D8}" srcOrd="0" destOrd="0" presId="urn:microsoft.com/office/officeart/2005/8/layout/bProcess3"/>
    <dgm:cxn modelId="{64AFCEDF-5303-4A42-BF82-C4409B9AF293}" type="presOf" srcId="{0CC8C0EC-3B2F-4775-BBFC-0D8AF4BEA2A3}" destId="{9D9F262E-29B3-464A-B5D8-5423BDF09D48}" srcOrd="1" destOrd="0" presId="urn:microsoft.com/office/officeart/2005/8/layout/bProcess3"/>
    <dgm:cxn modelId="{901A25E4-46FB-4371-A276-6DAD738633C1}" type="presOf" srcId="{DB102869-897C-472E-AED6-0292674AC9F5}" destId="{A8E0A56A-BC3B-49DE-8579-34B6F03A3753}" srcOrd="0" destOrd="0" presId="urn:microsoft.com/office/officeart/2005/8/layout/bProcess3"/>
    <dgm:cxn modelId="{01EB62E4-EB29-46BC-A9B8-59214F3B47E3}" type="presOf" srcId="{C6A90F71-144C-453C-82DC-E2B7CCCE4B89}" destId="{659B3C6B-21A6-4E52-A537-F7244DD82BCB}" srcOrd="0" destOrd="0" presId="urn:microsoft.com/office/officeart/2005/8/layout/bProcess3"/>
    <dgm:cxn modelId="{2A0DA6E9-AEA8-43C4-9A7E-13F9E6DCE932}" srcId="{1D4AEEC8-03F5-4CAA-AD3F-1A0DB3887687}" destId="{AEC127C5-D497-4CFA-890D-BA28E9CDF82F}" srcOrd="7" destOrd="0" parTransId="{C48C571D-C4AC-4C03-919F-78241429C026}" sibTransId="{3AB56B8E-3FFD-4941-90A7-1731B121AB20}"/>
    <dgm:cxn modelId="{F7BCB3E9-4DA7-49C7-9626-34742FB31967}" type="presOf" srcId="{3AB56B8E-3FFD-4941-90A7-1731B121AB20}" destId="{EE5E7A52-3F3D-42AA-83CB-7220788BCE6B}" srcOrd="0" destOrd="0" presId="urn:microsoft.com/office/officeart/2005/8/layout/bProcess3"/>
    <dgm:cxn modelId="{1809D2FC-65AD-44FC-A5D4-49F354C9010C}" srcId="{1D4AEEC8-03F5-4CAA-AD3F-1A0DB3887687}" destId="{0C23DDF3-5C02-446E-95DA-9342EE433171}" srcOrd="8" destOrd="0" parTransId="{B150ABF4-B56C-4CFD-B388-A250AD89B9C3}" sibTransId="{FAE0E276-06C0-4B40-93B1-C8C5C32B756E}"/>
    <dgm:cxn modelId="{E8B9ABFD-1160-4C27-80AD-9B808949F61D}" type="presOf" srcId="{B7A45E0F-9B80-44A6-833D-7CCA404A1EBE}" destId="{A167E444-87E0-465A-AED7-F210481550DC}" srcOrd="0" destOrd="0" presId="urn:microsoft.com/office/officeart/2005/8/layout/bProcess3"/>
    <dgm:cxn modelId="{1E09D36A-0F0E-40F8-BCC8-EA06AA18051F}" type="presParOf" srcId="{921D3ED6-D6FF-4960-85F8-4F158B8B8943}" destId="{68056CC4-3A74-4D57-B881-ED30C900483D}" srcOrd="0" destOrd="0" presId="urn:microsoft.com/office/officeart/2005/8/layout/bProcess3"/>
    <dgm:cxn modelId="{F1A1E38F-3157-4911-81F8-049ECC24881A}" type="presParOf" srcId="{921D3ED6-D6FF-4960-85F8-4F158B8B8943}" destId="{F5559615-8AB5-4C66-AD47-695528299B63}" srcOrd="1" destOrd="0" presId="urn:microsoft.com/office/officeart/2005/8/layout/bProcess3"/>
    <dgm:cxn modelId="{7DECAB45-7915-4C0A-9B61-FFFFB73AC8DE}" type="presParOf" srcId="{F5559615-8AB5-4C66-AD47-695528299B63}" destId="{F59BDF8A-C054-4D44-B983-80792D9ED376}" srcOrd="0" destOrd="0" presId="urn:microsoft.com/office/officeart/2005/8/layout/bProcess3"/>
    <dgm:cxn modelId="{14C61F5C-7782-4A76-A6C2-15DC34EB4FF4}" type="presParOf" srcId="{921D3ED6-D6FF-4960-85F8-4F158B8B8943}" destId="{3E65D107-9727-462D-BDD9-71196EB6B172}" srcOrd="2" destOrd="0" presId="urn:microsoft.com/office/officeart/2005/8/layout/bProcess3"/>
    <dgm:cxn modelId="{36E3C5DC-4B95-44A3-8FC4-8666B8609B81}" type="presParOf" srcId="{921D3ED6-D6FF-4960-85F8-4F158B8B8943}" destId="{9E618F67-CF5B-4F8C-8830-8EF81B45D7F0}" srcOrd="3" destOrd="0" presId="urn:microsoft.com/office/officeart/2005/8/layout/bProcess3"/>
    <dgm:cxn modelId="{0A301D48-94C5-4B94-B35B-5D2ED12205B8}" type="presParOf" srcId="{9E618F67-CF5B-4F8C-8830-8EF81B45D7F0}" destId="{5FA26818-A69C-499C-9E59-9F576DD64B72}" srcOrd="0" destOrd="0" presId="urn:microsoft.com/office/officeart/2005/8/layout/bProcess3"/>
    <dgm:cxn modelId="{E8BB1746-9917-47B0-9507-D27B24EAD9EF}" type="presParOf" srcId="{921D3ED6-D6FF-4960-85F8-4F158B8B8943}" destId="{A8E0A56A-BC3B-49DE-8579-34B6F03A3753}" srcOrd="4" destOrd="0" presId="urn:microsoft.com/office/officeart/2005/8/layout/bProcess3"/>
    <dgm:cxn modelId="{2F64CBE0-FDF8-48AF-AFB5-0686F862E2A2}" type="presParOf" srcId="{921D3ED6-D6FF-4960-85F8-4F158B8B8943}" destId="{AF0B1DBC-CDCA-4FA8-996C-694A0AFA2251}" srcOrd="5" destOrd="0" presId="urn:microsoft.com/office/officeart/2005/8/layout/bProcess3"/>
    <dgm:cxn modelId="{67CD875B-95E2-49DD-B30C-64766E973A5C}" type="presParOf" srcId="{AF0B1DBC-CDCA-4FA8-996C-694A0AFA2251}" destId="{229C959A-EA68-4D04-BD57-914F505FD234}" srcOrd="0" destOrd="0" presId="urn:microsoft.com/office/officeart/2005/8/layout/bProcess3"/>
    <dgm:cxn modelId="{C0EB0C16-9515-4B34-8AF2-4AD0C257BA32}" type="presParOf" srcId="{921D3ED6-D6FF-4960-85F8-4F158B8B8943}" destId="{DC304B98-7D0C-4021-BCCC-0985040E68E2}" srcOrd="6" destOrd="0" presId="urn:microsoft.com/office/officeart/2005/8/layout/bProcess3"/>
    <dgm:cxn modelId="{1AB0EAA3-8B48-46FF-8295-BDC819D281B2}" type="presParOf" srcId="{921D3ED6-D6FF-4960-85F8-4F158B8B8943}" destId="{BC4BA508-2C19-482B-A82C-4B4159448873}" srcOrd="7" destOrd="0" presId="urn:microsoft.com/office/officeart/2005/8/layout/bProcess3"/>
    <dgm:cxn modelId="{CB28BF91-C0B3-421A-BDC4-6FC22FFE7D8F}" type="presParOf" srcId="{BC4BA508-2C19-482B-A82C-4B4159448873}" destId="{9D9F262E-29B3-464A-B5D8-5423BDF09D48}" srcOrd="0" destOrd="0" presId="urn:microsoft.com/office/officeart/2005/8/layout/bProcess3"/>
    <dgm:cxn modelId="{302B1B82-AB87-4D1A-B59D-BD333391FD62}" type="presParOf" srcId="{921D3ED6-D6FF-4960-85F8-4F158B8B8943}" destId="{4FCEEE7D-E27A-4A93-9D39-C256DF04944A}" srcOrd="8" destOrd="0" presId="urn:microsoft.com/office/officeart/2005/8/layout/bProcess3"/>
    <dgm:cxn modelId="{9BB3E887-1AAA-4004-B174-0D5070E0CB9F}" type="presParOf" srcId="{921D3ED6-D6FF-4960-85F8-4F158B8B8943}" destId="{26798BA7-16CE-4210-93AE-A61099238E78}" srcOrd="9" destOrd="0" presId="urn:microsoft.com/office/officeart/2005/8/layout/bProcess3"/>
    <dgm:cxn modelId="{6D244394-827C-4EBB-93AC-92BF74131C3B}" type="presParOf" srcId="{26798BA7-16CE-4210-93AE-A61099238E78}" destId="{4439FA01-1D60-4F4B-98DC-57B5409C3538}" srcOrd="0" destOrd="0" presId="urn:microsoft.com/office/officeart/2005/8/layout/bProcess3"/>
    <dgm:cxn modelId="{D04E9E5C-F47F-478C-86A2-9988F4C0977D}" type="presParOf" srcId="{921D3ED6-D6FF-4960-85F8-4F158B8B8943}" destId="{33568AEA-688A-425A-AAF7-D2A6F24A9433}" srcOrd="10" destOrd="0" presId="urn:microsoft.com/office/officeart/2005/8/layout/bProcess3"/>
    <dgm:cxn modelId="{C08B3E22-D35C-4658-893C-8ABF280900D0}" type="presParOf" srcId="{921D3ED6-D6FF-4960-85F8-4F158B8B8943}" destId="{21C03102-A28F-4119-977E-00B5743AA3D4}" srcOrd="11" destOrd="0" presId="urn:microsoft.com/office/officeart/2005/8/layout/bProcess3"/>
    <dgm:cxn modelId="{7BBC4B68-DD17-44C3-8F3C-6ABB38338D90}" type="presParOf" srcId="{21C03102-A28F-4119-977E-00B5743AA3D4}" destId="{BA4C9F6E-06D7-4E2D-9D39-4EAED265F428}" srcOrd="0" destOrd="0" presId="urn:microsoft.com/office/officeart/2005/8/layout/bProcess3"/>
    <dgm:cxn modelId="{B8736FCA-5C5C-4CED-A264-E47D444D1AE6}" type="presParOf" srcId="{921D3ED6-D6FF-4960-85F8-4F158B8B8943}" destId="{A167E444-87E0-465A-AED7-F210481550DC}" srcOrd="12" destOrd="0" presId="urn:microsoft.com/office/officeart/2005/8/layout/bProcess3"/>
    <dgm:cxn modelId="{FDA1A59F-14EE-4D90-B8D2-E903783F01B6}" type="presParOf" srcId="{921D3ED6-D6FF-4960-85F8-4F158B8B8943}" destId="{40D975BF-437C-4B09-9582-A2E3F7003A4D}" srcOrd="13" destOrd="0" presId="urn:microsoft.com/office/officeart/2005/8/layout/bProcess3"/>
    <dgm:cxn modelId="{35FE3DE9-F088-4057-B7BB-337129482523}" type="presParOf" srcId="{40D975BF-437C-4B09-9582-A2E3F7003A4D}" destId="{135614FB-C2AB-4297-A185-E7201D2DEAE3}" srcOrd="0" destOrd="0" presId="urn:microsoft.com/office/officeart/2005/8/layout/bProcess3"/>
    <dgm:cxn modelId="{09159641-5404-4189-94B3-9BFD7FD74A94}" type="presParOf" srcId="{921D3ED6-D6FF-4960-85F8-4F158B8B8943}" destId="{104059AD-85BB-49AA-BA0C-9D7983A51494}" srcOrd="14" destOrd="0" presId="urn:microsoft.com/office/officeart/2005/8/layout/bProcess3"/>
    <dgm:cxn modelId="{C86A2479-49D3-4A3B-89E7-F7AE25E4721C}" type="presParOf" srcId="{921D3ED6-D6FF-4960-85F8-4F158B8B8943}" destId="{EE5E7A52-3F3D-42AA-83CB-7220788BCE6B}" srcOrd="15" destOrd="0" presId="urn:microsoft.com/office/officeart/2005/8/layout/bProcess3"/>
    <dgm:cxn modelId="{6853D3BA-70B3-4896-B0A6-782C64918E92}" type="presParOf" srcId="{EE5E7A52-3F3D-42AA-83CB-7220788BCE6B}" destId="{697EEBE0-4040-49D9-BAEA-109447CC7BE5}" srcOrd="0" destOrd="0" presId="urn:microsoft.com/office/officeart/2005/8/layout/bProcess3"/>
    <dgm:cxn modelId="{02B389B1-5395-4542-B961-123BF50E0472}" type="presParOf" srcId="{921D3ED6-D6FF-4960-85F8-4F158B8B8943}" destId="{053B96DE-1BA5-4227-87F1-C6CAF59A4B78}" srcOrd="16" destOrd="0" presId="urn:microsoft.com/office/officeart/2005/8/layout/bProcess3"/>
    <dgm:cxn modelId="{D8960E40-9384-41C9-8B66-4FF2CEEC4D49}" type="presParOf" srcId="{921D3ED6-D6FF-4960-85F8-4F158B8B8943}" destId="{490144F1-3747-44F6-B76E-664BFEDDA70A}" srcOrd="17" destOrd="0" presId="urn:microsoft.com/office/officeart/2005/8/layout/bProcess3"/>
    <dgm:cxn modelId="{D85938B2-DE3C-435A-8C28-86BBC1A5B44D}" type="presParOf" srcId="{490144F1-3747-44F6-B76E-664BFEDDA70A}" destId="{BD9FE828-DC2B-41FA-84B9-6DAB097ECEB3}" srcOrd="0" destOrd="0" presId="urn:microsoft.com/office/officeart/2005/8/layout/bProcess3"/>
    <dgm:cxn modelId="{7B7601E6-F8BF-439A-8B11-F9AA1E81BB37}" type="presParOf" srcId="{921D3ED6-D6FF-4960-85F8-4F158B8B8943}" destId="{A21E418E-9291-4F10-B850-A76E834D2C70}" srcOrd="18" destOrd="0" presId="urn:microsoft.com/office/officeart/2005/8/layout/bProcess3"/>
    <dgm:cxn modelId="{DAB526FC-6345-4B60-BF38-F0C4B11B454E}" type="presParOf" srcId="{921D3ED6-D6FF-4960-85F8-4F158B8B8943}" destId="{659B3C6B-21A6-4E52-A537-F7244DD82BCB}" srcOrd="19" destOrd="0" presId="urn:microsoft.com/office/officeart/2005/8/layout/bProcess3"/>
    <dgm:cxn modelId="{92D6FB6E-B97F-4F6A-8C74-61D599D9A31F}" type="presParOf" srcId="{659B3C6B-21A6-4E52-A537-F7244DD82BCB}" destId="{6CDB5918-4FB3-42CB-BC95-7FFEDED7AFDB}" srcOrd="0" destOrd="0" presId="urn:microsoft.com/office/officeart/2005/8/layout/bProcess3"/>
    <dgm:cxn modelId="{D0F4BAB4-DE27-49E7-A9D6-3931257E2A8C}" type="presParOf" srcId="{921D3ED6-D6FF-4960-85F8-4F158B8B8943}" destId="{FC17E37D-5CC3-44BE-82CB-992AEEB3D0D8}" srcOrd="2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59615-8AB5-4C66-AD47-695528299B63}">
      <dsp:nvSpPr>
        <dsp:cNvPr id="0" name=""/>
        <dsp:cNvSpPr/>
      </dsp:nvSpPr>
      <dsp:spPr>
        <a:xfrm>
          <a:off x="1727464" y="962006"/>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latin typeface="Arial Nova Cond" panose="020B0506020202020204" pitchFamily="34" charset="0"/>
          </a:endParaRPr>
        </a:p>
      </dsp:txBody>
      <dsp:txXfrm>
        <a:off x="1900478" y="1005741"/>
        <a:ext cx="19822" cy="3968"/>
      </dsp:txXfrm>
    </dsp:sp>
    <dsp:sp modelId="{68056CC4-3A74-4D57-B881-ED30C900483D}">
      <dsp:nvSpPr>
        <dsp:cNvPr id="0" name=""/>
        <dsp:cNvSpPr/>
      </dsp:nvSpPr>
      <dsp:spPr>
        <a:xfrm>
          <a:off x="5561" y="490615"/>
          <a:ext cx="1723702" cy="1034221"/>
        </a:xfrm>
        <a:prstGeom prst="rect">
          <a:avLst/>
        </a:prstGeom>
        <a:solidFill>
          <a:schemeClr val="tx2">
            <a:lumMod val="90000"/>
            <a:lum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Nova Cond" panose="020B0506020202020204" pitchFamily="34" charset="0"/>
            </a:rPr>
            <a:t>Project </a:t>
          </a:r>
          <a:br>
            <a:rPr lang="en-US" sz="1600" b="1" kern="1200">
              <a:latin typeface="Arial Nova Cond" panose="020B0506020202020204" pitchFamily="34" charset="0"/>
            </a:rPr>
          </a:br>
          <a:r>
            <a:rPr lang="en-US" sz="1600" b="1" kern="1200">
              <a:latin typeface="Arial Nova Cond" panose="020B0506020202020204" pitchFamily="34" charset="0"/>
            </a:rPr>
            <a:t>Kickoff</a:t>
          </a:r>
        </a:p>
      </dsp:txBody>
      <dsp:txXfrm>
        <a:off x="5561" y="490615"/>
        <a:ext cx="1723702" cy="1034221"/>
      </dsp:txXfrm>
    </dsp:sp>
    <dsp:sp modelId="{9E618F67-CF5B-4F8C-8830-8EF81B45D7F0}">
      <dsp:nvSpPr>
        <dsp:cNvPr id="0" name=""/>
        <dsp:cNvSpPr/>
      </dsp:nvSpPr>
      <dsp:spPr>
        <a:xfrm>
          <a:off x="3847618" y="962006"/>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5567"/>
              <a:satOff val="-6544"/>
              <a:lumOff val="681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20632" y="1005741"/>
        <a:ext cx="19822" cy="3968"/>
      </dsp:txXfrm>
    </dsp:sp>
    <dsp:sp modelId="{3E65D107-9727-462D-BDD9-71196EB6B172}">
      <dsp:nvSpPr>
        <dsp:cNvPr id="0" name=""/>
        <dsp:cNvSpPr/>
      </dsp:nvSpPr>
      <dsp:spPr>
        <a:xfrm>
          <a:off x="2125715" y="490615"/>
          <a:ext cx="1723702" cy="1034221"/>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2"/>
              </a:solidFill>
              <a:latin typeface="Arial Nova Cond" panose="020B0506020202020204" pitchFamily="34" charset="0"/>
            </a:rPr>
            <a:t>Discovery Facilitation</a:t>
          </a:r>
        </a:p>
        <a:p>
          <a:pPr marL="0" lvl="0" indent="0" algn="ctr" defTabSz="711200">
            <a:lnSpc>
              <a:spcPct val="90000"/>
            </a:lnSpc>
            <a:spcBef>
              <a:spcPct val="0"/>
            </a:spcBef>
            <a:spcAft>
              <a:spcPct val="35000"/>
            </a:spcAft>
            <a:buNone/>
          </a:pPr>
          <a:r>
            <a:rPr lang="en-US" sz="1200" b="0" kern="1200" dirty="0">
              <a:solidFill>
                <a:schemeClr val="tx2"/>
              </a:solidFill>
              <a:latin typeface="Arial Nova Cond" panose="020B0506020202020204" pitchFamily="34" charset="0"/>
            </a:rPr>
            <a:t>Data, documents, interview set-up</a:t>
          </a:r>
          <a:endParaRPr lang="en-US" sz="1600" b="0" kern="1200" dirty="0">
            <a:solidFill>
              <a:schemeClr val="tx2"/>
            </a:solidFill>
            <a:latin typeface="Arial Nova Cond" panose="020B0506020202020204" pitchFamily="34" charset="0"/>
          </a:endParaRPr>
        </a:p>
      </dsp:txBody>
      <dsp:txXfrm>
        <a:off x="2125715" y="490615"/>
        <a:ext cx="1723702" cy="1034221"/>
      </dsp:txXfrm>
    </dsp:sp>
    <dsp:sp modelId="{AF0B1DBC-CDCA-4FA8-996C-694A0AFA2251}">
      <dsp:nvSpPr>
        <dsp:cNvPr id="0" name=""/>
        <dsp:cNvSpPr/>
      </dsp:nvSpPr>
      <dsp:spPr>
        <a:xfrm>
          <a:off x="5967772" y="962006"/>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11133"/>
              <a:satOff val="-13088"/>
              <a:lumOff val="1363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latin typeface="Arial Nova Cond" panose="020B0506020202020204" pitchFamily="34" charset="0"/>
          </a:endParaRPr>
        </a:p>
      </dsp:txBody>
      <dsp:txXfrm>
        <a:off x="6140786" y="1005741"/>
        <a:ext cx="19822" cy="3968"/>
      </dsp:txXfrm>
    </dsp:sp>
    <dsp:sp modelId="{A8E0A56A-BC3B-49DE-8579-34B6F03A3753}">
      <dsp:nvSpPr>
        <dsp:cNvPr id="0" name=""/>
        <dsp:cNvSpPr/>
      </dsp:nvSpPr>
      <dsp:spPr>
        <a:xfrm>
          <a:off x="4245869" y="490615"/>
          <a:ext cx="1723702" cy="103422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1"/>
              </a:solidFill>
              <a:latin typeface="Arial Nova Cond" panose="020B0506020202020204" pitchFamily="34" charset="0"/>
            </a:rPr>
            <a:t>Stakeholder Input</a:t>
          </a:r>
        </a:p>
        <a:p>
          <a:pPr marL="0" lvl="0" indent="0" algn="ctr" defTabSz="622300">
            <a:lnSpc>
              <a:spcPct val="90000"/>
            </a:lnSpc>
            <a:spcBef>
              <a:spcPct val="0"/>
            </a:spcBef>
            <a:spcAft>
              <a:spcPct val="35000"/>
            </a:spcAft>
            <a:buNone/>
          </a:pPr>
          <a:r>
            <a:rPr lang="en-US" sz="1200" b="0" kern="1200" dirty="0">
              <a:solidFill>
                <a:schemeClr val="accent1"/>
              </a:solidFill>
              <a:latin typeface="Arial Nova Cond" panose="020B0506020202020204" pitchFamily="34" charset="0"/>
            </a:rPr>
            <a:t>Interviews and Focus Groups</a:t>
          </a:r>
        </a:p>
      </dsp:txBody>
      <dsp:txXfrm>
        <a:off x="4245869" y="490615"/>
        <a:ext cx="1723702" cy="1034221"/>
      </dsp:txXfrm>
    </dsp:sp>
    <dsp:sp modelId="{BC4BA508-2C19-482B-A82C-4B4159448873}">
      <dsp:nvSpPr>
        <dsp:cNvPr id="0" name=""/>
        <dsp:cNvSpPr/>
      </dsp:nvSpPr>
      <dsp:spPr>
        <a:xfrm>
          <a:off x="867413" y="1523036"/>
          <a:ext cx="6360461" cy="365851"/>
        </a:xfrm>
        <a:custGeom>
          <a:avLst/>
          <a:gdLst/>
          <a:ahLst/>
          <a:cxnLst/>
          <a:rect l="0" t="0" r="0" b="0"/>
          <a:pathLst>
            <a:path>
              <a:moveTo>
                <a:pt x="6360461" y="0"/>
              </a:moveTo>
              <a:lnTo>
                <a:pt x="6360461" y="200025"/>
              </a:lnTo>
              <a:lnTo>
                <a:pt x="0" y="200025"/>
              </a:lnTo>
              <a:lnTo>
                <a:pt x="0" y="365851"/>
              </a:lnTo>
            </a:path>
          </a:pathLst>
        </a:custGeom>
        <a:noFill/>
        <a:ln w="6350" cap="flat" cmpd="sng" algn="ctr">
          <a:solidFill>
            <a:schemeClr val="accent1">
              <a:shade val="90000"/>
              <a:hueOff val="-16700"/>
              <a:satOff val="-19632"/>
              <a:lumOff val="2045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latin typeface="Arial Nova Cond" panose="020B0506020202020204" pitchFamily="34" charset="0"/>
          </a:endParaRPr>
        </a:p>
      </dsp:txBody>
      <dsp:txXfrm>
        <a:off x="3888323" y="1703978"/>
        <a:ext cx="318640" cy="3968"/>
      </dsp:txXfrm>
    </dsp:sp>
    <dsp:sp modelId="{DC304B98-7D0C-4021-BCCC-0985040E68E2}">
      <dsp:nvSpPr>
        <dsp:cNvPr id="0" name=""/>
        <dsp:cNvSpPr/>
      </dsp:nvSpPr>
      <dsp:spPr>
        <a:xfrm>
          <a:off x="6366023" y="490615"/>
          <a:ext cx="1723702" cy="1034221"/>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Arial Nova Cond" panose="020B0506020202020204" pitchFamily="34" charset="0"/>
            </a:rPr>
            <a:t>Current State Assessment</a:t>
          </a:r>
          <a:br>
            <a:rPr lang="en-US" sz="1400" b="1" kern="1200" dirty="0">
              <a:solidFill>
                <a:schemeClr val="bg1"/>
              </a:solidFill>
              <a:latin typeface="Arial Nova Cond" panose="020B0506020202020204" pitchFamily="34" charset="0"/>
            </a:rPr>
          </a:br>
          <a:r>
            <a:rPr lang="en-US" sz="1200" b="0" kern="1200" dirty="0">
              <a:solidFill>
                <a:schemeClr val="bg1"/>
              </a:solidFill>
              <a:latin typeface="Arial Nova Cond" panose="020B0506020202020204" pitchFamily="34" charset="0"/>
            </a:rPr>
            <a:t>Summarize strengths, weaknesses, and opportunities</a:t>
          </a:r>
          <a:endParaRPr lang="en-US" sz="1400" b="0" kern="1200" dirty="0">
            <a:solidFill>
              <a:schemeClr val="bg1"/>
            </a:solidFill>
            <a:latin typeface="Arial Nova Cond" panose="020B0506020202020204" pitchFamily="34" charset="0"/>
          </a:endParaRPr>
        </a:p>
      </dsp:txBody>
      <dsp:txXfrm>
        <a:off x="6366023" y="490615"/>
        <a:ext cx="1723702" cy="1034221"/>
      </dsp:txXfrm>
    </dsp:sp>
    <dsp:sp modelId="{26798BA7-16CE-4210-93AE-A61099238E78}">
      <dsp:nvSpPr>
        <dsp:cNvPr id="0" name=""/>
        <dsp:cNvSpPr/>
      </dsp:nvSpPr>
      <dsp:spPr>
        <a:xfrm>
          <a:off x="1727464" y="2392679"/>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22267"/>
              <a:satOff val="-26176"/>
              <a:lumOff val="2726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00478" y="2436414"/>
        <a:ext cx="19822" cy="3968"/>
      </dsp:txXfrm>
    </dsp:sp>
    <dsp:sp modelId="{4FCEEE7D-E27A-4A93-9D39-C256DF04944A}">
      <dsp:nvSpPr>
        <dsp:cNvPr id="0" name=""/>
        <dsp:cNvSpPr/>
      </dsp:nvSpPr>
      <dsp:spPr>
        <a:xfrm>
          <a:off x="5561" y="1921288"/>
          <a:ext cx="1723702" cy="1034221"/>
        </a:xfrm>
        <a:prstGeom prst="rect">
          <a:avLst/>
        </a:prstGeom>
        <a:solidFill>
          <a:schemeClr val="accent6">
            <a:lumMod val="20000"/>
            <a:lumOff val="80000"/>
          </a:schemeClr>
        </a:solidFill>
        <a:ln w="381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1"/>
              </a:solidFill>
              <a:latin typeface="Arial Nova Cond" panose="020B0506020202020204" pitchFamily="34" charset="0"/>
            </a:rPr>
            <a:t>Review Session</a:t>
          </a:r>
          <a:br>
            <a:rPr lang="en-US" sz="1400" b="1" kern="1200" dirty="0">
              <a:solidFill>
                <a:schemeClr val="accent1"/>
              </a:solidFill>
              <a:latin typeface="Arial Nova Cond" panose="020B0506020202020204" pitchFamily="34" charset="0"/>
            </a:rPr>
          </a:br>
          <a:r>
            <a:rPr lang="en-US" sz="1200" b="0" kern="1200" dirty="0">
              <a:solidFill>
                <a:schemeClr val="accent1"/>
              </a:solidFill>
              <a:latin typeface="Arial Nova Cond" panose="020B0506020202020204" pitchFamily="34" charset="0"/>
            </a:rPr>
            <a:t>Review results of Discovery, and develop principles to guide budget model development</a:t>
          </a:r>
        </a:p>
      </dsp:txBody>
      <dsp:txXfrm>
        <a:off x="5561" y="1921288"/>
        <a:ext cx="1723702" cy="1034221"/>
      </dsp:txXfrm>
    </dsp:sp>
    <dsp:sp modelId="{21C03102-A28F-4119-977E-00B5743AA3D4}">
      <dsp:nvSpPr>
        <dsp:cNvPr id="0" name=""/>
        <dsp:cNvSpPr/>
      </dsp:nvSpPr>
      <dsp:spPr>
        <a:xfrm>
          <a:off x="3847618" y="2392679"/>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27834"/>
              <a:satOff val="-32719"/>
              <a:lumOff val="3408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Arial Nova Cond" panose="020B0506020202020204" pitchFamily="34" charset="0"/>
          </a:endParaRPr>
        </a:p>
      </dsp:txBody>
      <dsp:txXfrm>
        <a:off x="4020632" y="2436414"/>
        <a:ext cx="19822" cy="3968"/>
      </dsp:txXfrm>
    </dsp:sp>
    <dsp:sp modelId="{33568AEA-688A-425A-AAF7-D2A6F24A9433}">
      <dsp:nvSpPr>
        <dsp:cNvPr id="0" name=""/>
        <dsp:cNvSpPr/>
      </dsp:nvSpPr>
      <dsp:spPr>
        <a:xfrm>
          <a:off x="2125715" y="1921288"/>
          <a:ext cx="1723702" cy="1034221"/>
        </a:xfrm>
        <a:prstGeom prst="rect">
          <a:avLst/>
        </a:prstGeom>
        <a:solidFill>
          <a:schemeClr val="tx2">
            <a:lumMod val="90000"/>
            <a:lumOff val="10000"/>
          </a:schemeClr>
        </a:solidFill>
        <a:ln w="381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Arial Nova Cond" panose="020B0506020202020204" pitchFamily="34" charset="0"/>
            </a:rPr>
            <a:t>Draft </a:t>
          </a:r>
          <a:br>
            <a:rPr lang="en-US" sz="1600" b="1" kern="1200" dirty="0">
              <a:latin typeface="Arial Nova Cond" panose="020B0506020202020204" pitchFamily="34" charset="0"/>
            </a:rPr>
          </a:br>
          <a:r>
            <a:rPr lang="en-US" sz="1200" b="0" kern="1200" dirty="0">
              <a:latin typeface="Arial Nova Cond" panose="020B0506020202020204" pitchFamily="34" charset="0"/>
            </a:rPr>
            <a:t>Budget model </a:t>
          </a:r>
          <a:endParaRPr lang="en-US" sz="1100" b="0" kern="1200" dirty="0">
            <a:latin typeface="Arial Nova Cond" panose="020B0506020202020204" pitchFamily="34" charset="0"/>
          </a:endParaRPr>
        </a:p>
      </dsp:txBody>
      <dsp:txXfrm>
        <a:off x="2125715" y="1921288"/>
        <a:ext cx="1723702" cy="1034221"/>
      </dsp:txXfrm>
    </dsp:sp>
    <dsp:sp modelId="{40D975BF-437C-4B09-9582-A2E3F7003A4D}">
      <dsp:nvSpPr>
        <dsp:cNvPr id="0" name=""/>
        <dsp:cNvSpPr/>
      </dsp:nvSpPr>
      <dsp:spPr>
        <a:xfrm>
          <a:off x="5967772" y="2392679"/>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33400"/>
              <a:satOff val="-39263"/>
              <a:lumOff val="4090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Arial Nova Cond" panose="020B0506020202020204" pitchFamily="34" charset="0"/>
          </a:endParaRPr>
        </a:p>
      </dsp:txBody>
      <dsp:txXfrm>
        <a:off x="6140786" y="2436414"/>
        <a:ext cx="19822" cy="3968"/>
      </dsp:txXfrm>
    </dsp:sp>
    <dsp:sp modelId="{A167E444-87E0-465A-AED7-F210481550DC}">
      <dsp:nvSpPr>
        <dsp:cNvPr id="0" name=""/>
        <dsp:cNvSpPr/>
      </dsp:nvSpPr>
      <dsp:spPr>
        <a:xfrm>
          <a:off x="4245869" y="1921288"/>
          <a:ext cx="1723702" cy="1034221"/>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2"/>
              </a:solidFill>
              <a:latin typeface="Arial Nova Cond" panose="020B0506020202020204" pitchFamily="34" charset="0"/>
            </a:rPr>
            <a:t>Review Session </a:t>
          </a:r>
          <a:br>
            <a:rPr lang="en-US" sz="1400" b="0" kern="1200" dirty="0">
              <a:solidFill>
                <a:schemeClr val="tx2"/>
              </a:solidFill>
              <a:latin typeface="Arial Nova Cond" panose="020B0506020202020204" pitchFamily="34" charset="0"/>
            </a:rPr>
          </a:br>
          <a:r>
            <a:rPr lang="en-US" sz="1200" b="0" kern="1200" dirty="0">
              <a:solidFill>
                <a:schemeClr val="tx2"/>
              </a:solidFill>
              <a:latin typeface="Arial Nova Cond" panose="020B0506020202020204" pitchFamily="34" charset="0"/>
            </a:rPr>
            <a:t>Review and iterate on draft budget model with Moss Adams team, gathering additional information as needed</a:t>
          </a:r>
        </a:p>
      </dsp:txBody>
      <dsp:txXfrm>
        <a:off x="4245869" y="1921288"/>
        <a:ext cx="1723702" cy="1034221"/>
      </dsp:txXfrm>
    </dsp:sp>
    <dsp:sp modelId="{EE5E7A52-3F3D-42AA-83CB-7220788BCE6B}">
      <dsp:nvSpPr>
        <dsp:cNvPr id="0" name=""/>
        <dsp:cNvSpPr/>
      </dsp:nvSpPr>
      <dsp:spPr>
        <a:xfrm>
          <a:off x="867413" y="2953709"/>
          <a:ext cx="6360461" cy="365851"/>
        </a:xfrm>
        <a:custGeom>
          <a:avLst/>
          <a:gdLst/>
          <a:ahLst/>
          <a:cxnLst/>
          <a:rect l="0" t="0" r="0" b="0"/>
          <a:pathLst>
            <a:path>
              <a:moveTo>
                <a:pt x="6360461" y="0"/>
              </a:moveTo>
              <a:lnTo>
                <a:pt x="6360461" y="200025"/>
              </a:lnTo>
              <a:lnTo>
                <a:pt x="0" y="200025"/>
              </a:lnTo>
              <a:lnTo>
                <a:pt x="0" y="365851"/>
              </a:lnTo>
            </a:path>
          </a:pathLst>
        </a:custGeom>
        <a:noFill/>
        <a:ln w="6350" cap="flat" cmpd="sng" algn="ctr">
          <a:solidFill>
            <a:schemeClr val="accent1">
              <a:shade val="90000"/>
              <a:hueOff val="-38967"/>
              <a:satOff val="-45807"/>
              <a:lumOff val="4772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88323" y="3134651"/>
        <a:ext cx="318640" cy="3968"/>
      </dsp:txXfrm>
    </dsp:sp>
    <dsp:sp modelId="{104059AD-85BB-49AA-BA0C-9D7983A51494}">
      <dsp:nvSpPr>
        <dsp:cNvPr id="0" name=""/>
        <dsp:cNvSpPr/>
      </dsp:nvSpPr>
      <dsp:spPr>
        <a:xfrm>
          <a:off x="6366023" y="1921288"/>
          <a:ext cx="1723702" cy="103422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1"/>
              </a:solidFill>
              <a:latin typeface="Arial Nova Cond" panose="020B0506020202020204" pitchFamily="34" charset="0"/>
            </a:rPr>
            <a:t>Stakeholder Input</a:t>
          </a:r>
          <a:br>
            <a:rPr lang="en-US" sz="1400" b="1" kern="1200" dirty="0">
              <a:solidFill>
                <a:schemeClr val="accent1"/>
              </a:solidFill>
              <a:latin typeface="Arial Nova Cond" panose="020B0506020202020204" pitchFamily="34" charset="0"/>
            </a:rPr>
          </a:br>
          <a:r>
            <a:rPr lang="en-US" sz="1200" b="0" kern="1200" dirty="0">
              <a:solidFill>
                <a:schemeClr val="accent1"/>
              </a:solidFill>
              <a:latin typeface="Arial Nova Cond" panose="020B0506020202020204" pitchFamily="34" charset="0"/>
            </a:rPr>
            <a:t>Review draft model with Moss Adams to provide input and additional considerations for implementation</a:t>
          </a:r>
        </a:p>
      </dsp:txBody>
      <dsp:txXfrm>
        <a:off x="6366023" y="1921288"/>
        <a:ext cx="1723702" cy="1034221"/>
      </dsp:txXfrm>
    </dsp:sp>
    <dsp:sp modelId="{490144F1-3747-44F6-B76E-664BFEDDA70A}">
      <dsp:nvSpPr>
        <dsp:cNvPr id="0" name=""/>
        <dsp:cNvSpPr/>
      </dsp:nvSpPr>
      <dsp:spPr>
        <a:xfrm>
          <a:off x="1727464" y="3823351"/>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44534"/>
              <a:satOff val="-52351"/>
              <a:lumOff val="5453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00478" y="3867087"/>
        <a:ext cx="19822" cy="3968"/>
      </dsp:txXfrm>
    </dsp:sp>
    <dsp:sp modelId="{053B96DE-1BA5-4227-87F1-C6CAF59A4B78}">
      <dsp:nvSpPr>
        <dsp:cNvPr id="0" name=""/>
        <dsp:cNvSpPr/>
      </dsp:nvSpPr>
      <dsp:spPr>
        <a:xfrm>
          <a:off x="5561" y="3351961"/>
          <a:ext cx="1723702" cy="1034221"/>
        </a:xfrm>
        <a:prstGeom prst="rect">
          <a:avLst/>
        </a:prstGeom>
        <a:solidFill>
          <a:schemeClr val="tx2">
            <a:lumMod val="90000"/>
            <a:lum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rial Nova Cond" panose="020B0506020202020204" pitchFamily="34" charset="0"/>
            </a:rPr>
            <a:t>Finalize </a:t>
          </a:r>
          <a:br>
            <a:rPr lang="en-US" sz="1400" b="1" kern="1200" dirty="0">
              <a:latin typeface="Arial Nova Cond" panose="020B0506020202020204" pitchFamily="34" charset="0"/>
            </a:rPr>
          </a:br>
          <a:r>
            <a:rPr lang="en-US" sz="1200" b="0" kern="1200" dirty="0">
              <a:latin typeface="Arial Nova Cond" panose="020B0506020202020204" pitchFamily="34" charset="0"/>
            </a:rPr>
            <a:t> Budget model</a:t>
          </a:r>
          <a:endParaRPr lang="en-US" sz="1400" b="0" kern="1200" dirty="0">
            <a:latin typeface="Arial Nova Cond" panose="020B0506020202020204" pitchFamily="34" charset="0"/>
          </a:endParaRPr>
        </a:p>
      </dsp:txBody>
      <dsp:txXfrm>
        <a:off x="5561" y="3351961"/>
        <a:ext cx="1723702" cy="1034221"/>
      </dsp:txXfrm>
    </dsp:sp>
    <dsp:sp modelId="{659B3C6B-21A6-4E52-A537-F7244DD82BCB}">
      <dsp:nvSpPr>
        <dsp:cNvPr id="0" name=""/>
        <dsp:cNvSpPr/>
      </dsp:nvSpPr>
      <dsp:spPr>
        <a:xfrm>
          <a:off x="3847618" y="3823351"/>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50100"/>
              <a:satOff val="-58895"/>
              <a:lumOff val="613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20632" y="3867087"/>
        <a:ext cx="19822" cy="3968"/>
      </dsp:txXfrm>
    </dsp:sp>
    <dsp:sp modelId="{A21E418E-9291-4F10-B850-A76E834D2C70}">
      <dsp:nvSpPr>
        <dsp:cNvPr id="0" name=""/>
        <dsp:cNvSpPr/>
      </dsp:nvSpPr>
      <dsp:spPr>
        <a:xfrm>
          <a:off x="2125715" y="3351961"/>
          <a:ext cx="1723702" cy="1034221"/>
        </a:xfrm>
        <a:prstGeom prst="rect">
          <a:avLst/>
        </a:prstGeom>
        <a:solidFill>
          <a:schemeClr val="tx2">
            <a:lumMod val="90000"/>
            <a:lum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rial Nova Cond" panose="020B0506020202020204" pitchFamily="34" charset="0"/>
            </a:rPr>
            <a:t>Implementation Support</a:t>
          </a:r>
          <a:br>
            <a:rPr lang="en-US" sz="1400" b="1" kern="1200" dirty="0">
              <a:latin typeface="Arial Nova Cond" panose="020B0506020202020204" pitchFamily="34" charset="0"/>
            </a:rPr>
          </a:br>
          <a:r>
            <a:rPr lang="en-US" sz="1200" b="0" kern="1200" dirty="0">
              <a:latin typeface="Arial Nova Cond" panose="020B0506020202020204" pitchFamily="34" charset="0"/>
            </a:rPr>
            <a:t>Develop policies, procedures, guides, trainings</a:t>
          </a:r>
          <a:endParaRPr lang="en-US" sz="1400" b="0" kern="1200" dirty="0">
            <a:latin typeface="Arial Nova Cond" panose="020B0506020202020204" pitchFamily="34" charset="0"/>
          </a:endParaRPr>
        </a:p>
      </dsp:txBody>
      <dsp:txXfrm>
        <a:off x="2125715" y="3351961"/>
        <a:ext cx="1723702" cy="1034221"/>
      </dsp:txXfrm>
    </dsp:sp>
    <dsp:sp modelId="{FC17E37D-5CC3-44BE-82CB-992AEEB3D0D8}">
      <dsp:nvSpPr>
        <dsp:cNvPr id="0" name=""/>
        <dsp:cNvSpPr/>
      </dsp:nvSpPr>
      <dsp:spPr>
        <a:xfrm>
          <a:off x="4245869" y="3351961"/>
          <a:ext cx="1723702" cy="1034221"/>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2"/>
              </a:solidFill>
              <a:latin typeface="Arial Nova Cond" panose="020B0506020202020204" pitchFamily="34" charset="0"/>
            </a:rPr>
            <a:t>Execute</a:t>
          </a:r>
        </a:p>
        <a:p>
          <a:pPr marL="0" lvl="0" indent="0" algn="ctr" defTabSz="622300">
            <a:lnSpc>
              <a:spcPct val="90000"/>
            </a:lnSpc>
            <a:spcBef>
              <a:spcPct val="0"/>
            </a:spcBef>
            <a:spcAft>
              <a:spcPct val="35000"/>
            </a:spcAft>
            <a:buNone/>
          </a:pPr>
          <a:r>
            <a:rPr lang="en-US" sz="1200" b="0" kern="1200" dirty="0">
              <a:solidFill>
                <a:schemeClr val="tx2"/>
              </a:solidFill>
              <a:latin typeface="Arial Nova Cond" panose="020B0506020202020204" pitchFamily="34" charset="0"/>
            </a:rPr>
            <a:t>Carry out implementation of revised budget model</a:t>
          </a:r>
          <a:br>
            <a:rPr lang="en-US" sz="1100" b="0" kern="1200" dirty="0">
              <a:solidFill>
                <a:schemeClr val="tx2"/>
              </a:solidFill>
              <a:latin typeface="Arial Nova Cond" panose="020B0506020202020204" pitchFamily="34" charset="0"/>
            </a:rPr>
          </a:br>
          <a:endParaRPr lang="en-US" sz="1100" b="0" kern="1200" dirty="0">
            <a:solidFill>
              <a:schemeClr val="tx2"/>
            </a:solidFill>
            <a:latin typeface="Arial Nova Cond" panose="020B0506020202020204" pitchFamily="34" charset="0"/>
          </a:endParaRPr>
        </a:p>
      </dsp:txBody>
      <dsp:txXfrm>
        <a:off x="4245869" y="3351961"/>
        <a:ext cx="1723702" cy="1034221"/>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04FC8-502B-400C-A385-F6E888806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F48F6B-25EB-40DA-B21F-B6BAA64D43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7A249B-9AB7-4DAB-8693-A5B9065F9B74}" type="datetimeFigureOut">
              <a:rPr lang="en-US" smtClean="0"/>
              <a:t>6/20/2024</a:t>
            </a:fld>
            <a:endParaRPr lang="en-US"/>
          </a:p>
        </p:txBody>
      </p:sp>
      <p:sp>
        <p:nvSpPr>
          <p:cNvPr id="4" name="Footer Placeholder 3">
            <a:extLst>
              <a:ext uri="{FF2B5EF4-FFF2-40B4-BE49-F238E27FC236}">
                <a16:creationId xmlns:a16="http://schemas.microsoft.com/office/drawing/2014/main" id="{B8D9AEAC-C1DC-494A-ACA1-B1C8B1212B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4459397-7E99-4291-8DD9-3E9A25F022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2CE38F-AA7F-479F-AEB6-2F17EE99E44C}" type="slidenum">
              <a:rPr lang="en-US" smtClean="0"/>
              <a:t>‹#›</a:t>
            </a:fld>
            <a:endParaRPr lang="en-US"/>
          </a:p>
        </p:txBody>
      </p:sp>
    </p:spTree>
    <p:extLst>
      <p:ext uri="{BB962C8B-B14F-4D97-AF65-F5344CB8AC3E}">
        <p14:creationId xmlns:p14="http://schemas.microsoft.com/office/powerpoint/2010/main" val="1041672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E056B-1C69-4D11-B985-03AD67D51E64}"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A30A5-A51C-4509-B8D4-E11AD1E72DF0}" type="slidenum">
              <a:rPr lang="en-US" smtClean="0"/>
              <a:t>‹#›</a:t>
            </a:fld>
            <a:endParaRPr lang="en-US"/>
          </a:p>
        </p:txBody>
      </p:sp>
    </p:spTree>
    <p:extLst>
      <p:ext uri="{BB962C8B-B14F-4D97-AF65-F5344CB8AC3E}">
        <p14:creationId xmlns:p14="http://schemas.microsoft.com/office/powerpoint/2010/main" val="1012504405"/>
      </p:ext>
    </p:extLst>
  </p:cSld>
  <p:clrMap bg1="lt1" tx1="dk1" bg2="lt2" tx2="dk2" accent1="accent1" accent2="accent2" accent3="accent3" accent4="accent4" accent5="accent5" accent6="accent6" hlink="hlink" folHlink="folHlink"/>
  <p:notesStyle>
    <a:lvl1pPr marL="0" algn="l" defTabSz="779069" rtl="0" eaLnBrk="1" latinLnBrk="0" hangingPunct="1">
      <a:defRPr sz="1022" kern="1200">
        <a:solidFill>
          <a:schemeClr val="tx1"/>
        </a:solidFill>
        <a:latin typeface="+mn-lt"/>
        <a:ea typeface="+mn-ea"/>
        <a:cs typeface="+mn-cs"/>
      </a:defRPr>
    </a:lvl1pPr>
    <a:lvl2pPr marL="389534" algn="l" defTabSz="779069" rtl="0" eaLnBrk="1" latinLnBrk="0" hangingPunct="1">
      <a:defRPr sz="1022" kern="1200">
        <a:solidFill>
          <a:schemeClr val="tx1"/>
        </a:solidFill>
        <a:latin typeface="+mn-lt"/>
        <a:ea typeface="+mn-ea"/>
        <a:cs typeface="+mn-cs"/>
      </a:defRPr>
    </a:lvl2pPr>
    <a:lvl3pPr marL="779069" algn="l" defTabSz="779069" rtl="0" eaLnBrk="1" latinLnBrk="0" hangingPunct="1">
      <a:defRPr sz="1022" kern="1200">
        <a:solidFill>
          <a:schemeClr val="tx1"/>
        </a:solidFill>
        <a:latin typeface="+mn-lt"/>
        <a:ea typeface="+mn-ea"/>
        <a:cs typeface="+mn-cs"/>
      </a:defRPr>
    </a:lvl3pPr>
    <a:lvl4pPr marL="1168603" algn="l" defTabSz="779069" rtl="0" eaLnBrk="1" latinLnBrk="0" hangingPunct="1">
      <a:defRPr sz="1022" kern="1200">
        <a:solidFill>
          <a:schemeClr val="tx1"/>
        </a:solidFill>
        <a:latin typeface="+mn-lt"/>
        <a:ea typeface="+mn-ea"/>
        <a:cs typeface="+mn-cs"/>
      </a:defRPr>
    </a:lvl4pPr>
    <a:lvl5pPr marL="1558138" algn="l" defTabSz="779069" rtl="0" eaLnBrk="1" latinLnBrk="0" hangingPunct="1">
      <a:defRPr sz="1022" kern="1200">
        <a:solidFill>
          <a:schemeClr val="tx1"/>
        </a:solidFill>
        <a:latin typeface="+mn-lt"/>
        <a:ea typeface="+mn-ea"/>
        <a:cs typeface="+mn-cs"/>
      </a:defRPr>
    </a:lvl5pPr>
    <a:lvl6pPr marL="1947672" algn="l" defTabSz="779069" rtl="0" eaLnBrk="1" latinLnBrk="0" hangingPunct="1">
      <a:defRPr sz="1022" kern="1200">
        <a:solidFill>
          <a:schemeClr val="tx1"/>
        </a:solidFill>
        <a:latin typeface="+mn-lt"/>
        <a:ea typeface="+mn-ea"/>
        <a:cs typeface="+mn-cs"/>
      </a:defRPr>
    </a:lvl6pPr>
    <a:lvl7pPr marL="2337206" algn="l" defTabSz="779069" rtl="0" eaLnBrk="1" latinLnBrk="0" hangingPunct="1">
      <a:defRPr sz="1022" kern="1200">
        <a:solidFill>
          <a:schemeClr val="tx1"/>
        </a:solidFill>
        <a:latin typeface="+mn-lt"/>
        <a:ea typeface="+mn-ea"/>
        <a:cs typeface="+mn-cs"/>
      </a:defRPr>
    </a:lvl7pPr>
    <a:lvl8pPr marL="2726741" algn="l" defTabSz="779069" rtl="0" eaLnBrk="1" latinLnBrk="0" hangingPunct="1">
      <a:defRPr sz="1022" kern="1200">
        <a:solidFill>
          <a:schemeClr val="tx1"/>
        </a:solidFill>
        <a:latin typeface="+mn-lt"/>
        <a:ea typeface="+mn-ea"/>
        <a:cs typeface="+mn-cs"/>
      </a:defRPr>
    </a:lvl8pPr>
    <a:lvl9pPr marL="3116275" algn="l" defTabSz="779069" rtl="0" eaLnBrk="1" latinLnBrk="0" hangingPunct="1">
      <a:defRPr sz="102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for computer-screen presentations. </a:t>
            </a:r>
          </a:p>
        </p:txBody>
      </p:sp>
      <p:sp>
        <p:nvSpPr>
          <p:cNvPr id="4" name="Slide Number Placeholder 3"/>
          <p:cNvSpPr>
            <a:spLocks noGrp="1"/>
          </p:cNvSpPr>
          <p:nvPr>
            <p:ph type="sldNum" sz="quarter" idx="5"/>
          </p:nvPr>
        </p:nvSpPr>
        <p:spPr/>
        <p:txBody>
          <a:bodyPr/>
          <a:lstStyle/>
          <a:p>
            <a:fld id="{6C4A30A5-A51C-4509-B8D4-E11AD1E72DF0}" type="slidenum">
              <a:rPr lang="en-US" smtClean="0"/>
              <a:t>1</a:t>
            </a:fld>
            <a:endParaRPr lang="en-US"/>
          </a:p>
        </p:txBody>
      </p:sp>
    </p:spTree>
    <p:extLst>
      <p:ext uri="{BB962C8B-B14F-4D97-AF65-F5344CB8AC3E}">
        <p14:creationId xmlns:p14="http://schemas.microsoft.com/office/powerpoint/2010/main" val="3958113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4A30A5-A51C-4509-B8D4-E11AD1E72DF0}" type="slidenum">
              <a:rPr lang="en-US" smtClean="0"/>
              <a:t>6</a:t>
            </a:fld>
            <a:endParaRPr lang="en-US"/>
          </a:p>
        </p:txBody>
      </p:sp>
    </p:spTree>
    <p:extLst>
      <p:ext uri="{BB962C8B-B14F-4D97-AF65-F5344CB8AC3E}">
        <p14:creationId xmlns:p14="http://schemas.microsoft.com/office/powerpoint/2010/main" val="1957861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4A30A5-A51C-4509-B8D4-E11AD1E72DF0}" type="slidenum">
              <a:rPr lang="en-US" smtClean="0"/>
              <a:t>8</a:t>
            </a:fld>
            <a:endParaRPr lang="en-US"/>
          </a:p>
        </p:txBody>
      </p:sp>
    </p:spTree>
    <p:extLst>
      <p:ext uri="{BB962C8B-B14F-4D97-AF65-F5344CB8AC3E}">
        <p14:creationId xmlns:p14="http://schemas.microsoft.com/office/powerpoint/2010/main" val="4253888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Reiterate what we are and are not doing. </a:t>
            </a:r>
          </a:p>
          <a:p>
            <a:endParaRPr lang="en-US"/>
          </a:p>
          <a:p>
            <a:r>
              <a:rPr lang="en-US"/>
              <a:t> Not looking at role of UBC, roles and responsibilities, use of reserves, use of carryforward, salary savings treatment, efficiencies within individual functions, consideration of operating cost needs, fee assessments, etc. etc. </a:t>
            </a:r>
          </a:p>
          <a:p>
            <a:endParaRPr lang="en-US"/>
          </a:p>
        </p:txBody>
      </p:sp>
      <p:sp>
        <p:nvSpPr>
          <p:cNvPr id="4" name="Slide Number Placeholder 3"/>
          <p:cNvSpPr>
            <a:spLocks noGrp="1"/>
          </p:cNvSpPr>
          <p:nvPr>
            <p:ph type="sldNum" sz="quarter" idx="5"/>
          </p:nvPr>
        </p:nvSpPr>
        <p:spPr/>
        <p:txBody>
          <a:bodyPr/>
          <a:lstStyle/>
          <a:p>
            <a:fld id="{6C4A30A5-A51C-4509-B8D4-E11AD1E72DF0}" type="slidenum">
              <a:rPr lang="en-US" smtClean="0"/>
              <a:t>10</a:t>
            </a:fld>
            <a:endParaRPr lang="en-US"/>
          </a:p>
        </p:txBody>
      </p:sp>
    </p:spTree>
    <p:extLst>
      <p:ext uri="{BB962C8B-B14F-4D97-AF65-F5344CB8AC3E}">
        <p14:creationId xmlns:p14="http://schemas.microsoft.com/office/powerpoint/2010/main" val="3580575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4A30A5-A51C-4509-B8D4-E11AD1E72DF0}" type="slidenum">
              <a:rPr lang="en-US" smtClean="0"/>
              <a:t>11</a:t>
            </a:fld>
            <a:endParaRPr lang="en-US"/>
          </a:p>
        </p:txBody>
      </p:sp>
    </p:spTree>
    <p:extLst>
      <p:ext uri="{BB962C8B-B14F-4D97-AF65-F5344CB8AC3E}">
        <p14:creationId xmlns:p14="http://schemas.microsoft.com/office/powerpoint/2010/main" val="472240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Reiterate what we are and are not doing. </a:t>
            </a:r>
          </a:p>
          <a:p>
            <a:endParaRPr lang="en-US"/>
          </a:p>
          <a:p>
            <a:r>
              <a:rPr lang="en-US"/>
              <a:t> Not looking at role of UBC, roles and responsibilities, use of reserves, use of carryforward, salary savings treatment, efficiencies within individual functions, consideration of operating cost needs, fee assessments, etc. etc. </a:t>
            </a:r>
          </a:p>
          <a:p>
            <a:endParaRPr lang="en-US"/>
          </a:p>
        </p:txBody>
      </p:sp>
      <p:sp>
        <p:nvSpPr>
          <p:cNvPr id="4" name="Slide Number Placeholder 3"/>
          <p:cNvSpPr>
            <a:spLocks noGrp="1"/>
          </p:cNvSpPr>
          <p:nvPr>
            <p:ph type="sldNum" sz="quarter" idx="5"/>
          </p:nvPr>
        </p:nvSpPr>
        <p:spPr/>
        <p:txBody>
          <a:bodyPr/>
          <a:lstStyle/>
          <a:p>
            <a:fld id="{6C4A30A5-A51C-4509-B8D4-E11AD1E72DF0}" type="slidenum">
              <a:rPr lang="en-US" smtClean="0"/>
              <a:t>12</a:t>
            </a:fld>
            <a:endParaRPr lang="en-US"/>
          </a:p>
        </p:txBody>
      </p:sp>
    </p:spTree>
    <p:extLst>
      <p:ext uri="{BB962C8B-B14F-4D97-AF65-F5344CB8AC3E}">
        <p14:creationId xmlns:p14="http://schemas.microsoft.com/office/powerpoint/2010/main" val="2934732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4A30A5-A51C-4509-B8D4-E11AD1E72DF0}" type="slidenum">
              <a:rPr lang="en-US" smtClean="0"/>
              <a:t>13</a:t>
            </a:fld>
            <a:endParaRPr lang="en-US"/>
          </a:p>
        </p:txBody>
      </p:sp>
    </p:spTree>
    <p:extLst>
      <p:ext uri="{BB962C8B-B14F-4D97-AF65-F5344CB8AC3E}">
        <p14:creationId xmlns:p14="http://schemas.microsoft.com/office/powerpoint/2010/main" val="2562327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A version of the content disclaimer is available without the “Thank You” overlay if you prefer to show this at the beginning of your presentation,</a:t>
            </a:r>
          </a:p>
          <a:p>
            <a:endParaRPr lang="en-US"/>
          </a:p>
          <a:p>
            <a:r>
              <a:rPr lang="en-US"/>
              <a:t>-----</a:t>
            </a:r>
          </a:p>
          <a:p>
            <a:endParaRPr lang="en-US"/>
          </a:p>
          <a:p>
            <a:r>
              <a:rPr lang="en-US"/>
              <a:t>Presentation Builder path:</a:t>
            </a:r>
          </a:p>
          <a:p>
            <a:endParaRPr lang="en-US"/>
          </a:p>
          <a:p>
            <a:r>
              <a:rPr lang="en-US"/>
              <a:t>https://alliance.mossadams.com/proposalcentral/presentationbuilder/Forms/AllItems.aspx</a:t>
            </a:r>
          </a:p>
          <a:p>
            <a:endParaRPr lang="en-US"/>
          </a:p>
        </p:txBody>
      </p:sp>
      <p:sp>
        <p:nvSpPr>
          <p:cNvPr id="4" name="Slide Number Placeholder 3"/>
          <p:cNvSpPr>
            <a:spLocks noGrp="1"/>
          </p:cNvSpPr>
          <p:nvPr>
            <p:ph type="sldNum" sz="quarter" idx="10"/>
          </p:nvPr>
        </p:nvSpPr>
        <p:spPr/>
        <p:txBody>
          <a:bodyPr/>
          <a:lstStyle/>
          <a:p>
            <a:fld id="{6C4A30A5-A51C-4509-B8D4-E11AD1E72DF0}" type="slidenum">
              <a:rPr lang="en-US" smtClean="0"/>
              <a:t>15</a:t>
            </a:fld>
            <a:endParaRPr lang="en-US"/>
          </a:p>
        </p:txBody>
      </p:sp>
    </p:spTree>
    <p:extLst>
      <p:ext uri="{BB962C8B-B14F-4D97-AF65-F5344CB8AC3E}">
        <p14:creationId xmlns:p14="http://schemas.microsoft.com/office/powerpoint/2010/main" val="1269941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 Cov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71653" y="2853383"/>
            <a:ext cx="6922948" cy="1199888"/>
          </a:xfrm>
        </p:spPr>
        <p:txBody>
          <a:bodyPr anchor="b"/>
          <a:lstStyle>
            <a:lvl1pPr algn="l">
              <a:lnSpc>
                <a:spcPct val="100000"/>
              </a:lnSpc>
              <a:defRPr sz="3800" baseline="0">
                <a:solidFill>
                  <a:schemeClr val="tx2"/>
                </a:solidFill>
              </a:defRPr>
            </a:lvl1pPr>
          </a:lstStyle>
          <a:p>
            <a:r>
              <a:rPr lang="en-US"/>
              <a:t>Click to add </a:t>
            </a:r>
            <a:br>
              <a:rPr lang="en-US"/>
            </a:br>
            <a:r>
              <a:rPr lang="en-US"/>
              <a:t>presentation title</a:t>
            </a:r>
          </a:p>
        </p:txBody>
      </p:sp>
      <p:sp>
        <p:nvSpPr>
          <p:cNvPr id="3" name="Subtitle 2"/>
          <p:cNvSpPr>
            <a:spLocks noGrp="1"/>
          </p:cNvSpPr>
          <p:nvPr>
            <p:ph type="subTitle" idx="1" hasCustomPrompt="1"/>
          </p:nvPr>
        </p:nvSpPr>
        <p:spPr>
          <a:xfrm>
            <a:off x="660400" y="4904509"/>
            <a:ext cx="5029200" cy="1039092"/>
          </a:xfrm>
        </p:spPr>
        <p:txBody>
          <a:bodyPr anchor="t"/>
          <a:lstStyle>
            <a:lvl1pPr marL="0" indent="0" algn="l">
              <a:lnSpc>
                <a:spcPct val="100000"/>
              </a:lnSpc>
              <a:spcAft>
                <a:spcPts val="0"/>
              </a:spcAft>
              <a:buNone/>
              <a:defRPr sz="2000" baseline="0">
                <a:solidFill>
                  <a:schemeClr val="accent6">
                    <a:lumMod val="75000"/>
                  </a:schemeClr>
                </a:solidFill>
                <a:latin typeface="+mn-lt"/>
                <a:cs typeface="Arial" panose="020B0604020202020204" pitchFamily="34" charset="0"/>
              </a:defRPr>
            </a:lvl1pPr>
            <a:lvl2pPr marL="391127" indent="0" algn="ctr">
              <a:buNone/>
              <a:defRPr sz="1711"/>
            </a:lvl2pPr>
            <a:lvl3pPr marL="782254" indent="0" algn="ctr">
              <a:buNone/>
              <a:defRPr sz="1540"/>
            </a:lvl3pPr>
            <a:lvl4pPr marL="1173381" indent="0" algn="ctr">
              <a:buNone/>
              <a:defRPr sz="1369"/>
            </a:lvl4pPr>
            <a:lvl5pPr marL="1564507" indent="0" algn="ctr">
              <a:buNone/>
              <a:defRPr sz="1369"/>
            </a:lvl5pPr>
            <a:lvl6pPr marL="1955635" indent="0" algn="ctr">
              <a:buNone/>
              <a:defRPr sz="1369"/>
            </a:lvl6pPr>
            <a:lvl7pPr marL="2346761" indent="0" algn="ctr">
              <a:buNone/>
              <a:defRPr sz="1369"/>
            </a:lvl7pPr>
            <a:lvl8pPr marL="2737889" indent="0" algn="ctr">
              <a:buNone/>
              <a:defRPr sz="1369"/>
            </a:lvl8pPr>
            <a:lvl9pPr marL="3129015" indent="0" algn="ctr">
              <a:buNone/>
              <a:defRPr sz="1369"/>
            </a:lvl9pPr>
          </a:lstStyle>
          <a:p>
            <a:r>
              <a:rPr lang="en-US"/>
              <a:t>Prepared by Name</a:t>
            </a:r>
          </a:p>
        </p:txBody>
      </p:sp>
      <p:cxnSp>
        <p:nvCxnSpPr>
          <p:cNvPr id="11" name="Straight Connector 10"/>
          <p:cNvCxnSpPr/>
          <p:nvPr userDrawn="1"/>
        </p:nvCxnSpPr>
        <p:spPr>
          <a:xfrm>
            <a:off x="660400" y="4497121"/>
            <a:ext cx="31242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 name="MathPattern"/>
          <p:cNvGrpSpPr>
            <a:grpSpLocks noChangeAspect="1"/>
          </p:cNvGrpSpPr>
          <p:nvPr/>
        </p:nvGrpSpPr>
        <p:grpSpPr>
          <a:xfrm>
            <a:off x="8658834" y="478631"/>
            <a:ext cx="2059966" cy="5443538"/>
            <a:chOff x="7729234" y="555626"/>
            <a:chExt cx="1820863" cy="5443538"/>
          </a:xfrm>
          <a:solidFill>
            <a:schemeClr val="accent1"/>
          </a:solidFill>
        </p:grpSpPr>
        <p:sp>
          <p:nvSpPr>
            <p:cNvPr id="13" name="Freeform 12"/>
            <p:cNvSpPr>
              <a:spLocks noChangeAspect="1" noEditPoints="1"/>
            </p:cNvSpPr>
            <p:nvPr/>
          </p:nvSpPr>
          <p:spPr bwMode="auto">
            <a:xfrm>
              <a:off x="7729234" y="555626"/>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7" name="Freeform 16"/>
            <p:cNvSpPr>
              <a:spLocks noChangeAspect="1" noEditPoints="1"/>
            </p:cNvSpPr>
            <p:nvPr/>
          </p:nvSpPr>
          <p:spPr bwMode="auto">
            <a:xfrm>
              <a:off x="8407097" y="555626"/>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8" name="Freeform 17"/>
            <p:cNvSpPr>
              <a:spLocks noChangeAspect="1" noEditPoints="1"/>
            </p:cNvSpPr>
            <p:nvPr/>
          </p:nvSpPr>
          <p:spPr bwMode="auto">
            <a:xfrm>
              <a:off x="9153222" y="555626"/>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9" name="Freeform 18"/>
            <p:cNvSpPr>
              <a:spLocks noChangeAspect="1" noEditPoints="1"/>
            </p:cNvSpPr>
            <p:nvPr/>
          </p:nvSpPr>
          <p:spPr bwMode="auto">
            <a:xfrm>
              <a:off x="7729234" y="1230313"/>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0" name="Freeform 19"/>
            <p:cNvSpPr>
              <a:spLocks noChangeAspect="1" noEditPoints="1"/>
            </p:cNvSpPr>
            <p:nvPr/>
          </p:nvSpPr>
          <p:spPr bwMode="auto">
            <a:xfrm>
              <a:off x="8407097" y="1230313"/>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1" name="Freeform 20"/>
            <p:cNvSpPr>
              <a:spLocks noChangeAspect="1" noEditPoints="1"/>
            </p:cNvSpPr>
            <p:nvPr/>
          </p:nvSpPr>
          <p:spPr bwMode="auto">
            <a:xfrm>
              <a:off x="9153222" y="1230313"/>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2" name="Freeform 21"/>
            <p:cNvSpPr>
              <a:spLocks noChangeAspect="1" noEditPoints="1"/>
            </p:cNvSpPr>
            <p:nvPr/>
          </p:nvSpPr>
          <p:spPr bwMode="auto">
            <a:xfrm>
              <a:off x="7729234" y="1974851"/>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3" name="Freeform 22"/>
            <p:cNvSpPr>
              <a:spLocks noChangeAspect="1" noEditPoints="1"/>
            </p:cNvSpPr>
            <p:nvPr/>
          </p:nvSpPr>
          <p:spPr bwMode="auto">
            <a:xfrm>
              <a:off x="8407097" y="1974851"/>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4" name="Freeform 23"/>
            <p:cNvSpPr>
              <a:spLocks noChangeAspect="1" noEditPoints="1"/>
            </p:cNvSpPr>
            <p:nvPr/>
          </p:nvSpPr>
          <p:spPr bwMode="auto">
            <a:xfrm>
              <a:off x="9153222" y="1974851"/>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5" name="Freeform 24"/>
            <p:cNvSpPr>
              <a:spLocks noChangeAspect="1" noEditPoints="1"/>
            </p:cNvSpPr>
            <p:nvPr/>
          </p:nvSpPr>
          <p:spPr bwMode="auto">
            <a:xfrm>
              <a:off x="7729234" y="2719388"/>
              <a:ext cx="677863" cy="742950"/>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6" name="Freeform 25"/>
            <p:cNvSpPr>
              <a:spLocks noChangeAspect="1" noEditPoints="1"/>
            </p:cNvSpPr>
            <p:nvPr/>
          </p:nvSpPr>
          <p:spPr bwMode="auto">
            <a:xfrm>
              <a:off x="8407097" y="2719388"/>
              <a:ext cx="746125" cy="742950"/>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7" name="Freeform 26"/>
            <p:cNvSpPr>
              <a:spLocks noChangeAspect="1" noEditPoints="1"/>
            </p:cNvSpPr>
            <p:nvPr/>
          </p:nvSpPr>
          <p:spPr bwMode="auto">
            <a:xfrm>
              <a:off x="9153222" y="2719388"/>
              <a:ext cx="396875" cy="742950"/>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8" name="Freeform 27"/>
            <p:cNvSpPr>
              <a:spLocks noChangeAspect="1" noEditPoints="1"/>
            </p:cNvSpPr>
            <p:nvPr/>
          </p:nvSpPr>
          <p:spPr bwMode="auto">
            <a:xfrm>
              <a:off x="7729234" y="3462338"/>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9" name="Freeform 28"/>
            <p:cNvSpPr>
              <a:spLocks noChangeAspect="1" noEditPoints="1"/>
            </p:cNvSpPr>
            <p:nvPr/>
          </p:nvSpPr>
          <p:spPr bwMode="auto">
            <a:xfrm>
              <a:off x="8407097" y="3462338"/>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0" name="Freeform 29"/>
            <p:cNvSpPr>
              <a:spLocks noChangeAspect="1" noEditPoints="1"/>
            </p:cNvSpPr>
            <p:nvPr/>
          </p:nvSpPr>
          <p:spPr bwMode="auto">
            <a:xfrm>
              <a:off x="9153222" y="3462338"/>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1" name="Freeform 30"/>
            <p:cNvSpPr>
              <a:spLocks noChangeAspect="1" noEditPoints="1"/>
            </p:cNvSpPr>
            <p:nvPr/>
          </p:nvSpPr>
          <p:spPr bwMode="auto">
            <a:xfrm>
              <a:off x="7729234" y="4206876"/>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2" name="Freeform 31"/>
            <p:cNvSpPr>
              <a:spLocks noChangeAspect="1" noEditPoints="1"/>
            </p:cNvSpPr>
            <p:nvPr/>
          </p:nvSpPr>
          <p:spPr bwMode="auto">
            <a:xfrm>
              <a:off x="8407097" y="4206876"/>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3" name="Freeform 32"/>
            <p:cNvSpPr>
              <a:spLocks noChangeAspect="1" noEditPoints="1"/>
            </p:cNvSpPr>
            <p:nvPr/>
          </p:nvSpPr>
          <p:spPr bwMode="auto">
            <a:xfrm>
              <a:off x="9153222" y="4206876"/>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4" name="Freeform 33"/>
            <p:cNvSpPr>
              <a:spLocks noChangeAspect="1" noEditPoints="1"/>
            </p:cNvSpPr>
            <p:nvPr/>
          </p:nvSpPr>
          <p:spPr bwMode="auto">
            <a:xfrm>
              <a:off x="7729234" y="4951413"/>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5" name="Freeform 34"/>
            <p:cNvSpPr>
              <a:spLocks noChangeAspect="1" noEditPoints="1"/>
            </p:cNvSpPr>
            <p:nvPr/>
          </p:nvSpPr>
          <p:spPr bwMode="auto">
            <a:xfrm>
              <a:off x="8407097" y="4951413"/>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6" name="Freeform 35"/>
            <p:cNvSpPr>
              <a:spLocks noChangeAspect="1" noEditPoints="1"/>
            </p:cNvSpPr>
            <p:nvPr/>
          </p:nvSpPr>
          <p:spPr bwMode="auto">
            <a:xfrm>
              <a:off x="9153222" y="4951413"/>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7" name="Freeform 36"/>
            <p:cNvSpPr>
              <a:spLocks noChangeAspect="1" noEditPoints="1"/>
            </p:cNvSpPr>
            <p:nvPr/>
          </p:nvSpPr>
          <p:spPr bwMode="auto">
            <a:xfrm>
              <a:off x="7730822" y="5695951"/>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8" name="Freeform 37"/>
            <p:cNvSpPr>
              <a:spLocks noChangeAspect="1" noEditPoints="1"/>
            </p:cNvSpPr>
            <p:nvPr/>
          </p:nvSpPr>
          <p:spPr bwMode="auto">
            <a:xfrm>
              <a:off x="8405509" y="5695951"/>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9" name="Freeform 38"/>
            <p:cNvSpPr>
              <a:spLocks noChangeAspect="1" noEditPoints="1"/>
            </p:cNvSpPr>
            <p:nvPr/>
          </p:nvSpPr>
          <p:spPr bwMode="auto">
            <a:xfrm>
              <a:off x="9153222" y="5695951"/>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grpSp>
      <p:sp>
        <p:nvSpPr>
          <p:cNvPr id="40" name="MOSS ADAMS Logo"/>
          <p:cNvSpPr>
            <a:spLocks noChangeAspect="1" noEditPoints="1"/>
          </p:cNvSpPr>
          <p:nvPr/>
        </p:nvSpPr>
        <p:spPr bwMode="auto">
          <a:xfrm>
            <a:off x="660400" y="1333500"/>
            <a:ext cx="2700397" cy="784444"/>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7094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 Cover_Dark">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0400" y="2853383"/>
            <a:ext cx="6934200" cy="1199888"/>
          </a:xfrm>
        </p:spPr>
        <p:txBody>
          <a:bodyPr anchor="b"/>
          <a:lstStyle>
            <a:lvl1pPr algn="l">
              <a:lnSpc>
                <a:spcPct val="100000"/>
              </a:lnSpc>
              <a:defRPr sz="3800" baseline="0">
                <a:solidFill>
                  <a:schemeClr val="tx2"/>
                </a:solidFill>
              </a:defRPr>
            </a:lvl1pPr>
          </a:lstStyle>
          <a:p>
            <a:r>
              <a:rPr lang="en-US"/>
              <a:t>Click to add </a:t>
            </a:r>
            <a:br>
              <a:rPr lang="en-US"/>
            </a:br>
            <a:r>
              <a:rPr lang="en-US"/>
              <a:t>presentation title</a:t>
            </a:r>
          </a:p>
        </p:txBody>
      </p:sp>
      <p:sp>
        <p:nvSpPr>
          <p:cNvPr id="3" name="Subtitle 2"/>
          <p:cNvSpPr>
            <a:spLocks noGrp="1"/>
          </p:cNvSpPr>
          <p:nvPr>
            <p:ph type="subTitle" idx="1" hasCustomPrompt="1"/>
          </p:nvPr>
        </p:nvSpPr>
        <p:spPr>
          <a:xfrm>
            <a:off x="660400" y="4904509"/>
            <a:ext cx="5029200" cy="1039092"/>
          </a:xfrm>
        </p:spPr>
        <p:txBody>
          <a:bodyPr anchor="t"/>
          <a:lstStyle>
            <a:lvl1pPr marL="0" indent="0" algn="l">
              <a:lnSpc>
                <a:spcPct val="100000"/>
              </a:lnSpc>
              <a:spcAft>
                <a:spcPts val="0"/>
              </a:spcAft>
              <a:buNone/>
              <a:defRPr sz="2000" baseline="0">
                <a:solidFill>
                  <a:schemeClr val="accent6">
                    <a:lumMod val="75000"/>
                  </a:schemeClr>
                </a:solidFill>
                <a:latin typeface="+mn-lt"/>
                <a:cs typeface="Arial" panose="020B0604020202020204" pitchFamily="34" charset="0"/>
              </a:defRPr>
            </a:lvl1pPr>
            <a:lvl2pPr marL="391127" indent="0" algn="ctr">
              <a:buNone/>
              <a:defRPr sz="1711"/>
            </a:lvl2pPr>
            <a:lvl3pPr marL="782254" indent="0" algn="ctr">
              <a:buNone/>
              <a:defRPr sz="1540"/>
            </a:lvl3pPr>
            <a:lvl4pPr marL="1173381" indent="0" algn="ctr">
              <a:buNone/>
              <a:defRPr sz="1369"/>
            </a:lvl4pPr>
            <a:lvl5pPr marL="1564507" indent="0" algn="ctr">
              <a:buNone/>
              <a:defRPr sz="1369"/>
            </a:lvl5pPr>
            <a:lvl6pPr marL="1955635" indent="0" algn="ctr">
              <a:buNone/>
              <a:defRPr sz="1369"/>
            </a:lvl6pPr>
            <a:lvl7pPr marL="2346761" indent="0" algn="ctr">
              <a:buNone/>
              <a:defRPr sz="1369"/>
            </a:lvl7pPr>
            <a:lvl8pPr marL="2737889" indent="0" algn="ctr">
              <a:buNone/>
              <a:defRPr sz="1369"/>
            </a:lvl8pPr>
            <a:lvl9pPr marL="3129015" indent="0" algn="ctr">
              <a:buNone/>
              <a:defRPr sz="1369"/>
            </a:lvl9pPr>
          </a:lstStyle>
          <a:p>
            <a:pPr lvl="0"/>
            <a:r>
              <a:rPr lang="en-US"/>
              <a:t>Prepared by Name</a:t>
            </a:r>
          </a:p>
        </p:txBody>
      </p:sp>
      <p:cxnSp>
        <p:nvCxnSpPr>
          <p:cNvPr id="11" name="Straight Connector 10"/>
          <p:cNvCxnSpPr/>
          <p:nvPr userDrawn="1"/>
        </p:nvCxnSpPr>
        <p:spPr>
          <a:xfrm>
            <a:off x="660400" y="4497121"/>
            <a:ext cx="31242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 name="MathPattern"/>
          <p:cNvGrpSpPr>
            <a:grpSpLocks noChangeAspect="1"/>
          </p:cNvGrpSpPr>
          <p:nvPr/>
        </p:nvGrpSpPr>
        <p:grpSpPr>
          <a:xfrm>
            <a:off x="8658834" y="478631"/>
            <a:ext cx="2059966" cy="5443538"/>
            <a:chOff x="7729234" y="555626"/>
            <a:chExt cx="1820863" cy="5443538"/>
          </a:xfrm>
          <a:solidFill>
            <a:schemeClr val="accent2"/>
          </a:solidFill>
        </p:grpSpPr>
        <p:sp>
          <p:nvSpPr>
            <p:cNvPr id="13" name="Freeform 12"/>
            <p:cNvSpPr>
              <a:spLocks noChangeAspect="1" noEditPoints="1"/>
            </p:cNvSpPr>
            <p:nvPr/>
          </p:nvSpPr>
          <p:spPr bwMode="auto">
            <a:xfrm>
              <a:off x="7729234" y="555626"/>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7" name="Freeform 16"/>
            <p:cNvSpPr>
              <a:spLocks noChangeAspect="1" noEditPoints="1"/>
            </p:cNvSpPr>
            <p:nvPr/>
          </p:nvSpPr>
          <p:spPr bwMode="auto">
            <a:xfrm>
              <a:off x="8407097" y="555626"/>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8" name="Freeform 17"/>
            <p:cNvSpPr>
              <a:spLocks noChangeAspect="1" noEditPoints="1"/>
            </p:cNvSpPr>
            <p:nvPr/>
          </p:nvSpPr>
          <p:spPr bwMode="auto">
            <a:xfrm>
              <a:off x="9153222" y="555626"/>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9" name="Freeform 18"/>
            <p:cNvSpPr>
              <a:spLocks noChangeAspect="1" noEditPoints="1"/>
            </p:cNvSpPr>
            <p:nvPr/>
          </p:nvSpPr>
          <p:spPr bwMode="auto">
            <a:xfrm>
              <a:off x="7729234" y="1230313"/>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0" name="Freeform 19"/>
            <p:cNvSpPr>
              <a:spLocks noChangeAspect="1" noEditPoints="1"/>
            </p:cNvSpPr>
            <p:nvPr/>
          </p:nvSpPr>
          <p:spPr bwMode="auto">
            <a:xfrm>
              <a:off x="8407097" y="1230313"/>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1" name="Freeform 20"/>
            <p:cNvSpPr>
              <a:spLocks noChangeAspect="1" noEditPoints="1"/>
            </p:cNvSpPr>
            <p:nvPr/>
          </p:nvSpPr>
          <p:spPr bwMode="auto">
            <a:xfrm>
              <a:off x="9153222" y="1230313"/>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2" name="Freeform 21"/>
            <p:cNvSpPr>
              <a:spLocks noChangeAspect="1" noEditPoints="1"/>
            </p:cNvSpPr>
            <p:nvPr/>
          </p:nvSpPr>
          <p:spPr bwMode="auto">
            <a:xfrm>
              <a:off x="7729234" y="1974851"/>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3" name="Freeform 22"/>
            <p:cNvSpPr>
              <a:spLocks noChangeAspect="1" noEditPoints="1"/>
            </p:cNvSpPr>
            <p:nvPr/>
          </p:nvSpPr>
          <p:spPr bwMode="auto">
            <a:xfrm>
              <a:off x="8407097" y="1974851"/>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4" name="Freeform 23"/>
            <p:cNvSpPr>
              <a:spLocks noChangeAspect="1" noEditPoints="1"/>
            </p:cNvSpPr>
            <p:nvPr/>
          </p:nvSpPr>
          <p:spPr bwMode="auto">
            <a:xfrm>
              <a:off x="9153222" y="1974851"/>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5" name="Freeform 24"/>
            <p:cNvSpPr>
              <a:spLocks noChangeAspect="1" noEditPoints="1"/>
            </p:cNvSpPr>
            <p:nvPr/>
          </p:nvSpPr>
          <p:spPr bwMode="auto">
            <a:xfrm>
              <a:off x="7729234" y="2719388"/>
              <a:ext cx="677863" cy="742950"/>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6" name="Freeform 25"/>
            <p:cNvSpPr>
              <a:spLocks noChangeAspect="1" noEditPoints="1"/>
            </p:cNvSpPr>
            <p:nvPr/>
          </p:nvSpPr>
          <p:spPr bwMode="auto">
            <a:xfrm>
              <a:off x="8407097" y="2719388"/>
              <a:ext cx="746125" cy="742950"/>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7" name="Freeform 26"/>
            <p:cNvSpPr>
              <a:spLocks noChangeAspect="1" noEditPoints="1"/>
            </p:cNvSpPr>
            <p:nvPr/>
          </p:nvSpPr>
          <p:spPr bwMode="auto">
            <a:xfrm>
              <a:off x="9153222" y="2719388"/>
              <a:ext cx="396875" cy="742950"/>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8" name="Freeform 27"/>
            <p:cNvSpPr>
              <a:spLocks noChangeAspect="1" noEditPoints="1"/>
            </p:cNvSpPr>
            <p:nvPr/>
          </p:nvSpPr>
          <p:spPr bwMode="auto">
            <a:xfrm>
              <a:off x="7729234" y="3462338"/>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9" name="Freeform 28"/>
            <p:cNvSpPr>
              <a:spLocks noChangeAspect="1" noEditPoints="1"/>
            </p:cNvSpPr>
            <p:nvPr/>
          </p:nvSpPr>
          <p:spPr bwMode="auto">
            <a:xfrm>
              <a:off x="8407097" y="3462338"/>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0" name="Freeform 29"/>
            <p:cNvSpPr>
              <a:spLocks noChangeAspect="1" noEditPoints="1"/>
            </p:cNvSpPr>
            <p:nvPr/>
          </p:nvSpPr>
          <p:spPr bwMode="auto">
            <a:xfrm>
              <a:off x="9153222" y="3462338"/>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1" name="Freeform 30"/>
            <p:cNvSpPr>
              <a:spLocks noChangeAspect="1" noEditPoints="1"/>
            </p:cNvSpPr>
            <p:nvPr/>
          </p:nvSpPr>
          <p:spPr bwMode="auto">
            <a:xfrm>
              <a:off x="7729234" y="4206876"/>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2" name="Freeform 31"/>
            <p:cNvSpPr>
              <a:spLocks noChangeAspect="1" noEditPoints="1"/>
            </p:cNvSpPr>
            <p:nvPr/>
          </p:nvSpPr>
          <p:spPr bwMode="auto">
            <a:xfrm>
              <a:off x="8407097" y="4206876"/>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3" name="Freeform 32"/>
            <p:cNvSpPr>
              <a:spLocks noChangeAspect="1" noEditPoints="1"/>
            </p:cNvSpPr>
            <p:nvPr/>
          </p:nvSpPr>
          <p:spPr bwMode="auto">
            <a:xfrm>
              <a:off x="9153222" y="4206876"/>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4" name="Freeform 33"/>
            <p:cNvSpPr>
              <a:spLocks noChangeAspect="1" noEditPoints="1"/>
            </p:cNvSpPr>
            <p:nvPr/>
          </p:nvSpPr>
          <p:spPr bwMode="auto">
            <a:xfrm>
              <a:off x="7729234" y="4951413"/>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5" name="Freeform 34"/>
            <p:cNvSpPr>
              <a:spLocks noChangeAspect="1" noEditPoints="1"/>
            </p:cNvSpPr>
            <p:nvPr/>
          </p:nvSpPr>
          <p:spPr bwMode="auto">
            <a:xfrm>
              <a:off x="8407097" y="4951413"/>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6" name="Freeform 35"/>
            <p:cNvSpPr>
              <a:spLocks noChangeAspect="1" noEditPoints="1"/>
            </p:cNvSpPr>
            <p:nvPr/>
          </p:nvSpPr>
          <p:spPr bwMode="auto">
            <a:xfrm>
              <a:off x="9153222" y="4951413"/>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7" name="Freeform 36"/>
            <p:cNvSpPr>
              <a:spLocks noChangeAspect="1" noEditPoints="1"/>
            </p:cNvSpPr>
            <p:nvPr/>
          </p:nvSpPr>
          <p:spPr bwMode="auto">
            <a:xfrm>
              <a:off x="7730822" y="5695951"/>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8" name="Freeform 37"/>
            <p:cNvSpPr>
              <a:spLocks noChangeAspect="1" noEditPoints="1"/>
            </p:cNvSpPr>
            <p:nvPr/>
          </p:nvSpPr>
          <p:spPr bwMode="auto">
            <a:xfrm>
              <a:off x="8405509" y="5695951"/>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9" name="Freeform 38"/>
            <p:cNvSpPr>
              <a:spLocks noChangeAspect="1" noEditPoints="1"/>
            </p:cNvSpPr>
            <p:nvPr/>
          </p:nvSpPr>
          <p:spPr bwMode="auto">
            <a:xfrm>
              <a:off x="9153222" y="5695951"/>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grpSp>
      <p:sp>
        <p:nvSpPr>
          <p:cNvPr id="40" name="MOSS ADAMS Logo"/>
          <p:cNvSpPr>
            <a:spLocks noChangeAspect="1" noEditPoints="1"/>
          </p:cNvSpPr>
          <p:nvPr/>
        </p:nvSpPr>
        <p:spPr bwMode="auto">
          <a:xfrm>
            <a:off x="660400" y="1333500"/>
            <a:ext cx="2700397" cy="784444"/>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848337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 Section">
    <p:spTree>
      <p:nvGrpSpPr>
        <p:cNvPr id="1" name=""/>
        <p:cNvGrpSpPr/>
        <p:nvPr/>
      </p:nvGrpSpPr>
      <p:grpSpPr>
        <a:xfrm>
          <a:off x="0" y="0"/>
          <a:ext cx="0" cy="0"/>
          <a:chOff x="0" y="0"/>
          <a:chExt cx="0" cy="0"/>
        </a:xfrm>
      </p:grpSpPr>
      <p:sp>
        <p:nvSpPr>
          <p:cNvPr id="5" name="Footer Placeholder"/>
          <p:cNvSpPr txBox="1">
            <a:spLocks/>
          </p:cNvSpPr>
          <p:nvPr/>
        </p:nvSpPr>
        <p:spPr>
          <a:xfrm>
            <a:off x="976193" y="4750551"/>
            <a:ext cx="9626720" cy="804861"/>
          </a:xfrm>
          <a:prstGeom prst="rect">
            <a:avLst/>
          </a:prstGeom>
        </p:spPr>
        <p:txBody>
          <a:bodyPr vert="horz" lIns="27432" tIns="0" rIns="0" bIns="0" rtlCol="0" anchor="t">
            <a:noAutofit/>
          </a:bodyPr>
          <a:lstStyle>
            <a:defPPr>
              <a:defRPr lang="en-US"/>
            </a:defPPr>
            <a:lvl1pPr marL="0" algn="l" defTabSz="779069" rtl="0" eaLnBrk="1" latinLnBrk="0" hangingPunct="1">
              <a:defRPr sz="1100" i="0" kern="1200">
                <a:solidFill>
                  <a:schemeClr val="tx2">
                    <a:lumMod val="50000"/>
                  </a:schemeClr>
                </a:solidFill>
                <a:latin typeface="+mn-lt"/>
                <a:ea typeface="+mn-ea"/>
                <a:cs typeface="Arial" panose="020B0604020202020204" pitchFamily="34" charset="0"/>
              </a:defRPr>
            </a:lvl1pPr>
            <a:lvl2pPr marL="389534" algn="l" defTabSz="779069" rtl="0" eaLnBrk="1" latinLnBrk="0" hangingPunct="1">
              <a:defRPr sz="1534" kern="1200">
                <a:solidFill>
                  <a:schemeClr val="tx1"/>
                </a:solidFill>
                <a:latin typeface="+mn-lt"/>
                <a:ea typeface="+mn-ea"/>
                <a:cs typeface="+mn-cs"/>
              </a:defRPr>
            </a:lvl2pPr>
            <a:lvl3pPr marL="779069" algn="l" defTabSz="779069" rtl="0" eaLnBrk="1" latinLnBrk="0" hangingPunct="1">
              <a:defRPr sz="1534" kern="1200">
                <a:solidFill>
                  <a:schemeClr val="tx1"/>
                </a:solidFill>
                <a:latin typeface="+mn-lt"/>
                <a:ea typeface="+mn-ea"/>
                <a:cs typeface="+mn-cs"/>
              </a:defRPr>
            </a:lvl3pPr>
            <a:lvl4pPr marL="1168603" algn="l" defTabSz="779069" rtl="0" eaLnBrk="1" latinLnBrk="0" hangingPunct="1">
              <a:defRPr sz="1534" kern="1200">
                <a:solidFill>
                  <a:schemeClr val="tx1"/>
                </a:solidFill>
                <a:latin typeface="+mn-lt"/>
                <a:ea typeface="+mn-ea"/>
                <a:cs typeface="+mn-cs"/>
              </a:defRPr>
            </a:lvl4pPr>
            <a:lvl5pPr marL="1558138" algn="l" defTabSz="779069" rtl="0" eaLnBrk="1" latinLnBrk="0" hangingPunct="1">
              <a:defRPr sz="1534" kern="1200">
                <a:solidFill>
                  <a:schemeClr val="tx1"/>
                </a:solidFill>
                <a:latin typeface="+mn-lt"/>
                <a:ea typeface="+mn-ea"/>
                <a:cs typeface="+mn-cs"/>
              </a:defRPr>
            </a:lvl5pPr>
            <a:lvl6pPr marL="1947672" algn="l" defTabSz="779069" rtl="0" eaLnBrk="1" latinLnBrk="0" hangingPunct="1">
              <a:defRPr sz="1534" kern="1200">
                <a:solidFill>
                  <a:schemeClr val="tx1"/>
                </a:solidFill>
                <a:latin typeface="+mn-lt"/>
                <a:ea typeface="+mn-ea"/>
                <a:cs typeface="+mn-cs"/>
              </a:defRPr>
            </a:lvl6pPr>
            <a:lvl7pPr marL="2337206" algn="l" defTabSz="779069" rtl="0" eaLnBrk="1" latinLnBrk="0" hangingPunct="1">
              <a:defRPr sz="1534" kern="1200">
                <a:solidFill>
                  <a:schemeClr val="tx1"/>
                </a:solidFill>
                <a:latin typeface="+mn-lt"/>
                <a:ea typeface="+mn-ea"/>
                <a:cs typeface="+mn-cs"/>
              </a:defRPr>
            </a:lvl7pPr>
            <a:lvl8pPr marL="2726741" algn="l" defTabSz="779069" rtl="0" eaLnBrk="1" latinLnBrk="0" hangingPunct="1">
              <a:defRPr sz="1534" kern="1200">
                <a:solidFill>
                  <a:schemeClr val="tx1"/>
                </a:solidFill>
                <a:latin typeface="+mn-lt"/>
                <a:ea typeface="+mn-ea"/>
                <a:cs typeface="+mn-cs"/>
              </a:defRPr>
            </a:lvl8pPr>
            <a:lvl9pPr marL="3116275" algn="l" defTabSz="779069" rtl="0" eaLnBrk="1" latinLnBrk="0" hangingPunct="1">
              <a:defRPr sz="1534" kern="1200">
                <a:solidFill>
                  <a:schemeClr val="tx1"/>
                </a:solidFill>
                <a:latin typeface="+mn-lt"/>
                <a:ea typeface="+mn-ea"/>
                <a:cs typeface="+mn-cs"/>
              </a:defRPr>
            </a:lvl9pPr>
          </a:lstStyle>
          <a:p>
            <a:r>
              <a:rPr lang="en-US" sz="2000">
                <a:solidFill>
                  <a:schemeClr val="accent6">
                    <a:lumMod val="75000"/>
                  </a:schemeClr>
                </a:solidFill>
              </a:rPr>
              <a:t>Better Together: Moss Adams &amp; [CLIENT]</a:t>
            </a:r>
          </a:p>
        </p:txBody>
      </p:sp>
      <p:cxnSp>
        <p:nvCxnSpPr>
          <p:cNvPr id="6" name="RuleLine - Mid"/>
          <p:cNvCxnSpPr/>
          <p:nvPr/>
        </p:nvCxnSpPr>
        <p:spPr>
          <a:xfrm>
            <a:off x="976194" y="44076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Section Title"/>
          <p:cNvSpPr>
            <a:spLocks noGrp="1"/>
          </p:cNvSpPr>
          <p:nvPr>
            <p:ph type="ctrTitle" hasCustomPrompt="1"/>
          </p:nvPr>
        </p:nvSpPr>
        <p:spPr>
          <a:xfrm>
            <a:off x="976194" y="1828800"/>
            <a:ext cx="9626719" cy="2236846"/>
          </a:xfrm>
        </p:spPr>
        <p:txBody>
          <a:bodyPr anchor="b"/>
          <a:lstStyle>
            <a:lvl1pPr algn="l">
              <a:lnSpc>
                <a:spcPct val="100000"/>
              </a:lnSpc>
              <a:defRPr sz="3400" baseline="0">
                <a:solidFill>
                  <a:schemeClr val="accent1"/>
                </a:solidFill>
              </a:defRPr>
            </a:lvl1pPr>
          </a:lstStyle>
          <a:p>
            <a:r>
              <a:rPr lang="en-US"/>
              <a:t>Click to add section title</a:t>
            </a:r>
          </a:p>
        </p:txBody>
      </p:sp>
      <p:sp>
        <p:nvSpPr>
          <p:cNvPr id="8" name="Freeform 12"/>
          <p:cNvSpPr>
            <a:spLocks noChangeAspect="1" noEditPoints="1"/>
          </p:cNvSpPr>
          <p:nvPr/>
        </p:nvSpPr>
        <p:spPr bwMode="auto">
          <a:xfrm>
            <a:off x="975808" y="1121054"/>
            <a:ext cx="2436367" cy="707745"/>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9" name="MathPattern"/>
          <p:cNvGrpSpPr>
            <a:grpSpLocks noChangeAspect="1"/>
          </p:cNvGrpSpPr>
          <p:nvPr/>
        </p:nvGrpSpPr>
        <p:grpSpPr>
          <a:xfrm>
            <a:off x="4489091" y="76199"/>
            <a:ext cx="6308555" cy="1515534"/>
            <a:chOff x="5592762" y="50799"/>
            <a:chExt cx="4064000" cy="976314"/>
          </a:xfrm>
        </p:grpSpPr>
        <p:sp>
          <p:nvSpPr>
            <p:cNvPr id="10" name="Freeform 9"/>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6"/>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7"/>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8"/>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9"/>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7236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 Section_Dark">
    <p:bg>
      <p:bgRef idx="1001">
        <a:schemeClr val="bg2"/>
      </p:bgRef>
    </p:bg>
    <p:spTree>
      <p:nvGrpSpPr>
        <p:cNvPr id="1" name=""/>
        <p:cNvGrpSpPr/>
        <p:nvPr/>
      </p:nvGrpSpPr>
      <p:grpSpPr>
        <a:xfrm>
          <a:off x="0" y="0"/>
          <a:ext cx="0" cy="0"/>
          <a:chOff x="0" y="0"/>
          <a:chExt cx="0" cy="0"/>
        </a:xfrm>
      </p:grpSpPr>
      <p:cxnSp>
        <p:nvCxnSpPr>
          <p:cNvPr id="6" name="RuleLine - Mid"/>
          <p:cNvCxnSpPr/>
          <p:nvPr/>
        </p:nvCxnSpPr>
        <p:spPr>
          <a:xfrm>
            <a:off x="976194" y="44076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Section Title"/>
          <p:cNvSpPr>
            <a:spLocks noGrp="1"/>
          </p:cNvSpPr>
          <p:nvPr>
            <p:ph type="ctrTitle" hasCustomPrompt="1"/>
          </p:nvPr>
        </p:nvSpPr>
        <p:spPr>
          <a:xfrm>
            <a:off x="976194" y="1828800"/>
            <a:ext cx="9626719" cy="2236846"/>
          </a:xfrm>
        </p:spPr>
        <p:txBody>
          <a:bodyPr anchor="b"/>
          <a:lstStyle>
            <a:lvl1pPr algn="l">
              <a:lnSpc>
                <a:spcPct val="100000"/>
              </a:lnSpc>
              <a:defRPr sz="3400" baseline="0">
                <a:solidFill>
                  <a:schemeClr val="tx2"/>
                </a:solidFill>
              </a:defRPr>
            </a:lvl1pPr>
          </a:lstStyle>
          <a:p>
            <a:r>
              <a:rPr lang="en-US"/>
              <a:t>Click to add section title</a:t>
            </a:r>
          </a:p>
        </p:txBody>
      </p:sp>
      <p:sp>
        <p:nvSpPr>
          <p:cNvPr id="8" name="Freeform 12"/>
          <p:cNvSpPr>
            <a:spLocks noChangeAspect="1" noEditPoints="1"/>
          </p:cNvSpPr>
          <p:nvPr/>
        </p:nvSpPr>
        <p:spPr bwMode="auto">
          <a:xfrm>
            <a:off x="975808" y="1121054"/>
            <a:ext cx="2436367" cy="707745"/>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lumMod val="75000"/>
                </a:schemeClr>
              </a:solidFill>
            </a:endParaRPr>
          </a:p>
        </p:txBody>
      </p:sp>
      <p:grpSp>
        <p:nvGrpSpPr>
          <p:cNvPr id="9" name="MathPattern"/>
          <p:cNvGrpSpPr>
            <a:grpSpLocks noChangeAspect="1"/>
          </p:cNvGrpSpPr>
          <p:nvPr/>
        </p:nvGrpSpPr>
        <p:grpSpPr>
          <a:xfrm>
            <a:off x="4489091" y="76199"/>
            <a:ext cx="6308555" cy="1515534"/>
            <a:chOff x="5592762" y="50799"/>
            <a:chExt cx="4064000" cy="976314"/>
          </a:xfrm>
        </p:grpSpPr>
        <p:sp>
          <p:nvSpPr>
            <p:cNvPr id="10" name="Freeform 9"/>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6"/>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7"/>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8"/>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9"/>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 name="Text Placeholder 2">
            <a:extLst>
              <a:ext uri="{FF2B5EF4-FFF2-40B4-BE49-F238E27FC236}">
                <a16:creationId xmlns:a16="http://schemas.microsoft.com/office/drawing/2014/main" id="{578AD6F1-09AE-134A-94F0-0C3B8ECC9CD8}"/>
              </a:ext>
            </a:extLst>
          </p:cNvPr>
          <p:cNvSpPr>
            <a:spLocks noGrp="1"/>
          </p:cNvSpPr>
          <p:nvPr>
            <p:ph type="body" sz="quarter" idx="10" hasCustomPrompt="1"/>
          </p:nvPr>
        </p:nvSpPr>
        <p:spPr>
          <a:xfrm>
            <a:off x="975808" y="4770928"/>
            <a:ext cx="9627105" cy="752475"/>
          </a:xfrm>
        </p:spPr>
        <p:txBody>
          <a:bodyPr/>
          <a:lstStyle>
            <a:lvl1pPr>
              <a:defRPr>
                <a:solidFill>
                  <a:schemeClr val="accent6">
                    <a:lumMod val="75000"/>
                  </a:schemeClr>
                </a:solidFill>
                <a:latin typeface="Arial" panose="020B0604020202020204" pitchFamily="34" charset="0"/>
                <a:cs typeface="Arial" panose="020B0604020202020204" pitchFamily="34" charset="0"/>
              </a:defRPr>
            </a:lvl1pPr>
          </a:lstStyle>
          <a:p>
            <a:pPr lvl="0"/>
            <a:r>
              <a:rPr lang="en-US"/>
              <a:t>Better Together: Moss Adams &amp; [CLIENT]</a:t>
            </a:r>
          </a:p>
        </p:txBody>
      </p:sp>
    </p:spTree>
    <p:extLst>
      <p:ext uri="{BB962C8B-B14F-4D97-AF65-F5344CB8AC3E}">
        <p14:creationId xmlns:p14="http://schemas.microsoft.com/office/powerpoint/2010/main" val="39163395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 Image_Dark">
    <p:bg>
      <p:bgRef idx="1001">
        <a:schemeClr val="bg2"/>
      </p:bgRef>
    </p:bg>
    <p:spTree>
      <p:nvGrpSpPr>
        <p:cNvPr id="1" name=""/>
        <p:cNvGrpSpPr/>
        <p:nvPr/>
      </p:nvGrpSpPr>
      <p:grpSpPr>
        <a:xfrm>
          <a:off x="0" y="0"/>
          <a:ext cx="0" cy="0"/>
          <a:chOff x="0" y="0"/>
          <a:chExt cx="0" cy="0"/>
        </a:xfrm>
      </p:grpSpPr>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5"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graphicFrame>
        <p:nvGraphicFramePr>
          <p:cNvPr id="16" name="Table 6">
            <a:extLst>
              <a:ext uri="{FF2B5EF4-FFF2-40B4-BE49-F238E27FC236}">
                <a16:creationId xmlns:a16="http://schemas.microsoft.com/office/drawing/2014/main" id="{0F678F61-1FAE-4EEC-9E0A-7328E8570AB9}"/>
              </a:ext>
            </a:extLst>
          </p:cNvPr>
          <p:cNvGraphicFramePr>
            <a:graphicFrameLocks/>
          </p:cNvGraphicFramePr>
          <p:nvPr>
            <p:extLst>
              <p:ext uri="{D42A27DB-BD31-4B8C-83A1-F6EECF244321}">
                <p14:modId xmlns:p14="http://schemas.microsoft.com/office/powerpoint/2010/main" val="3326503608"/>
              </p:ext>
            </p:extLst>
          </p:nvPr>
        </p:nvGraphicFramePr>
        <p:xfrm>
          <a:off x="4551363" y="1828800"/>
          <a:ext cx="6167436" cy="2468880"/>
        </p:xfrm>
        <a:graphic>
          <a:graphicData uri="http://schemas.openxmlformats.org/drawingml/2006/table">
            <a:tbl>
              <a:tblPr>
                <a:tableStyleId>{17292A2E-F333-43FB-9621-5CBBE7FDCDCB}</a:tableStyleId>
              </a:tblPr>
              <a:tblGrid>
                <a:gridCol w="868130">
                  <a:extLst>
                    <a:ext uri="{9D8B030D-6E8A-4147-A177-3AD203B41FA5}">
                      <a16:colId xmlns:a16="http://schemas.microsoft.com/office/drawing/2014/main" val="3033488714"/>
                    </a:ext>
                  </a:extLst>
                </a:gridCol>
                <a:gridCol w="5299306">
                  <a:extLst>
                    <a:ext uri="{9D8B030D-6E8A-4147-A177-3AD203B41FA5}">
                      <a16:colId xmlns:a16="http://schemas.microsoft.com/office/drawing/2014/main" val="891925897"/>
                    </a:ext>
                  </a:extLst>
                </a:gridCol>
              </a:tblGrid>
              <a:tr h="500938">
                <a:tc>
                  <a:txBody>
                    <a:bodyPr/>
                    <a:lstStyle/>
                    <a:p>
                      <a:r>
                        <a:rPr lang="en-US" sz="3600">
                          <a:solidFill>
                            <a:schemeClr val="accent3"/>
                          </a:solidFill>
                        </a:rPr>
                        <a:t>01</a:t>
                      </a:r>
                    </a:p>
                  </a:txBody>
                  <a:tcPr marT="137160" marB="137160" anchor="ctr">
                    <a:lnL w="6350" cap="flat" cmpd="sng" algn="ctr">
                      <a:noFill/>
                      <a:prstDash val="solid"/>
                      <a:miter lim="800000"/>
                    </a:lnL>
                    <a:lnR>
                      <a:noFill/>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612815"/>
                  </a:ext>
                </a:extLst>
              </a:tr>
              <a:tr h="508372">
                <a:tc>
                  <a:txBody>
                    <a:bodyPr/>
                    <a:lstStyle/>
                    <a:p>
                      <a:r>
                        <a:rPr lang="en-US" sz="3600">
                          <a:solidFill>
                            <a:schemeClr val="accent3"/>
                          </a:solidFill>
                        </a:rPr>
                        <a:t>02</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1853888"/>
                  </a:ext>
                </a:extLst>
              </a:tr>
              <a:tr h="605016">
                <a:tc>
                  <a:txBody>
                    <a:bodyPr/>
                    <a:lstStyle/>
                    <a:p>
                      <a:r>
                        <a:rPr lang="en-US" sz="3600">
                          <a:solidFill>
                            <a:schemeClr val="accent3"/>
                          </a:solidFill>
                        </a:rPr>
                        <a:t>03</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7852802"/>
                  </a:ext>
                </a:extLst>
              </a:tr>
            </a:tbl>
          </a:graphicData>
        </a:graphic>
      </p:graphicFrame>
      <p:sp>
        <p:nvSpPr>
          <p:cNvPr id="9" name="Text Placeholder 8">
            <a:extLst>
              <a:ext uri="{FF2B5EF4-FFF2-40B4-BE49-F238E27FC236}">
                <a16:creationId xmlns:a16="http://schemas.microsoft.com/office/drawing/2014/main" id="{0935E219-D78F-4D52-A57D-630EEE586F3E}"/>
              </a:ext>
            </a:extLst>
          </p:cNvPr>
          <p:cNvSpPr>
            <a:spLocks noGrp="1"/>
          </p:cNvSpPr>
          <p:nvPr>
            <p:ph type="body" sz="quarter" idx="38" hasCustomPrompt="1"/>
          </p:nvPr>
        </p:nvSpPr>
        <p:spPr>
          <a:xfrm>
            <a:off x="5485701" y="1945364"/>
            <a:ext cx="5233097"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18" name="Text Placeholder 8">
            <a:extLst>
              <a:ext uri="{FF2B5EF4-FFF2-40B4-BE49-F238E27FC236}">
                <a16:creationId xmlns:a16="http://schemas.microsoft.com/office/drawing/2014/main" id="{C51FDAE7-7F6B-4111-A633-2D66CA739A97}"/>
              </a:ext>
            </a:extLst>
          </p:cNvPr>
          <p:cNvSpPr>
            <a:spLocks noGrp="1"/>
          </p:cNvSpPr>
          <p:nvPr>
            <p:ph type="body" sz="quarter" idx="39" hasCustomPrompt="1"/>
          </p:nvPr>
        </p:nvSpPr>
        <p:spPr>
          <a:xfrm>
            <a:off x="5485700" y="2788818"/>
            <a:ext cx="5233097"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19" name="Text Placeholder 8">
            <a:extLst>
              <a:ext uri="{FF2B5EF4-FFF2-40B4-BE49-F238E27FC236}">
                <a16:creationId xmlns:a16="http://schemas.microsoft.com/office/drawing/2014/main" id="{A578C8BF-7658-4BB8-850D-5F1D846388D4}"/>
              </a:ext>
            </a:extLst>
          </p:cNvPr>
          <p:cNvSpPr>
            <a:spLocks noGrp="1"/>
          </p:cNvSpPr>
          <p:nvPr>
            <p:ph type="body" sz="quarter" idx="40" hasCustomPrompt="1"/>
          </p:nvPr>
        </p:nvSpPr>
        <p:spPr>
          <a:xfrm>
            <a:off x="5485699" y="3612070"/>
            <a:ext cx="5233097"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cxnSp>
        <p:nvCxnSpPr>
          <p:cNvPr id="22" name="RuleLine - Mid" hidden="1">
            <a:extLst>
              <a:ext uri="{FF2B5EF4-FFF2-40B4-BE49-F238E27FC236}">
                <a16:creationId xmlns:a16="http://schemas.microsoft.com/office/drawing/2014/main" id="{4E9890D5-3FD1-41D5-8AC3-1FFB981DFA3A}"/>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087CB9E-4D52-43CB-9DF9-2F3A04B9D1A9}"/>
              </a:ext>
            </a:extLst>
          </p:cNvPr>
          <p:cNvSpPr txBox="1"/>
          <p:nvPr userDrawn="1"/>
        </p:nvSpPr>
        <p:spPr>
          <a:xfrm>
            <a:off x="4545367" y="549528"/>
            <a:ext cx="5104769" cy="719091"/>
          </a:xfrm>
          <a:prstGeom prst="rect">
            <a:avLst/>
          </a:prstGeom>
          <a:noFill/>
        </p:spPr>
        <p:txBody>
          <a:bodyPr wrap="square" lIns="0" tIns="0" rIns="0" bIns="0" rtlCol="0">
            <a:noAutofit/>
          </a:bodyPr>
          <a:lstStyle/>
          <a:p>
            <a:pPr marL="0" indent="0" algn="l">
              <a:spcAft>
                <a:spcPts val="400"/>
              </a:spcAft>
              <a:buFont typeface="Arial" panose="020B0604020202020204" pitchFamily="34" charset="0"/>
              <a:buNone/>
            </a:pPr>
            <a:r>
              <a:rPr lang="en-US" sz="3600">
                <a:solidFill>
                  <a:schemeClr val="tx2"/>
                </a:solidFill>
                <a:latin typeface="+mj-lt"/>
                <a:cs typeface="Arial" panose="020B0604020202020204" pitchFamily="34" charset="0"/>
              </a:rPr>
              <a:t>Agenda</a:t>
            </a:r>
          </a:p>
        </p:txBody>
      </p:sp>
      <p:grpSp>
        <p:nvGrpSpPr>
          <p:cNvPr id="24" name="GRAPHIC - MathCompass">
            <a:extLst>
              <a:ext uri="{FF2B5EF4-FFF2-40B4-BE49-F238E27FC236}">
                <a16:creationId xmlns:a16="http://schemas.microsoft.com/office/drawing/2014/main" id="{CCF0AFBE-4081-4AC1-954B-712B6427DE4E}"/>
              </a:ext>
            </a:extLst>
          </p:cNvPr>
          <p:cNvGrpSpPr>
            <a:grpSpLocks noChangeAspect="1"/>
          </p:cNvGrpSpPr>
          <p:nvPr userDrawn="1"/>
        </p:nvGrpSpPr>
        <p:grpSpPr>
          <a:xfrm>
            <a:off x="10166217" y="594360"/>
            <a:ext cx="552577" cy="548640"/>
            <a:chOff x="5423543" y="1158469"/>
            <a:chExt cx="1103529" cy="1095666"/>
          </a:xfrm>
          <a:solidFill>
            <a:schemeClr val="accent2"/>
          </a:solidFill>
        </p:grpSpPr>
        <p:sp>
          <p:nvSpPr>
            <p:cNvPr id="25" name="/ (South)">
              <a:extLst>
                <a:ext uri="{FF2B5EF4-FFF2-40B4-BE49-F238E27FC236}">
                  <a16:creationId xmlns:a16="http://schemas.microsoft.com/office/drawing/2014/main" id="{906262ED-C85F-4D08-8B0C-5FFDB291157B}"/>
                </a:ext>
              </a:extLst>
            </p:cNvPr>
            <p:cNvSpPr>
              <a:spLocks noChangeAspect="1"/>
            </p:cNvSpPr>
            <p:nvPr userDrawn="1"/>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 (East)">
              <a:extLst>
                <a:ext uri="{FF2B5EF4-FFF2-40B4-BE49-F238E27FC236}">
                  <a16:creationId xmlns:a16="http://schemas.microsoft.com/office/drawing/2014/main" id="{BB3B2D00-5B60-4837-81D0-D97B64ABE312}"/>
                </a:ext>
              </a:extLst>
            </p:cNvPr>
            <p:cNvSpPr>
              <a:spLocks noChangeAspect="1"/>
            </p:cNvSpPr>
            <p:nvPr userDrawn="1"/>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x (North)">
              <a:extLst>
                <a:ext uri="{FF2B5EF4-FFF2-40B4-BE49-F238E27FC236}">
                  <a16:creationId xmlns:a16="http://schemas.microsoft.com/office/drawing/2014/main" id="{75684A3A-4E23-4547-A6BD-8AD79C892CF5}"/>
                </a:ext>
              </a:extLst>
            </p:cNvPr>
            <p:cNvSpPr>
              <a:spLocks/>
            </p:cNvSpPr>
            <p:nvPr userDrawn="1"/>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8" name="+ (West)">
              <a:extLst>
                <a:ext uri="{FF2B5EF4-FFF2-40B4-BE49-F238E27FC236}">
                  <a16:creationId xmlns:a16="http://schemas.microsoft.com/office/drawing/2014/main" id="{5AE1739E-A828-4CA2-BE1D-BB018601F21A}"/>
                </a:ext>
              </a:extLst>
            </p:cNvPr>
            <p:cNvSpPr>
              <a:spLocks/>
            </p:cNvSpPr>
            <p:nvPr userDrawn="1"/>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Tree>
    <p:extLst>
      <p:ext uri="{BB962C8B-B14F-4D97-AF65-F5344CB8AC3E}">
        <p14:creationId xmlns:p14="http://schemas.microsoft.com/office/powerpoint/2010/main" val="37150697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_Dark">
    <p:bg>
      <p:bgRef idx="1001">
        <a:schemeClr val="bg2"/>
      </p:bgRef>
    </p:bg>
    <p:spTree>
      <p:nvGrpSpPr>
        <p:cNvPr id="1" name=""/>
        <p:cNvGrpSpPr/>
        <p:nvPr/>
      </p:nvGrpSpPr>
      <p:grpSpPr>
        <a:xfrm>
          <a:off x="0" y="0"/>
          <a:ext cx="0" cy="0"/>
          <a:chOff x="0" y="0"/>
          <a:chExt cx="0" cy="0"/>
        </a:xfrm>
      </p:grpSpPr>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4" name="TextBox 3">
            <a:extLst>
              <a:ext uri="{FF2B5EF4-FFF2-40B4-BE49-F238E27FC236}">
                <a16:creationId xmlns:a16="http://schemas.microsoft.com/office/drawing/2014/main" id="{7DE18447-951B-4168-8015-5AC22BBB7161}"/>
              </a:ext>
            </a:extLst>
          </p:cNvPr>
          <p:cNvSpPr txBox="1"/>
          <p:nvPr/>
        </p:nvSpPr>
        <p:spPr>
          <a:xfrm>
            <a:off x="663958" y="593918"/>
            <a:ext cx="5099235" cy="719091"/>
          </a:xfrm>
          <a:prstGeom prst="rect">
            <a:avLst/>
          </a:prstGeom>
          <a:noFill/>
        </p:spPr>
        <p:txBody>
          <a:bodyPr wrap="square" lIns="0" tIns="0" rIns="0" bIns="0" rtlCol="0">
            <a:noAutofit/>
          </a:bodyPr>
          <a:lstStyle/>
          <a:p>
            <a:pPr marL="0" indent="0" algn="l">
              <a:spcAft>
                <a:spcPts val="400"/>
              </a:spcAft>
              <a:buFont typeface="Arial" panose="020B0604020202020204" pitchFamily="34" charset="0"/>
              <a:buNone/>
            </a:pPr>
            <a:r>
              <a:rPr lang="en-US" sz="3600">
                <a:solidFill>
                  <a:schemeClr val="tx2"/>
                </a:solidFill>
                <a:latin typeface="+mj-lt"/>
                <a:cs typeface="Arial" panose="020B0604020202020204" pitchFamily="34" charset="0"/>
              </a:rPr>
              <a:t>Agenda</a:t>
            </a:r>
          </a:p>
        </p:txBody>
      </p:sp>
      <p:grpSp>
        <p:nvGrpSpPr>
          <p:cNvPr id="55" name="GRAPHIC - MathCompass">
            <a:extLst>
              <a:ext uri="{FF2B5EF4-FFF2-40B4-BE49-F238E27FC236}">
                <a16:creationId xmlns:a16="http://schemas.microsoft.com/office/drawing/2014/main" id="{716B0605-3C3E-4555-B6E9-F6CA5DE19E88}"/>
              </a:ext>
            </a:extLst>
          </p:cNvPr>
          <p:cNvGrpSpPr>
            <a:grpSpLocks noChangeAspect="1"/>
          </p:cNvGrpSpPr>
          <p:nvPr/>
        </p:nvGrpSpPr>
        <p:grpSpPr>
          <a:xfrm>
            <a:off x="10091641" y="594360"/>
            <a:ext cx="552577" cy="548640"/>
            <a:chOff x="5423543" y="1158469"/>
            <a:chExt cx="1103529" cy="1095666"/>
          </a:xfrm>
          <a:solidFill>
            <a:schemeClr val="accent2"/>
          </a:solidFill>
        </p:grpSpPr>
        <p:sp>
          <p:nvSpPr>
            <p:cNvPr id="56" name="/ (South)">
              <a:extLst>
                <a:ext uri="{FF2B5EF4-FFF2-40B4-BE49-F238E27FC236}">
                  <a16:creationId xmlns:a16="http://schemas.microsoft.com/office/drawing/2014/main" id="{66AE005D-F6D9-4700-A4CA-7EC1AFD564DA}"/>
                </a:ext>
              </a:extLst>
            </p:cNvPr>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 (East)">
              <a:extLst>
                <a:ext uri="{FF2B5EF4-FFF2-40B4-BE49-F238E27FC236}">
                  <a16:creationId xmlns:a16="http://schemas.microsoft.com/office/drawing/2014/main" id="{8B0F3C66-AADF-4BF5-826C-E50E298534E5}"/>
                </a:ext>
              </a:extLst>
            </p:cNvPr>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x (North)">
              <a:extLst>
                <a:ext uri="{FF2B5EF4-FFF2-40B4-BE49-F238E27FC236}">
                  <a16:creationId xmlns:a16="http://schemas.microsoft.com/office/drawing/2014/main" id="{5AC93DB4-046D-40BC-BAB1-353DC99EAD72}"/>
                </a:ext>
              </a:extLst>
            </p:cNvPr>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59" name="+ (West)">
              <a:extLst>
                <a:ext uri="{FF2B5EF4-FFF2-40B4-BE49-F238E27FC236}">
                  <a16:creationId xmlns:a16="http://schemas.microsoft.com/office/drawing/2014/main" id="{4EC2325F-1944-4C53-836A-ADD19CF0F2DE}"/>
                </a:ext>
              </a:extLst>
            </p:cNvPr>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graphicFrame>
        <p:nvGraphicFramePr>
          <p:cNvPr id="19" name="Table 6">
            <a:extLst>
              <a:ext uri="{FF2B5EF4-FFF2-40B4-BE49-F238E27FC236}">
                <a16:creationId xmlns:a16="http://schemas.microsoft.com/office/drawing/2014/main" id="{B339CDCD-8363-4D97-B666-E2A747D2BE56}"/>
              </a:ext>
            </a:extLst>
          </p:cNvPr>
          <p:cNvGraphicFramePr>
            <a:graphicFrameLocks/>
          </p:cNvGraphicFramePr>
          <p:nvPr>
            <p:extLst>
              <p:ext uri="{D42A27DB-BD31-4B8C-83A1-F6EECF244321}">
                <p14:modId xmlns:p14="http://schemas.microsoft.com/office/powerpoint/2010/main" val="246259260"/>
              </p:ext>
            </p:extLst>
          </p:nvPr>
        </p:nvGraphicFramePr>
        <p:xfrm>
          <a:off x="663958" y="1855893"/>
          <a:ext cx="4657850" cy="3291840"/>
        </p:xfrm>
        <a:graphic>
          <a:graphicData uri="http://schemas.openxmlformats.org/drawingml/2006/table">
            <a:tbl>
              <a:tblPr>
                <a:tableStyleId>{17292A2E-F333-43FB-9621-5CBBE7FDCDCB}</a:tableStyleId>
              </a:tblPr>
              <a:tblGrid>
                <a:gridCol w="780641">
                  <a:extLst>
                    <a:ext uri="{9D8B030D-6E8A-4147-A177-3AD203B41FA5}">
                      <a16:colId xmlns:a16="http://schemas.microsoft.com/office/drawing/2014/main" val="3033488714"/>
                    </a:ext>
                  </a:extLst>
                </a:gridCol>
                <a:gridCol w="3877209">
                  <a:extLst>
                    <a:ext uri="{9D8B030D-6E8A-4147-A177-3AD203B41FA5}">
                      <a16:colId xmlns:a16="http://schemas.microsoft.com/office/drawing/2014/main" val="891925897"/>
                    </a:ext>
                  </a:extLst>
                </a:gridCol>
              </a:tblGrid>
              <a:tr h="500938">
                <a:tc>
                  <a:txBody>
                    <a:bodyPr/>
                    <a:lstStyle/>
                    <a:p>
                      <a:r>
                        <a:rPr lang="en-US" sz="3600">
                          <a:solidFill>
                            <a:schemeClr val="accent3"/>
                          </a:solidFill>
                        </a:rPr>
                        <a:t>01</a:t>
                      </a:r>
                    </a:p>
                  </a:txBody>
                  <a:tcPr marT="137160" marB="137160" anchor="ctr">
                    <a:lnL w="6350" cap="flat" cmpd="sng" algn="ctr">
                      <a:noFill/>
                      <a:prstDash val="solid"/>
                      <a:miter lim="800000"/>
                    </a:lnL>
                    <a:lnR>
                      <a:noFill/>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612815"/>
                  </a:ext>
                </a:extLst>
              </a:tr>
              <a:tr h="508372">
                <a:tc>
                  <a:txBody>
                    <a:bodyPr/>
                    <a:lstStyle/>
                    <a:p>
                      <a:r>
                        <a:rPr lang="en-US" sz="3600">
                          <a:solidFill>
                            <a:schemeClr val="accent3"/>
                          </a:solidFill>
                        </a:rPr>
                        <a:t>02</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1853888"/>
                  </a:ext>
                </a:extLst>
              </a:tr>
              <a:tr h="605016">
                <a:tc>
                  <a:txBody>
                    <a:bodyPr/>
                    <a:lstStyle/>
                    <a:p>
                      <a:r>
                        <a:rPr lang="en-US" sz="3600">
                          <a:solidFill>
                            <a:schemeClr val="accent3"/>
                          </a:solidFill>
                        </a:rPr>
                        <a:t>03</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7852802"/>
                  </a:ext>
                </a:extLst>
              </a:tr>
              <a:tr h="370840">
                <a:tc>
                  <a:txBody>
                    <a:bodyPr/>
                    <a:lstStyle/>
                    <a:p>
                      <a:r>
                        <a:rPr lang="en-US" sz="3600">
                          <a:solidFill>
                            <a:schemeClr val="accent3"/>
                          </a:solidFill>
                        </a:rPr>
                        <a:t>04</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1363866"/>
                  </a:ext>
                </a:extLst>
              </a:tr>
            </a:tbl>
          </a:graphicData>
        </a:graphic>
      </p:graphicFrame>
      <p:sp>
        <p:nvSpPr>
          <p:cNvPr id="20" name="Text Placeholder 8">
            <a:extLst>
              <a:ext uri="{FF2B5EF4-FFF2-40B4-BE49-F238E27FC236}">
                <a16:creationId xmlns:a16="http://schemas.microsoft.com/office/drawing/2014/main" id="{B7675FC3-D1F0-4AC2-8C62-EBC22DF47B41}"/>
              </a:ext>
            </a:extLst>
          </p:cNvPr>
          <p:cNvSpPr>
            <a:spLocks noGrp="1"/>
          </p:cNvSpPr>
          <p:nvPr>
            <p:ph type="body" sz="quarter" idx="38" hasCustomPrompt="1"/>
          </p:nvPr>
        </p:nvSpPr>
        <p:spPr>
          <a:xfrm>
            <a:off x="1598297" y="1972457"/>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21" name="Text Placeholder 8">
            <a:extLst>
              <a:ext uri="{FF2B5EF4-FFF2-40B4-BE49-F238E27FC236}">
                <a16:creationId xmlns:a16="http://schemas.microsoft.com/office/drawing/2014/main" id="{F728B5E6-EB40-4667-910F-C7D80D22B256}"/>
              </a:ext>
            </a:extLst>
          </p:cNvPr>
          <p:cNvSpPr>
            <a:spLocks noGrp="1"/>
          </p:cNvSpPr>
          <p:nvPr>
            <p:ph type="body" sz="quarter" idx="39" hasCustomPrompt="1"/>
          </p:nvPr>
        </p:nvSpPr>
        <p:spPr>
          <a:xfrm>
            <a:off x="1598296" y="2815911"/>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22" name="Text Placeholder 8">
            <a:extLst>
              <a:ext uri="{FF2B5EF4-FFF2-40B4-BE49-F238E27FC236}">
                <a16:creationId xmlns:a16="http://schemas.microsoft.com/office/drawing/2014/main" id="{4FEF3EBD-1E9C-4E2E-AAAA-F58C26DEDEFE}"/>
              </a:ext>
            </a:extLst>
          </p:cNvPr>
          <p:cNvSpPr>
            <a:spLocks noGrp="1"/>
          </p:cNvSpPr>
          <p:nvPr>
            <p:ph type="body" sz="quarter" idx="40" hasCustomPrompt="1"/>
          </p:nvPr>
        </p:nvSpPr>
        <p:spPr>
          <a:xfrm>
            <a:off x="1598295" y="3639163"/>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23" name="Text Placeholder 8">
            <a:extLst>
              <a:ext uri="{FF2B5EF4-FFF2-40B4-BE49-F238E27FC236}">
                <a16:creationId xmlns:a16="http://schemas.microsoft.com/office/drawing/2014/main" id="{266DE3D6-2ED1-4008-8421-FFDCD6D5C8AC}"/>
              </a:ext>
            </a:extLst>
          </p:cNvPr>
          <p:cNvSpPr>
            <a:spLocks noGrp="1"/>
          </p:cNvSpPr>
          <p:nvPr>
            <p:ph type="body" sz="quarter" idx="41" hasCustomPrompt="1"/>
          </p:nvPr>
        </p:nvSpPr>
        <p:spPr>
          <a:xfrm>
            <a:off x="1598294" y="4462415"/>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graphicFrame>
        <p:nvGraphicFramePr>
          <p:cNvPr id="36" name="Table 6">
            <a:extLst>
              <a:ext uri="{FF2B5EF4-FFF2-40B4-BE49-F238E27FC236}">
                <a16:creationId xmlns:a16="http://schemas.microsoft.com/office/drawing/2014/main" id="{11C71F56-A467-4329-BC1F-97BFF48F7564}"/>
              </a:ext>
            </a:extLst>
          </p:cNvPr>
          <p:cNvGraphicFramePr>
            <a:graphicFrameLocks/>
          </p:cNvGraphicFramePr>
          <p:nvPr>
            <p:extLst>
              <p:ext uri="{D42A27DB-BD31-4B8C-83A1-F6EECF244321}">
                <p14:modId xmlns:p14="http://schemas.microsoft.com/office/powerpoint/2010/main" val="818723192"/>
              </p:ext>
            </p:extLst>
          </p:nvPr>
        </p:nvGraphicFramePr>
        <p:xfrm>
          <a:off x="5874099" y="1855893"/>
          <a:ext cx="4657850" cy="3291840"/>
        </p:xfrm>
        <a:graphic>
          <a:graphicData uri="http://schemas.openxmlformats.org/drawingml/2006/table">
            <a:tbl>
              <a:tblPr>
                <a:tableStyleId>{17292A2E-F333-43FB-9621-5CBBE7FDCDCB}</a:tableStyleId>
              </a:tblPr>
              <a:tblGrid>
                <a:gridCol w="780641">
                  <a:extLst>
                    <a:ext uri="{9D8B030D-6E8A-4147-A177-3AD203B41FA5}">
                      <a16:colId xmlns:a16="http://schemas.microsoft.com/office/drawing/2014/main" val="3033488714"/>
                    </a:ext>
                  </a:extLst>
                </a:gridCol>
                <a:gridCol w="3877209">
                  <a:extLst>
                    <a:ext uri="{9D8B030D-6E8A-4147-A177-3AD203B41FA5}">
                      <a16:colId xmlns:a16="http://schemas.microsoft.com/office/drawing/2014/main" val="891925897"/>
                    </a:ext>
                  </a:extLst>
                </a:gridCol>
              </a:tblGrid>
              <a:tr h="500938">
                <a:tc>
                  <a:txBody>
                    <a:bodyPr/>
                    <a:lstStyle/>
                    <a:p>
                      <a:r>
                        <a:rPr lang="en-US" sz="3600">
                          <a:solidFill>
                            <a:schemeClr val="accent3"/>
                          </a:solidFill>
                        </a:rPr>
                        <a:t>05</a:t>
                      </a:r>
                    </a:p>
                  </a:txBody>
                  <a:tcPr marT="137160" marB="137160" anchor="ctr">
                    <a:lnL w="6350" cap="flat" cmpd="sng" algn="ctr">
                      <a:noFill/>
                      <a:prstDash val="solid"/>
                      <a:miter lim="800000"/>
                    </a:lnL>
                    <a:lnR>
                      <a:noFill/>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612815"/>
                  </a:ext>
                </a:extLst>
              </a:tr>
              <a:tr h="508372">
                <a:tc>
                  <a:txBody>
                    <a:bodyPr/>
                    <a:lstStyle/>
                    <a:p>
                      <a:r>
                        <a:rPr lang="en-US" sz="3600">
                          <a:solidFill>
                            <a:schemeClr val="accent3"/>
                          </a:solidFill>
                        </a:rPr>
                        <a:t>06</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1853888"/>
                  </a:ext>
                </a:extLst>
              </a:tr>
              <a:tr h="605016">
                <a:tc>
                  <a:txBody>
                    <a:bodyPr/>
                    <a:lstStyle/>
                    <a:p>
                      <a:r>
                        <a:rPr lang="en-US" sz="3600">
                          <a:solidFill>
                            <a:schemeClr val="accent3"/>
                          </a:solidFill>
                        </a:rPr>
                        <a:t>07</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7852802"/>
                  </a:ext>
                </a:extLst>
              </a:tr>
              <a:tr h="370840">
                <a:tc>
                  <a:txBody>
                    <a:bodyPr/>
                    <a:lstStyle/>
                    <a:p>
                      <a:r>
                        <a:rPr lang="en-US" sz="3600">
                          <a:solidFill>
                            <a:schemeClr val="accent3"/>
                          </a:solidFill>
                        </a:rPr>
                        <a:t>08</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1363866"/>
                  </a:ext>
                </a:extLst>
              </a:tr>
            </a:tbl>
          </a:graphicData>
        </a:graphic>
      </p:graphicFrame>
      <p:sp>
        <p:nvSpPr>
          <p:cNvPr id="37" name="Text Placeholder 8">
            <a:extLst>
              <a:ext uri="{FF2B5EF4-FFF2-40B4-BE49-F238E27FC236}">
                <a16:creationId xmlns:a16="http://schemas.microsoft.com/office/drawing/2014/main" id="{5D6018C4-79B2-4E32-9EB2-CB41B9D4B5F4}"/>
              </a:ext>
            </a:extLst>
          </p:cNvPr>
          <p:cNvSpPr>
            <a:spLocks noGrp="1"/>
          </p:cNvSpPr>
          <p:nvPr>
            <p:ph type="body" sz="quarter" idx="42" hasCustomPrompt="1"/>
          </p:nvPr>
        </p:nvSpPr>
        <p:spPr>
          <a:xfrm>
            <a:off x="6808438" y="1972457"/>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38" name="Text Placeholder 8">
            <a:extLst>
              <a:ext uri="{FF2B5EF4-FFF2-40B4-BE49-F238E27FC236}">
                <a16:creationId xmlns:a16="http://schemas.microsoft.com/office/drawing/2014/main" id="{69B4ABA4-D490-4D15-A4C7-DC25211A4963}"/>
              </a:ext>
            </a:extLst>
          </p:cNvPr>
          <p:cNvSpPr>
            <a:spLocks noGrp="1"/>
          </p:cNvSpPr>
          <p:nvPr>
            <p:ph type="body" sz="quarter" idx="43" hasCustomPrompt="1"/>
          </p:nvPr>
        </p:nvSpPr>
        <p:spPr>
          <a:xfrm>
            <a:off x="6808437" y="2815911"/>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39" name="Text Placeholder 8">
            <a:extLst>
              <a:ext uri="{FF2B5EF4-FFF2-40B4-BE49-F238E27FC236}">
                <a16:creationId xmlns:a16="http://schemas.microsoft.com/office/drawing/2014/main" id="{5E415E9C-46CA-410E-A037-895D818E96BA}"/>
              </a:ext>
            </a:extLst>
          </p:cNvPr>
          <p:cNvSpPr>
            <a:spLocks noGrp="1"/>
          </p:cNvSpPr>
          <p:nvPr>
            <p:ph type="body" sz="quarter" idx="44" hasCustomPrompt="1"/>
          </p:nvPr>
        </p:nvSpPr>
        <p:spPr>
          <a:xfrm>
            <a:off x="6808436" y="3639163"/>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40" name="Text Placeholder 8">
            <a:extLst>
              <a:ext uri="{FF2B5EF4-FFF2-40B4-BE49-F238E27FC236}">
                <a16:creationId xmlns:a16="http://schemas.microsoft.com/office/drawing/2014/main" id="{6668769A-D2D8-4FA5-BC3B-1B45DD4C29D7}"/>
              </a:ext>
            </a:extLst>
          </p:cNvPr>
          <p:cNvSpPr>
            <a:spLocks noGrp="1"/>
          </p:cNvSpPr>
          <p:nvPr>
            <p:ph type="body" sz="quarter" idx="45" hasCustomPrompt="1"/>
          </p:nvPr>
        </p:nvSpPr>
        <p:spPr>
          <a:xfrm>
            <a:off x="6808435" y="4462415"/>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cxnSp>
        <p:nvCxnSpPr>
          <p:cNvPr id="24" name="RuleLine - Mid" hidden="1">
            <a:extLst>
              <a:ext uri="{FF2B5EF4-FFF2-40B4-BE49-F238E27FC236}">
                <a16:creationId xmlns:a16="http://schemas.microsoft.com/office/drawing/2014/main" id="{3DD18B4E-7F57-4AA7-AE86-092943C362DB}"/>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9481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A">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10058400" cy="4191000"/>
          </a:xfrm>
        </p:spPr>
        <p:txBody>
          <a:bodyPr/>
          <a:lstStyle>
            <a:lvl1pPr>
              <a:defRPr>
                <a:solidFill>
                  <a:schemeClr val="tx2"/>
                </a:solidFill>
              </a:defRPr>
            </a:lvl1pPr>
            <a:lvl2pPr>
              <a:spcAft>
                <a:spcPts val="300"/>
              </a:spcAft>
              <a:defRPr b="1" cap="all" baseline="0">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15" name="Title Placeholder - Top"/>
          <p:cNvSpPr>
            <a:spLocks noGrp="1"/>
          </p:cNvSpPr>
          <p:nvPr>
            <p:ph type="title"/>
          </p:nvPr>
        </p:nvSpPr>
        <p:spPr>
          <a:xfrm>
            <a:off x="660401" y="457201"/>
            <a:ext cx="10058400" cy="685802"/>
          </a:xfrm>
        </p:spPr>
        <p:txBody>
          <a:body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Eastern Washington University June Steering Committee Update</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4C991C26-FED8-40D9-974C-3E1B7CE53B8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98524102-DE28-4ADF-885A-4F9C1EF2027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a:extLst>
              <a:ext uri="{FF2B5EF4-FFF2-40B4-BE49-F238E27FC236}">
                <a16:creationId xmlns:a16="http://schemas.microsoft.com/office/drawing/2014/main" id="{D9433977-FE3D-428B-ACD7-64C30F8539CD}"/>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12085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A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399" y="1828801"/>
            <a:ext cx="10058401" cy="4191000"/>
          </a:xfrm>
        </p:spPr>
        <p:txBody>
          <a:bodyPr/>
          <a:lstStyle>
            <a:lvl1pPr>
              <a:defRPr>
                <a:solidFill>
                  <a:schemeClr val="accent3"/>
                </a:solidFill>
              </a:defRPr>
            </a:lvl1pPr>
            <a:lvl2pPr>
              <a:defRPr b="1" baseline="0">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15" name="Title Placeholder - Top"/>
          <p:cNvSpPr>
            <a:spLocks noGrp="1"/>
          </p:cNvSpPr>
          <p:nvPr>
            <p:ph type="title"/>
          </p:nvPr>
        </p:nvSpPr>
        <p:spPr>
          <a:xfrm>
            <a:off x="660401" y="457201"/>
            <a:ext cx="10058400" cy="685801"/>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Eastern Washington University June Steering Committee Update</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54BF59B8-A8E0-4DD5-84B9-BAED7418818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FFE4E023-64AD-48DC-A39B-65BBFEC1A9F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a:extLst>
              <a:ext uri="{FF2B5EF4-FFF2-40B4-BE49-F238E27FC236}">
                <a16:creationId xmlns:a16="http://schemas.microsoft.com/office/drawing/2014/main" id="{B8C50619-53CB-49D8-B539-0221182BCB7B}"/>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43408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A_Split">
    <p:bg>
      <p:bgRef idx="1001">
        <a:schemeClr val="bg2"/>
      </p:bgRef>
    </p:bg>
    <p:spTree>
      <p:nvGrpSpPr>
        <p:cNvPr id="1" name=""/>
        <p:cNvGrpSpPr/>
        <p:nvPr/>
      </p:nvGrpSpPr>
      <p:grpSpPr>
        <a:xfrm>
          <a:off x="0" y="0"/>
          <a:ext cx="0" cy="0"/>
          <a:chOff x="0" y="0"/>
          <a:chExt cx="0" cy="0"/>
        </a:xfrm>
      </p:grpSpPr>
      <p:sp>
        <p:nvSpPr>
          <p:cNvPr id="9" name="Rectangle 8"/>
          <p:cNvSpPr/>
          <p:nvPr/>
        </p:nvSpPr>
        <p:spPr>
          <a:xfrm>
            <a:off x="0" y="1524000"/>
            <a:ext cx="11379200" cy="4876800"/>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Freeform 10"/>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12" name="Content Placeholder 9"/>
          <p:cNvSpPr>
            <a:spLocks noGrp="1"/>
          </p:cNvSpPr>
          <p:nvPr>
            <p:ph sz="quarter" idx="18" hasCustomPrompt="1"/>
          </p:nvPr>
        </p:nvSpPr>
        <p:spPr>
          <a:xfrm>
            <a:off x="660400" y="1828798"/>
            <a:ext cx="10058400" cy="4191003"/>
          </a:xfrm>
        </p:spPr>
        <p:txBody>
          <a:bodyPr/>
          <a:lstStyle>
            <a:lvl1pPr>
              <a:lnSpc>
                <a:spcPct val="110000"/>
              </a:lnSpc>
              <a:spcBef>
                <a:spcPts val="0"/>
              </a:spcBef>
              <a:spcAft>
                <a:spcPts val="600"/>
              </a:spcAft>
              <a:defRPr sz="1800">
                <a:solidFill>
                  <a:schemeClr val="bg2"/>
                </a:solidFill>
              </a:defRPr>
            </a:lvl1pPr>
            <a:lvl2pPr>
              <a:lnSpc>
                <a:spcPct val="110000"/>
              </a:lnSpc>
              <a:spcBef>
                <a:spcPts val="0"/>
              </a:spcBef>
              <a:spcAft>
                <a:spcPts val="600"/>
              </a:spcAft>
              <a:defRPr sz="1800" b="1" baseline="0">
                <a:solidFill>
                  <a:schemeClr val="accent5"/>
                </a:solidFill>
              </a:defRPr>
            </a:lvl2pPr>
            <a:lvl3pPr>
              <a:lnSpc>
                <a:spcPct val="110000"/>
              </a:lnSpc>
              <a:spcBef>
                <a:spcPts val="0"/>
              </a:spcBef>
              <a:spcAft>
                <a:spcPts val="600"/>
              </a:spcAft>
              <a:defRPr sz="1800">
                <a:solidFill>
                  <a:schemeClr val="bg1"/>
                </a:solidFill>
              </a:defRPr>
            </a:lvl3pPr>
            <a:lvl4pPr marL="230188" indent="-230188">
              <a:lnSpc>
                <a:spcPct val="110000"/>
              </a:lnSpc>
              <a:spcBef>
                <a:spcPts val="0"/>
              </a:spcBef>
              <a:spcAft>
                <a:spcPts val="600"/>
              </a:spcAft>
              <a:buFont typeface="Arial" panose="020B0604020202020204" pitchFamily="34" charset="0"/>
              <a:buChar char="•"/>
              <a:defRPr sz="1800">
                <a:solidFill>
                  <a:schemeClr val="bg1"/>
                </a:solidFill>
              </a:defRPr>
            </a:lvl4pPr>
            <a:lvl5pPr marL="460375" indent="-227013">
              <a:lnSpc>
                <a:spcPct val="110000"/>
              </a:lnSpc>
              <a:spcBef>
                <a:spcPts val="0"/>
              </a:spcBef>
              <a:spcAft>
                <a:spcPts val="600"/>
              </a:spcAft>
              <a:buFont typeface="Arial" panose="020B0604020202020204" pitchFamily="34" charset="0"/>
              <a:buChar char="•"/>
              <a:defRPr sz="1800">
                <a:solidFill>
                  <a:schemeClr val="bg1"/>
                </a:solidFill>
              </a:defRPr>
            </a:lvl5pPr>
            <a:lvl6pPr marL="690563" indent="-233363">
              <a:lnSpc>
                <a:spcPct val="110000"/>
              </a:lnSpc>
              <a:spcBef>
                <a:spcPts val="0"/>
              </a:spcBef>
              <a:spcAft>
                <a:spcPts val="600"/>
              </a:spcAft>
              <a:buFont typeface="Arial" panose="020B0604020202020204" pitchFamily="34" charset="0"/>
              <a:buChar char="•"/>
              <a:defRPr sz="1800">
                <a:solidFill>
                  <a:schemeClr val="bg1"/>
                </a:solidFill>
              </a:defRPr>
            </a:lvl6pPr>
          </a:lstStyle>
          <a:p>
            <a:pPr lvl="0"/>
            <a:r>
              <a:rPr lang="en-US"/>
              <a:t>Header 1</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15" name="Title Placeholder - Top"/>
          <p:cNvSpPr>
            <a:spLocks noGrp="1"/>
          </p:cNvSpPr>
          <p:nvPr>
            <p:ph type="title"/>
          </p:nvPr>
        </p:nvSpPr>
        <p:spPr>
          <a:xfrm>
            <a:off x="660401" y="457201"/>
            <a:ext cx="10058400" cy="685801"/>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Eastern Washington University June Steering Committee Update</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C84E5328-6ECA-48D8-87A1-63401AC6362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60751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A - Center">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p:txBody>
          <a:bodyPr/>
          <a:lstStyle>
            <a:lvl1pPr algn="ct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Content Placeholder 9"/>
          <p:cNvSpPr>
            <a:spLocks noGrp="1"/>
          </p:cNvSpPr>
          <p:nvPr>
            <p:ph sz="quarter" idx="16" hasCustomPrompt="1"/>
          </p:nvPr>
        </p:nvSpPr>
        <p:spPr>
          <a:xfrm>
            <a:off x="660400" y="1828798"/>
            <a:ext cx="10058400" cy="4191003"/>
          </a:xfrm>
        </p:spPr>
        <p:txBody>
          <a:bodyPr/>
          <a:lstStyle>
            <a:lvl1pPr>
              <a:defRPr>
                <a:solidFill>
                  <a:schemeClr val="tx2"/>
                </a:solidFill>
              </a:defRPr>
            </a:lvl1pPr>
            <a:lvl2pPr>
              <a:defRPr b="1" baseline="0">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9"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7"/>
          </p:nvPr>
        </p:nvSpPr>
        <p:spPr/>
        <p:txBody>
          <a:bodyPr/>
          <a:lstStyle/>
          <a:p>
            <a:r>
              <a:rPr lang="en-US"/>
              <a:t>Eastern Washington University June Steering Committee Update</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8" name="RuleLine - Mid" hidden="1">
            <a:extLst>
              <a:ext uri="{FF2B5EF4-FFF2-40B4-BE49-F238E27FC236}">
                <a16:creationId xmlns:a16="http://schemas.microsoft.com/office/drawing/2014/main" id="{675A5F28-2812-41EA-8F33-E97D0C372BD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a:extLst>
              <a:ext uri="{FF2B5EF4-FFF2-40B4-BE49-F238E27FC236}">
                <a16:creationId xmlns:a16="http://schemas.microsoft.com/office/drawing/2014/main" id="{38ACD7D8-EAB3-4AEC-ADF1-05391409173B}"/>
              </a:ext>
            </a:extLst>
          </p:cNvPr>
          <p:cNvCxnSpPr/>
          <p:nvPr userDrawn="1"/>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2896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A - Center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1828800"/>
            <a:ext cx="10058401" cy="4191000"/>
          </a:xfrm>
        </p:spPr>
        <p:txBody>
          <a:bodyPr/>
          <a:lstStyle>
            <a:lvl1pPr>
              <a:defRPr>
                <a:solidFill>
                  <a:schemeClr val="accent3"/>
                </a:solidFill>
              </a:defRPr>
            </a:lvl1pPr>
            <a:lvl2pPr>
              <a:defRPr b="1" baseline="0">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a:extLst>
              <a:ext uri="{FF2B5EF4-FFF2-40B4-BE49-F238E27FC236}">
                <a16:creationId xmlns:a16="http://schemas.microsoft.com/office/drawing/2014/main" id="{BCB30535-5E92-4DFE-90AE-B43F65464F9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a:extLst>
              <a:ext uri="{FF2B5EF4-FFF2-40B4-BE49-F238E27FC236}">
                <a16:creationId xmlns:a16="http://schemas.microsoft.com/office/drawing/2014/main" id="{ABA7AFD1-E628-4F6E-84A3-74DCCF834966}"/>
              </a:ext>
            </a:extLst>
          </p:cNvPr>
          <p:cNvCxnSpPr/>
          <p:nvPr userDrawn="1"/>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71570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A - Center_Split">
    <p:bg>
      <p:bgRef idx="1001">
        <a:schemeClr val="bg2"/>
      </p:bgRef>
    </p:bg>
    <p:spTree>
      <p:nvGrpSpPr>
        <p:cNvPr id="1" name=""/>
        <p:cNvGrpSpPr/>
        <p:nvPr/>
      </p:nvGrpSpPr>
      <p:grpSpPr>
        <a:xfrm>
          <a:off x="0" y="0"/>
          <a:ext cx="0" cy="0"/>
          <a:chOff x="0" y="0"/>
          <a:chExt cx="0" cy="0"/>
        </a:xfrm>
      </p:grpSpPr>
      <p:sp>
        <p:nvSpPr>
          <p:cNvPr id="5" name="Rectangle 4"/>
          <p:cNvSpPr/>
          <p:nvPr/>
        </p:nvSpPr>
        <p:spPr>
          <a:xfrm>
            <a:off x="0" y="1524000"/>
            <a:ext cx="11379200" cy="4876800"/>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3" name="Freeform 12"/>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14" name="Content Placeholder 9"/>
          <p:cNvSpPr>
            <a:spLocks noGrp="1"/>
          </p:cNvSpPr>
          <p:nvPr>
            <p:ph sz="quarter" idx="18" hasCustomPrompt="1"/>
          </p:nvPr>
        </p:nvSpPr>
        <p:spPr>
          <a:xfrm>
            <a:off x="660400" y="1828798"/>
            <a:ext cx="10058400" cy="4191003"/>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30188" indent="-230188">
              <a:buFont typeface="Arial" panose="020B0604020202020204" pitchFamily="34" charset="0"/>
              <a:buChar char="•"/>
              <a:defRPr>
                <a:solidFill>
                  <a:schemeClr val="bg1"/>
                </a:solidFill>
              </a:defRPr>
            </a:lvl4pPr>
            <a:lvl5pPr marL="460375" indent="-227013">
              <a:buFont typeface="Arial" panose="020B0604020202020204" pitchFamily="34" charset="0"/>
              <a:buChar char="•"/>
              <a:defRPr>
                <a:solidFill>
                  <a:schemeClr val="bg1"/>
                </a:solidFill>
              </a:defRPr>
            </a:lvl5pPr>
            <a:lvl6pPr marL="690563" indent="-233363">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0" name="RuleLine - Mid" hidden="1">
            <a:extLst>
              <a:ext uri="{FF2B5EF4-FFF2-40B4-BE49-F238E27FC236}">
                <a16:creationId xmlns:a16="http://schemas.microsoft.com/office/drawing/2014/main" id="{3C726F34-DE62-4F63-B1E4-9B5D75C92F8B}"/>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9392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B">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2514599"/>
            <a:ext cx="10058399" cy="3505201"/>
          </a:xfrm>
        </p:spPr>
        <p:txBody>
          <a:bodyPr/>
          <a:lstStyle>
            <a:lvl1pPr>
              <a:defRPr/>
            </a:lvl1pPr>
            <a:lvl2pPr>
              <a:defRPr b="1" baseline="0">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5"/>
            <a:endParaRPr lang="en-US"/>
          </a:p>
        </p:txBody>
      </p:sp>
      <p:sp>
        <p:nvSpPr>
          <p:cNvPr id="13" name="Title Placeholder - Top"/>
          <p:cNvSpPr>
            <a:spLocks noGrp="1"/>
          </p:cNvSpPr>
          <p:nvPr>
            <p:ph type="title"/>
          </p:nvPr>
        </p:nvSpPr>
        <p:spPr>
          <a:xfrm>
            <a:off x="660401" y="457201"/>
            <a:ext cx="10058400" cy="685802"/>
          </a:xfrm>
        </p:spPr>
        <p:txBody>
          <a:bodyPr/>
          <a:lstStyle/>
          <a:p>
            <a:r>
              <a:rPr lang="en-US"/>
              <a:t>Click to edit Master title style</a:t>
            </a:r>
          </a:p>
        </p:txBody>
      </p:sp>
      <p:cxnSp>
        <p:nvCxnSpPr>
          <p:cNvPr id="14"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7" hidden="1"/>
          <p:cNvGraphicFramePr>
            <a:graphicFrameLocks/>
          </p:cNvGraphicFramePr>
          <p:nvPr/>
        </p:nvGraphicFramePr>
        <p:xfrm>
          <a:off x="11626064" y="3355996"/>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20000"/>
                    </a:ext>
                  </a:extLst>
                </a:gridCol>
                <a:gridCol w="1471063">
                  <a:extLst>
                    <a:ext uri="{9D8B030D-6E8A-4147-A177-3AD203B41FA5}">
                      <a16:colId xmlns:a16="http://schemas.microsoft.com/office/drawing/2014/main" val="20001"/>
                    </a:ext>
                  </a:extLst>
                </a:gridCol>
                <a:gridCol w="1613871">
                  <a:extLst>
                    <a:ext uri="{9D8B030D-6E8A-4147-A177-3AD203B41FA5}">
                      <a16:colId xmlns:a16="http://schemas.microsoft.com/office/drawing/2014/main" val="20003"/>
                    </a:ext>
                  </a:extLst>
                </a:gridCol>
                <a:gridCol w="1593701">
                  <a:extLst>
                    <a:ext uri="{9D8B030D-6E8A-4147-A177-3AD203B41FA5}">
                      <a16:colId xmlns:a16="http://schemas.microsoft.com/office/drawing/2014/main" val="20005"/>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84324">
                <a:tc>
                  <a:txBody>
                    <a:bodyPr/>
                    <a:lstStyle/>
                    <a:p>
                      <a:pPr lvl="0">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4"/>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1">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1">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6"/>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7"/>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5" name="Table 4" hidden="1"/>
          <p:cNvGraphicFramePr>
            <a:graphicFrameLocks noGrp="1"/>
          </p:cNvGraphicFramePr>
          <p:nvPr/>
        </p:nvGraphicFramePr>
        <p:xfrm>
          <a:off x="11626064" y="155597"/>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1334492197"/>
                    </a:ext>
                  </a:extLst>
                </a:gridCol>
                <a:gridCol w="1471063">
                  <a:extLst>
                    <a:ext uri="{9D8B030D-6E8A-4147-A177-3AD203B41FA5}">
                      <a16:colId xmlns:a16="http://schemas.microsoft.com/office/drawing/2014/main" val="2941498600"/>
                    </a:ext>
                  </a:extLst>
                </a:gridCol>
                <a:gridCol w="1613871">
                  <a:extLst>
                    <a:ext uri="{9D8B030D-6E8A-4147-A177-3AD203B41FA5}">
                      <a16:colId xmlns:a16="http://schemas.microsoft.com/office/drawing/2014/main" val="2137984640"/>
                    </a:ext>
                  </a:extLst>
                </a:gridCol>
                <a:gridCol w="1593701">
                  <a:extLst>
                    <a:ext uri="{9D8B030D-6E8A-4147-A177-3AD203B41FA5}">
                      <a16:colId xmlns:a16="http://schemas.microsoft.com/office/drawing/2014/main" val="3945809073"/>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806420298"/>
                  </a:ext>
                </a:extLst>
              </a:tr>
              <a:tr h="384324">
                <a:tc>
                  <a:txBody>
                    <a:bodyPr/>
                    <a:lstStyle/>
                    <a:p>
                      <a:pPr>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77350103"/>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5196947"/>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008683501"/>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0">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8229361"/>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0">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76363499"/>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1634705"/>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97679724"/>
                  </a:ext>
                </a:extLst>
              </a:tr>
            </a:tbl>
          </a:graphicData>
        </a:graphic>
      </p:graphicFrame>
      <p:sp>
        <p:nvSpPr>
          <p:cNvPr id="12" name="Text Placeholder - Left, Mid"/>
          <p:cNvSpPr>
            <a:spLocks noGrp="1"/>
          </p:cNvSpPr>
          <p:nvPr>
            <p:ph type="body" sz="quarter" idx="12" hasCustomPrompt="1"/>
          </p:nvPr>
        </p:nvSpPr>
        <p:spPr>
          <a:xfrm>
            <a:off x="660400" y="1709484"/>
            <a:ext cx="10058401" cy="671945"/>
          </a:xfrm>
        </p:spPr>
        <p:txBody>
          <a:bodyPr/>
          <a:lstStyle>
            <a:lvl1pPr>
              <a:lnSpc>
                <a:spcPts val="1800"/>
              </a:lnSpc>
              <a:spcBef>
                <a:spcPts val="0"/>
              </a:spcBef>
              <a:spcAft>
                <a:spcPts val="600"/>
              </a:spcAft>
              <a:defRPr sz="2000" baseline="0">
                <a:solidFill>
                  <a:schemeClr val="tx2"/>
                </a:solidFill>
                <a:latin typeface="+mn-lt"/>
              </a:defRPr>
            </a:lvl1pPr>
          </a:lstStyle>
          <a:p>
            <a:pPr lvl="0"/>
            <a:r>
              <a:rPr lang="en-US"/>
              <a:t>Intro text</a:t>
            </a:r>
          </a:p>
        </p:txBody>
      </p:sp>
      <p:sp>
        <p:nvSpPr>
          <p:cNvPr id="2" name="Footer Placeholder 1"/>
          <p:cNvSpPr>
            <a:spLocks noGrp="1"/>
          </p:cNvSpPr>
          <p:nvPr>
            <p:ph type="ftr" sz="quarter" idx="16"/>
          </p:nvPr>
        </p:nvSpPr>
        <p:spPr/>
        <p:txBody>
          <a:bodyPr/>
          <a:lstStyle/>
          <a:p>
            <a:r>
              <a:rPr lang="en-US"/>
              <a:t>Eastern Washington University June Steering Committee Update</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15" name="RuleLine - Top">
            <a:extLst>
              <a:ext uri="{FF2B5EF4-FFF2-40B4-BE49-F238E27FC236}">
                <a16:creationId xmlns:a16="http://schemas.microsoft.com/office/drawing/2014/main" id="{07F40683-DA91-48D3-AD10-32AC795867EE}"/>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Mid" hidden="1">
            <a:extLst>
              <a:ext uri="{FF2B5EF4-FFF2-40B4-BE49-F238E27FC236}">
                <a16:creationId xmlns:a16="http://schemas.microsoft.com/office/drawing/2014/main" id="{C51549EC-C5A7-4005-8B53-963E721C41F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17" name="Content Placeholder 7" hidden="1">
            <a:extLst>
              <a:ext uri="{FF2B5EF4-FFF2-40B4-BE49-F238E27FC236}">
                <a16:creationId xmlns:a16="http://schemas.microsoft.com/office/drawing/2014/main" id="{32FC4E3E-9FE4-4292-AA7C-E413362BD62A}"/>
              </a:ext>
            </a:extLst>
          </p:cNvPr>
          <p:cNvGraphicFramePr>
            <a:graphicFrameLocks/>
          </p:cNvGraphicFramePr>
          <p:nvPr userDrawn="1"/>
        </p:nvGraphicFramePr>
        <p:xfrm>
          <a:off x="11626064" y="3355996"/>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20000"/>
                    </a:ext>
                  </a:extLst>
                </a:gridCol>
                <a:gridCol w="1471063">
                  <a:extLst>
                    <a:ext uri="{9D8B030D-6E8A-4147-A177-3AD203B41FA5}">
                      <a16:colId xmlns:a16="http://schemas.microsoft.com/office/drawing/2014/main" val="20001"/>
                    </a:ext>
                  </a:extLst>
                </a:gridCol>
                <a:gridCol w="1613871">
                  <a:extLst>
                    <a:ext uri="{9D8B030D-6E8A-4147-A177-3AD203B41FA5}">
                      <a16:colId xmlns:a16="http://schemas.microsoft.com/office/drawing/2014/main" val="20003"/>
                    </a:ext>
                  </a:extLst>
                </a:gridCol>
                <a:gridCol w="1593701">
                  <a:extLst>
                    <a:ext uri="{9D8B030D-6E8A-4147-A177-3AD203B41FA5}">
                      <a16:colId xmlns:a16="http://schemas.microsoft.com/office/drawing/2014/main" val="20005"/>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84324">
                <a:tc>
                  <a:txBody>
                    <a:bodyPr/>
                    <a:lstStyle/>
                    <a:p>
                      <a:pPr lvl="0">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4"/>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1">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1">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6"/>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7"/>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18" name="Table 17" hidden="1">
            <a:extLst>
              <a:ext uri="{FF2B5EF4-FFF2-40B4-BE49-F238E27FC236}">
                <a16:creationId xmlns:a16="http://schemas.microsoft.com/office/drawing/2014/main" id="{801868F2-1692-40E3-98C0-3F5A09C98905}"/>
              </a:ext>
            </a:extLst>
          </p:cNvPr>
          <p:cNvGraphicFramePr>
            <a:graphicFrameLocks noGrp="1"/>
          </p:cNvGraphicFramePr>
          <p:nvPr userDrawn="1"/>
        </p:nvGraphicFramePr>
        <p:xfrm>
          <a:off x="11626064" y="155597"/>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1334492197"/>
                    </a:ext>
                  </a:extLst>
                </a:gridCol>
                <a:gridCol w="1471063">
                  <a:extLst>
                    <a:ext uri="{9D8B030D-6E8A-4147-A177-3AD203B41FA5}">
                      <a16:colId xmlns:a16="http://schemas.microsoft.com/office/drawing/2014/main" val="2941498600"/>
                    </a:ext>
                  </a:extLst>
                </a:gridCol>
                <a:gridCol w="1613871">
                  <a:extLst>
                    <a:ext uri="{9D8B030D-6E8A-4147-A177-3AD203B41FA5}">
                      <a16:colId xmlns:a16="http://schemas.microsoft.com/office/drawing/2014/main" val="2137984640"/>
                    </a:ext>
                  </a:extLst>
                </a:gridCol>
                <a:gridCol w="1593701">
                  <a:extLst>
                    <a:ext uri="{9D8B030D-6E8A-4147-A177-3AD203B41FA5}">
                      <a16:colId xmlns:a16="http://schemas.microsoft.com/office/drawing/2014/main" val="3945809073"/>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806420298"/>
                  </a:ext>
                </a:extLst>
              </a:tr>
              <a:tr h="384324">
                <a:tc>
                  <a:txBody>
                    <a:bodyPr/>
                    <a:lstStyle/>
                    <a:p>
                      <a:pPr>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77350103"/>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5196947"/>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008683501"/>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0">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8229361"/>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0">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76363499"/>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1634705"/>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97679724"/>
                  </a:ext>
                </a:extLst>
              </a:tr>
            </a:tbl>
          </a:graphicData>
        </a:graphic>
      </p:graphicFrame>
      <p:cxnSp>
        <p:nvCxnSpPr>
          <p:cNvPr id="19" name="RuleLine - Top">
            <a:extLst>
              <a:ext uri="{FF2B5EF4-FFF2-40B4-BE49-F238E27FC236}">
                <a16:creationId xmlns:a16="http://schemas.microsoft.com/office/drawing/2014/main" id="{6A2D63F6-CFC6-4EAC-A175-A983C86F4C9F}"/>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7455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B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2514599"/>
            <a:ext cx="10058400" cy="3505201"/>
          </a:xfrm>
        </p:spPr>
        <p:txBody>
          <a:bodyPr/>
          <a:lstStyle>
            <a:lvl1pPr>
              <a:defRPr>
                <a:solidFill>
                  <a:schemeClr val="accent3"/>
                </a:solidFill>
              </a:defRPr>
            </a:lvl1pPr>
            <a:lvl2pPr>
              <a:defRPr b="1" baseline="0">
                <a:solidFill>
                  <a:schemeClr val="accent3"/>
                </a:solidFill>
              </a:defRPr>
            </a:lvl2pPr>
            <a:lvl3pPr>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3" name="Title Placeholder - Top"/>
          <p:cNvSpPr>
            <a:spLocks noGrp="1"/>
          </p:cNvSpPr>
          <p:nvPr>
            <p:ph type="title"/>
          </p:nvPr>
        </p:nvSpPr>
        <p:spPr>
          <a:xfrm>
            <a:off x="660400" y="457201"/>
            <a:ext cx="10058401" cy="685801"/>
          </a:xfrm>
        </p:spPr>
        <p:txBody>
          <a:bodyPr/>
          <a:lstStyle>
            <a:lvl1pPr>
              <a:defRPr>
                <a:solidFill>
                  <a:schemeClr val="tx2"/>
                </a:solidFill>
              </a:defRPr>
            </a:lvl1pPr>
          </a:lstStyle>
          <a:p>
            <a:r>
              <a:rPr lang="en-US"/>
              <a:t>Click to edit Master title style</a:t>
            </a:r>
          </a:p>
        </p:txBody>
      </p:sp>
      <p:cxnSp>
        <p:nvCxnSpPr>
          <p:cNvPr id="14"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7" hidden="1"/>
          <p:cNvGraphicFramePr>
            <a:graphicFrameLocks/>
          </p:cNvGraphicFramePr>
          <p:nvPr/>
        </p:nvGraphicFramePr>
        <p:xfrm>
          <a:off x="11626064" y="3355996"/>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20000"/>
                    </a:ext>
                  </a:extLst>
                </a:gridCol>
                <a:gridCol w="1471063">
                  <a:extLst>
                    <a:ext uri="{9D8B030D-6E8A-4147-A177-3AD203B41FA5}">
                      <a16:colId xmlns:a16="http://schemas.microsoft.com/office/drawing/2014/main" val="20001"/>
                    </a:ext>
                  </a:extLst>
                </a:gridCol>
                <a:gridCol w="1613871">
                  <a:extLst>
                    <a:ext uri="{9D8B030D-6E8A-4147-A177-3AD203B41FA5}">
                      <a16:colId xmlns:a16="http://schemas.microsoft.com/office/drawing/2014/main" val="20003"/>
                    </a:ext>
                  </a:extLst>
                </a:gridCol>
                <a:gridCol w="1593701">
                  <a:extLst>
                    <a:ext uri="{9D8B030D-6E8A-4147-A177-3AD203B41FA5}">
                      <a16:colId xmlns:a16="http://schemas.microsoft.com/office/drawing/2014/main" val="20005"/>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84324">
                <a:tc>
                  <a:txBody>
                    <a:bodyPr/>
                    <a:lstStyle/>
                    <a:p>
                      <a:pPr lvl="0">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4"/>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1">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1">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6"/>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7"/>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5" name="Table 4" hidden="1"/>
          <p:cNvGraphicFramePr>
            <a:graphicFrameLocks noGrp="1"/>
          </p:cNvGraphicFramePr>
          <p:nvPr/>
        </p:nvGraphicFramePr>
        <p:xfrm>
          <a:off x="11626064" y="155597"/>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1334492197"/>
                    </a:ext>
                  </a:extLst>
                </a:gridCol>
                <a:gridCol w="1471063">
                  <a:extLst>
                    <a:ext uri="{9D8B030D-6E8A-4147-A177-3AD203B41FA5}">
                      <a16:colId xmlns:a16="http://schemas.microsoft.com/office/drawing/2014/main" val="2941498600"/>
                    </a:ext>
                  </a:extLst>
                </a:gridCol>
                <a:gridCol w="1613871">
                  <a:extLst>
                    <a:ext uri="{9D8B030D-6E8A-4147-A177-3AD203B41FA5}">
                      <a16:colId xmlns:a16="http://schemas.microsoft.com/office/drawing/2014/main" val="2137984640"/>
                    </a:ext>
                  </a:extLst>
                </a:gridCol>
                <a:gridCol w="1593701">
                  <a:extLst>
                    <a:ext uri="{9D8B030D-6E8A-4147-A177-3AD203B41FA5}">
                      <a16:colId xmlns:a16="http://schemas.microsoft.com/office/drawing/2014/main" val="3945809073"/>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806420298"/>
                  </a:ext>
                </a:extLst>
              </a:tr>
              <a:tr h="384324">
                <a:tc>
                  <a:txBody>
                    <a:bodyPr/>
                    <a:lstStyle/>
                    <a:p>
                      <a:pPr>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77350103"/>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5196947"/>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008683501"/>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0">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8229361"/>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0">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76363499"/>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1634705"/>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97679724"/>
                  </a:ext>
                </a:extLst>
              </a:tr>
            </a:tbl>
          </a:graphicData>
        </a:graphic>
      </p:graphicFrame>
      <p:sp>
        <p:nvSpPr>
          <p:cNvPr id="12" name="Text Placeholder - Left, Mid"/>
          <p:cNvSpPr>
            <a:spLocks noGrp="1"/>
          </p:cNvSpPr>
          <p:nvPr>
            <p:ph type="body" sz="quarter" idx="12" hasCustomPrompt="1"/>
          </p:nvPr>
        </p:nvSpPr>
        <p:spPr>
          <a:xfrm>
            <a:off x="660400" y="1695630"/>
            <a:ext cx="10058401" cy="685800"/>
          </a:xfrm>
        </p:spPr>
        <p:txBody>
          <a:bodyPr/>
          <a:lstStyle>
            <a:lvl1pPr>
              <a:lnSpc>
                <a:spcPts val="1800"/>
              </a:lnSpc>
              <a:spcBef>
                <a:spcPts val="0"/>
              </a:spcBef>
              <a:spcAft>
                <a:spcPts val="600"/>
              </a:spcAft>
              <a:defRPr sz="2000" baseline="0">
                <a:solidFill>
                  <a:schemeClr val="tx2"/>
                </a:solidFill>
                <a:latin typeface="+mn-lt"/>
              </a:defRPr>
            </a:lvl1pPr>
          </a:lstStyle>
          <a:p>
            <a:pPr lvl="0"/>
            <a:r>
              <a:rPr lang="en-US"/>
              <a:t>Intro text</a:t>
            </a:r>
          </a:p>
        </p:txBody>
      </p:sp>
      <p:sp>
        <p:nvSpPr>
          <p:cNvPr id="2" name="Footer Placeholder 1"/>
          <p:cNvSpPr>
            <a:spLocks noGrp="1"/>
          </p:cNvSpPr>
          <p:nvPr>
            <p:ph type="ftr" sz="quarter" idx="16"/>
          </p:nvPr>
        </p:nvSpPr>
        <p:spPr/>
        <p:txBody>
          <a:bodyPr/>
          <a:lstStyle/>
          <a:p>
            <a:r>
              <a:rPr lang="en-US"/>
              <a:t>Eastern Washington University June Steering Committee Update</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15" name="RuleLine - Top">
            <a:extLst>
              <a:ext uri="{FF2B5EF4-FFF2-40B4-BE49-F238E27FC236}">
                <a16:creationId xmlns:a16="http://schemas.microsoft.com/office/drawing/2014/main" id="{F121CEA1-70BC-4ED8-84B7-99CF300414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Mid" hidden="1">
            <a:extLst>
              <a:ext uri="{FF2B5EF4-FFF2-40B4-BE49-F238E27FC236}">
                <a16:creationId xmlns:a16="http://schemas.microsoft.com/office/drawing/2014/main" id="{643D66F7-F230-4850-9C22-95B89D6362A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17" name="Content Placeholder 7" hidden="1">
            <a:extLst>
              <a:ext uri="{FF2B5EF4-FFF2-40B4-BE49-F238E27FC236}">
                <a16:creationId xmlns:a16="http://schemas.microsoft.com/office/drawing/2014/main" id="{7562D296-DB27-4BBD-AF0F-6BF62F2CAE59}"/>
              </a:ext>
            </a:extLst>
          </p:cNvPr>
          <p:cNvGraphicFramePr>
            <a:graphicFrameLocks/>
          </p:cNvGraphicFramePr>
          <p:nvPr userDrawn="1"/>
        </p:nvGraphicFramePr>
        <p:xfrm>
          <a:off x="11626064" y="3355996"/>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20000"/>
                    </a:ext>
                  </a:extLst>
                </a:gridCol>
                <a:gridCol w="1471063">
                  <a:extLst>
                    <a:ext uri="{9D8B030D-6E8A-4147-A177-3AD203B41FA5}">
                      <a16:colId xmlns:a16="http://schemas.microsoft.com/office/drawing/2014/main" val="20001"/>
                    </a:ext>
                  </a:extLst>
                </a:gridCol>
                <a:gridCol w="1613871">
                  <a:extLst>
                    <a:ext uri="{9D8B030D-6E8A-4147-A177-3AD203B41FA5}">
                      <a16:colId xmlns:a16="http://schemas.microsoft.com/office/drawing/2014/main" val="20003"/>
                    </a:ext>
                  </a:extLst>
                </a:gridCol>
                <a:gridCol w="1593701">
                  <a:extLst>
                    <a:ext uri="{9D8B030D-6E8A-4147-A177-3AD203B41FA5}">
                      <a16:colId xmlns:a16="http://schemas.microsoft.com/office/drawing/2014/main" val="20005"/>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84324">
                <a:tc>
                  <a:txBody>
                    <a:bodyPr/>
                    <a:lstStyle/>
                    <a:p>
                      <a:pPr lvl="0">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4"/>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1">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1">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6"/>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7"/>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18" name="Table 17" hidden="1">
            <a:extLst>
              <a:ext uri="{FF2B5EF4-FFF2-40B4-BE49-F238E27FC236}">
                <a16:creationId xmlns:a16="http://schemas.microsoft.com/office/drawing/2014/main" id="{282BBBC7-BE3B-4891-B4E9-48C2B093127D}"/>
              </a:ext>
            </a:extLst>
          </p:cNvPr>
          <p:cNvGraphicFramePr>
            <a:graphicFrameLocks noGrp="1"/>
          </p:cNvGraphicFramePr>
          <p:nvPr userDrawn="1"/>
        </p:nvGraphicFramePr>
        <p:xfrm>
          <a:off x="11626064" y="155597"/>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1334492197"/>
                    </a:ext>
                  </a:extLst>
                </a:gridCol>
                <a:gridCol w="1471063">
                  <a:extLst>
                    <a:ext uri="{9D8B030D-6E8A-4147-A177-3AD203B41FA5}">
                      <a16:colId xmlns:a16="http://schemas.microsoft.com/office/drawing/2014/main" val="2941498600"/>
                    </a:ext>
                  </a:extLst>
                </a:gridCol>
                <a:gridCol w="1613871">
                  <a:extLst>
                    <a:ext uri="{9D8B030D-6E8A-4147-A177-3AD203B41FA5}">
                      <a16:colId xmlns:a16="http://schemas.microsoft.com/office/drawing/2014/main" val="2137984640"/>
                    </a:ext>
                  </a:extLst>
                </a:gridCol>
                <a:gridCol w="1593701">
                  <a:extLst>
                    <a:ext uri="{9D8B030D-6E8A-4147-A177-3AD203B41FA5}">
                      <a16:colId xmlns:a16="http://schemas.microsoft.com/office/drawing/2014/main" val="3945809073"/>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806420298"/>
                  </a:ext>
                </a:extLst>
              </a:tr>
              <a:tr h="384324">
                <a:tc>
                  <a:txBody>
                    <a:bodyPr/>
                    <a:lstStyle/>
                    <a:p>
                      <a:pPr>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77350103"/>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5196947"/>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008683501"/>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0">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8229361"/>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0">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76363499"/>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1634705"/>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97679724"/>
                  </a:ext>
                </a:extLst>
              </a:tr>
            </a:tbl>
          </a:graphicData>
        </a:graphic>
      </p:graphicFrame>
      <p:cxnSp>
        <p:nvCxnSpPr>
          <p:cNvPr id="19" name="RuleLine - Top">
            <a:extLst>
              <a:ext uri="{FF2B5EF4-FFF2-40B4-BE49-F238E27FC236}">
                <a16:creationId xmlns:a16="http://schemas.microsoft.com/office/drawing/2014/main" id="{8C39CFA2-6638-4109-BD28-1EA2055B6346}"/>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8691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B - Center">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1828799"/>
            <a:ext cx="10058399" cy="1219201"/>
          </a:xfrm>
        </p:spPr>
        <p:txBody>
          <a:bodyPr/>
          <a:lstStyle>
            <a:lvl1pPr algn="ctr">
              <a:defRPr>
                <a:solidFill>
                  <a:schemeClr val="tx2"/>
                </a:solidFill>
                <a:latin typeface="+mn-lt"/>
              </a:defRPr>
            </a:lvl1pPr>
            <a:lvl2pPr algn="ctr">
              <a:defRPr/>
            </a:lvl2pPr>
          </a:lstStyle>
          <a:p>
            <a:pPr lvl="0"/>
            <a:r>
              <a:rPr lang="en-US"/>
              <a:t>Intro text</a:t>
            </a:r>
          </a:p>
          <a:p>
            <a:pPr lvl="1"/>
            <a:endParaRPr lang="en-US"/>
          </a:p>
        </p:txBody>
      </p:sp>
      <p:sp>
        <p:nvSpPr>
          <p:cNvPr id="2" name="Title Placeholder - Top"/>
          <p:cNvSpPr>
            <a:spLocks noGrp="1"/>
          </p:cNvSpPr>
          <p:nvPr>
            <p:ph type="title" hasCustomPrompt="1"/>
          </p:nvPr>
        </p:nvSpPr>
        <p:spPr/>
        <p:txBody>
          <a:bodyPr/>
          <a:lstStyle>
            <a:lvl1pPr algn="ct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Content Placeholder 9"/>
          <p:cNvSpPr>
            <a:spLocks noGrp="1"/>
          </p:cNvSpPr>
          <p:nvPr>
            <p:ph sz="quarter" idx="16" hasCustomPrompt="1"/>
          </p:nvPr>
        </p:nvSpPr>
        <p:spPr>
          <a:xfrm>
            <a:off x="660400" y="3359551"/>
            <a:ext cx="10058400" cy="2660250"/>
          </a:xfrm>
        </p:spPr>
        <p:txBody>
          <a:bodyPr/>
          <a:lstStyle>
            <a:lvl1pPr>
              <a:defRPr>
                <a:solidFill>
                  <a:schemeClr val="tx2"/>
                </a:solidFill>
              </a:defRPr>
            </a:lvl1pPr>
            <a:lvl2pPr>
              <a:defRPr b="1" baseline="0">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9"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7"/>
          </p:nvPr>
        </p:nvSpPr>
        <p:spPr/>
        <p:txBody>
          <a:bodyPr/>
          <a:lstStyle/>
          <a:p>
            <a:r>
              <a:rPr lang="en-US"/>
              <a:t>Eastern Washington University June Steering Committee Update</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9" name="RuleLine - Mid" hidden="1">
            <a:extLst>
              <a:ext uri="{FF2B5EF4-FFF2-40B4-BE49-F238E27FC236}">
                <a16:creationId xmlns:a16="http://schemas.microsoft.com/office/drawing/2014/main" id="{A012372E-1594-4D44-8C3E-7CE1F0D77FB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a:extLst>
              <a:ext uri="{FF2B5EF4-FFF2-40B4-BE49-F238E27FC236}">
                <a16:creationId xmlns:a16="http://schemas.microsoft.com/office/drawing/2014/main" id="{74E03DEE-2BA4-4372-A21B-AAD475BA281F}"/>
              </a:ext>
            </a:extLst>
          </p:cNvPr>
          <p:cNvCxnSpPr/>
          <p:nvPr userDrawn="1"/>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62732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B - Center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1828799"/>
            <a:ext cx="10058399" cy="1219201"/>
          </a:xfrm>
        </p:spPr>
        <p:txBody>
          <a:bodyPr/>
          <a:lstStyle>
            <a:lvl1pPr algn="ctr">
              <a:defRPr>
                <a:solidFill>
                  <a:schemeClr val="tx2"/>
                </a:solidFill>
                <a:latin typeface="+mn-lt"/>
              </a:defRPr>
            </a:lvl1pPr>
            <a:lvl2pPr algn="ctr">
              <a:defRPr>
                <a:solidFill>
                  <a:schemeClr val="accent4"/>
                </a:solidFill>
              </a:defRPr>
            </a:lvl2pPr>
          </a:lstStyle>
          <a:p>
            <a:pPr lvl="0"/>
            <a:r>
              <a:rPr lang="en-US"/>
              <a:t>Intro text</a:t>
            </a:r>
          </a:p>
          <a:p>
            <a:pPr lvl="1"/>
            <a:endParaRPr lang="en-US"/>
          </a:p>
        </p:txBody>
      </p:sp>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3359550"/>
            <a:ext cx="10058401" cy="2660250"/>
          </a:xfrm>
        </p:spPr>
        <p:txBody>
          <a:bodyPr/>
          <a:lstStyle>
            <a:lvl1pPr>
              <a:defRPr>
                <a:solidFill>
                  <a:schemeClr val="accent3"/>
                </a:solidFill>
              </a:defRPr>
            </a:lvl1pPr>
            <a:lvl2pPr>
              <a:defRPr b="1" baseline="0">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Mid" hidden="1">
            <a:extLst>
              <a:ext uri="{FF2B5EF4-FFF2-40B4-BE49-F238E27FC236}">
                <a16:creationId xmlns:a16="http://schemas.microsoft.com/office/drawing/2014/main" id="{2C362CD6-132F-458D-BDC9-112AE8A9832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a:extLst>
              <a:ext uri="{FF2B5EF4-FFF2-40B4-BE49-F238E27FC236}">
                <a16:creationId xmlns:a16="http://schemas.microsoft.com/office/drawing/2014/main" id="{F76633A2-3004-431D-85CD-61F03AC8C292}"/>
              </a:ext>
            </a:extLst>
          </p:cNvPr>
          <p:cNvCxnSpPr/>
          <p:nvPr userDrawn="1"/>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6572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B - Center_Split">
    <p:bg>
      <p:bgRef idx="1001">
        <a:schemeClr val="bg2"/>
      </p:bgRef>
    </p:bg>
    <p:spTree>
      <p:nvGrpSpPr>
        <p:cNvPr id="1" name=""/>
        <p:cNvGrpSpPr/>
        <p:nvPr/>
      </p:nvGrpSpPr>
      <p:grpSpPr>
        <a:xfrm>
          <a:off x="0" y="0"/>
          <a:ext cx="0" cy="0"/>
          <a:chOff x="0" y="0"/>
          <a:chExt cx="0" cy="0"/>
        </a:xfrm>
      </p:grpSpPr>
      <p:sp>
        <p:nvSpPr>
          <p:cNvPr id="17" name="Rectangle 16"/>
          <p:cNvSpPr/>
          <p:nvPr/>
        </p:nvSpPr>
        <p:spPr>
          <a:xfrm>
            <a:off x="0" y="3200400"/>
            <a:ext cx="11379200" cy="32003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0400" y="1828799"/>
            <a:ext cx="10058399" cy="1149751"/>
          </a:xfrm>
        </p:spPr>
        <p:txBody>
          <a:bodyPr/>
          <a:lstStyle>
            <a:lvl1pPr algn="ctr">
              <a:defRPr>
                <a:solidFill>
                  <a:schemeClr val="tx2"/>
                </a:solidFill>
                <a:latin typeface="+mn-lt"/>
              </a:defRPr>
            </a:lvl1pPr>
            <a:lvl2pPr algn="ctr">
              <a:defRPr>
                <a:solidFill>
                  <a:schemeClr val="accent4"/>
                </a:solidFill>
              </a:defRPr>
            </a:lvl2pPr>
          </a:lstStyle>
          <a:p>
            <a:pPr lvl="0"/>
            <a:r>
              <a:rPr lang="en-US"/>
              <a:t>Intro text</a:t>
            </a:r>
          </a:p>
          <a:p>
            <a:pPr lvl="1"/>
            <a:endParaRPr lang="en-US"/>
          </a:p>
        </p:txBody>
      </p:sp>
      <p:sp>
        <p:nvSpPr>
          <p:cNvPr id="2" name="Title Placeholder - Top"/>
          <p:cNvSpPr>
            <a:spLocks noGrp="1"/>
          </p:cNvSpPr>
          <p:nvPr>
            <p:ph type="title" hasCustomPrompt="1"/>
          </p:nvPr>
        </p:nvSpPr>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Content Placeholder 9"/>
          <p:cNvSpPr>
            <a:spLocks noGrp="1"/>
          </p:cNvSpPr>
          <p:nvPr>
            <p:ph sz="quarter" idx="16" hasCustomPrompt="1"/>
          </p:nvPr>
        </p:nvSpPr>
        <p:spPr>
          <a:xfrm>
            <a:off x="660400" y="3359550"/>
            <a:ext cx="10058399" cy="2660250"/>
          </a:xfrm>
        </p:spPr>
        <p:txBody>
          <a:bodyPr/>
          <a:lstStyle>
            <a:lvl1pPr algn="ctr">
              <a:defRPr>
                <a:solidFill>
                  <a:schemeClr val="accent1"/>
                </a:solidFill>
              </a:defRPr>
            </a:lvl1pPr>
            <a:lvl2pPr algn="ctr">
              <a:defRPr b="1" baseline="0">
                <a:solidFill>
                  <a:schemeClr val="accent5"/>
                </a:solidFill>
              </a:defRPr>
            </a:lvl2pPr>
            <a:lvl3pPr algn="ctr">
              <a:defRPr>
                <a:solidFill>
                  <a:schemeClr val="bg1"/>
                </a:solidFill>
              </a:defRPr>
            </a:lvl3pPr>
            <a:lvl4pPr marL="230188" indent="-230188" algn="ctr">
              <a:buClr>
                <a:schemeClr val="accent1"/>
              </a:buClr>
              <a:buFont typeface="Arial" panose="020B0604020202020204" pitchFamily="34" charset="0"/>
              <a:buChar char="•"/>
              <a:defRPr>
                <a:solidFill>
                  <a:schemeClr val="bg1"/>
                </a:solidFill>
              </a:defRPr>
            </a:lvl4pPr>
            <a:lvl5pPr marL="460375" indent="-256032" algn="ctr">
              <a:buClr>
                <a:schemeClr val="accent1"/>
              </a:buClr>
              <a:buFont typeface="Arial" panose="020B0604020202020204" pitchFamily="34" charset="0"/>
              <a:buChar char="•"/>
              <a:defRPr sz="1600">
                <a:solidFill>
                  <a:schemeClr val="accent1"/>
                </a:solidFill>
              </a:defRPr>
            </a:lvl5pPr>
            <a:lvl6pPr marL="393192" indent="0" algn="ctr">
              <a:buClr>
                <a:schemeClr val="accent1"/>
              </a:buClr>
              <a:buFont typeface="Arial" panose="020B0604020202020204" pitchFamily="34" charset="0"/>
              <a:buNone/>
              <a:defRPr>
                <a:solidFill>
                  <a:schemeClr val="accent1"/>
                </a:solidFill>
              </a:defRPr>
            </a:lvl6pPr>
          </a:lstStyle>
          <a:p>
            <a:pPr lvl="0"/>
            <a:r>
              <a:rPr lang="en-US"/>
              <a:t>Header 1</a:t>
            </a:r>
          </a:p>
          <a:p>
            <a:pPr lvl="1"/>
            <a:r>
              <a:rPr lang="en-US"/>
              <a:t>HEADER 2</a:t>
            </a:r>
          </a:p>
          <a:p>
            <a:pPr lvl="2"/>
            <a:r>
              <a:rPr lang="en-US"/>
              <a:t>Body copy</a:t>
            </a:r>
          </a:p>
        </p:txBody>
      </p:sp>
      <p:cxnSp>
        <p:nvCxnSpPr>
          <p:cNvPr id="20"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Freeform 22"/>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3" name="Footer Placeholder 2"/>
          <p:cNvSpPr>
            <a:spLocks noGrp="1"/>
          </p:cNvSpPr>
          <p:nvPr>
            <p:ph type="ftr" sz="quarter" idx="17"/>
          </p:nvPr>
        </p:nvSpPr>
        <p:spPr>
          <a:xfrm rot="5400000">
            <a:off x="2050430" y="4438031"/>
            <a:ext cx="380998" cy="3544539"/>
          </a:xfrm>
        </p:spPr>
        <p:txBody>
          <a:bodyPr/>
          <a:lstStyle/>
          <a:p>
            <a:r>
              <a:rPr lang="en-US"/>
              <a:t>Eastern Washington University June Steering Committee Update</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EC4E4441-7E7D-4CCF-BE88-B0810273FBB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8490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 Right A">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894" y="457202"/>
            <a:ext cx="3123740" cy="2057400"/>
          </a:xfrm>
        </p:spPr>
        <p:txBody>
          <a:bodyPr/>
          <a:lstStyle>
            <a:lvl1pPr>
              <a:defRPr/>
            </a:lvl1pPr>
          </a:lstStyle>
          <a:p>
            <a:r>
              <a:rPr lang="en-US"/>
              <a:t>Click to add title</a:t>
            </a:r>
          </a:p>
        </p:txBody>
      </p:sp>
      <p:cxnSp>
        <p:nvCxnSpPr>
          <p:cNvPr id="14"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 Left, Mid"/>
          <p:cNvSpPr>
            <a:spLocks noGrp="1"/>
          </p:cNvSpPr>
          <p:nvPr>
            <p:ph type="body" sz="quarter" idx="12"/>
          </p:nvPr>
        </p:nvSpPr>
        <p:spPr>
          <a:xfrm>
            <a:off x="660401" y="3200399"/>
            <a:ext cx="3124199" cy="2819401"/>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Text Placeholder"/>
          <p:cNvSpPr>
            <a:spLocks noGrp="1"/>
          </p:cNvSpPr>
          <p:nvPr>
            <p:ph idx="1" hasCustomPrompt="1"/>
          </p:nvPr>
        </p:nvSpPr>
        <p:spPr>
          <a:xfrm>
            <a:off x="4395789" y="457202"/>
            <a:ext cx="6323012" cy="5562598"/>
          </a:xfrm>
          <a:prstGeom prst="rect">
            <a:avLst/>
          </a:prstGeom>
        </p:spPr>
        <p:txBody>
          <a:bodyPr vert="horz" lIns="0" tIns="0" rIns="0" bIns="0" rtlCol="0">
            <a:noAutofit/>
          </a:bodyPr>
          <a:lstStyle>
            <a:lvl2pPr>
              <a:defRPr b="1" baseline="0">
                <a:solidFill>
                  <a:schemeClr val="accent5"/>
                </a:solidFill>
              </a:defRPr>
            </a:lvl2pPr>
            <a:lvl4pPr>
              <a:defRPr/>
            </a:lvl4pPr>
            <a:lvl5pPr>
              <a:defRPr/>
            </a:lvl5pPr>
            <a:lvl6pPr marL="682625" indent="-225425">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3"/>
          </p:nvPr>
        </p:nvSpPr>
        <p:spPr/>
        <p:txBody>
          <a:bodyPr/>
          <a:lstStyle/>
          <a:p>
            <a:r>
              <a:rPr lang="en-US"/>
              <a:t>Eastern Washington University June Steering Committee Update</a:t>
            </a:r>
          </a:p>
        </p:txBody>
      </p:sp>
      <p:sp>
        <p:nvSpPr>
          <p:cNvPr id="4" name="Slide Number Placeholder 3"/>
          <p:cNvSpPr>
            <a:spLocks noGrp="1"/>
          </p:cNvSpPr>
          <p:nvPr>
            <p:ph type="sldNum" sz="quarter" idx="14"/>
          </p:nvPr>
        </p:nvSpPr>
        <p:spPr/>
        <p:txBody>
          <a:bodyPr/>
          <a:lstStyle/>
          <a:p>
            <a:fld id="{D80659BF-CB79-4A8E-8A5E-9707540CF6F7}" type="slidenum">
              <a:rPr lang="en-US" smtClean="0"/>
              <a:pPr/>
              <a:t>‹#›</a:t>
            </a:fld>
            <a:endParaRPr lang="en-US"/>
          </a:p>
        </p:txBody>
      </p:sp>
      <p:cxnSp>
        <p:nvCxnSpPr>
          <p:cNvPr id="10" name="RuleLine - Mid">
            <a:extLst>
              <a:ext uri="{FF2B5EF4-FFF2-40B4-BE49-F238E27FC236}">
                <a16:creationId xmlns:a16="http://schemas.microsoft.com/office/drawing/2014/main" id="{A2F26D7C-0778-46C9-AAF3-41CE168AE71B}"/>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a:extLst>
              <a:ext uri="{FF2B5EF4-FFF2-40B4-BE49-F238E27FC236}">
                <a16:creationId xmlns:a16="http://schemas.microsoft.com/office/drawing/2014/main" id="{52A7BB94-EF22-4A82-B865-8941D5A92F34}"/>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3862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 Right A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396509" y="457201"/>
            <a:ext cx="6322291" cy="5562597"/>
          </a:xfrm>
        </p:spPr>
        <p:txBody>
          <a:bodyPr/>
          <a:lstStyle>
            <a:lvl1pPr>
              <a:defRPr>
                <a:solidFill>
                  <a:schemeClr val="tx2"/>
                </a:solidFill>
              </a:defRPr>
            </a:lvl1pPr>
            <a:lvl2pPr>
              <a:defRPr b="1" baseline="0">
                <a:solidFill>
                  <a:schemeClr val="tx2"/>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a:xfrm>
            <a:off x="660400" y="457202"/>
            <a:ext cx="3124201" cy="2057400"/>
          </a:xfrm>
        </p:spPr>
        <p:txBody>
          <a:bodyPr/>
          <a:lstStyle>
            <a:lvl1pPr>
              <a:defRPr>
                <a:solidFill>
                  <a:schemeClr val="tx2"/>
                </a:solidFill>
              </a:defRPr>
            </a:lvl1pPr>
          </a:lstStyle>
          <a:p>
            <a:r>
              <a:rPr lang="en-US"/>
              <a:t>Click to add title</a:t>
            </a:r>
          </a:p>
        </p:txBody>
      </p:sp>
      <p:cxnSp>
        <p:nvCxnSpPr>
          <p:cNvPr id="14"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 Left, Mid"/>
          <p:cNvSpPr>
            <a:spLocks noGrp="1"/>
          </p:cNvSpPr>
          <p:nvPr>
            <p:ph type="body" sz="quarter" idx="12" hasCustomPrompt="1"/>
          </p:nvPr>
        </p:nvSpPr>
        <p:spPr>
          <a:xfrm>
            <a:off x="660401" y="3200400"/>
            <a:ext cx="3124199" cy="2819399"/>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15" name="RuleLine - Mid">
            <a:extLst>
              <a:ext uri="{FF2B5EF4-FFF2-40B4-BE49-F238E27FC236}">
                <a16:creationId xmlns:a16="http://schemas.microsoft.com/office/drawing/2014/main" id="{FBB51436-72EC-453B-A1F8-3B3CC1F0E03E}"/>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a:extLst>
              <a:ext uri="{FF2B5EF4-FFF2-40B4-BE49-F238E27FC236}">
                <a16:creationId xmlns:a16="http://schemas.microsoft.com/office/drawing/2014/main" id="{FF4C77C1-7926-4938-850A-E8BAFA78A04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4469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 Right A_Split">
    <p:bg>
      <p:bgRef idx="1001">
        <a:schemeClr val="bg2"/>
      </p:bgRef>
    </p:bg>
    <p:spTree>
      <p:nvGrpSpPr>
        <p:cNvPr id="1" name=""/>
        <p:cNvGrpSpPr/>
        <p:nvPr/>
      </p:nvGrpSpPr>
      <p:grpSpPr>
        <a:xfrm>
          <a:off x="0" y="0"/>
          <a:ext cx="0" cy="0"/>
          <a:chOff x="0" y="0"/>
          <a:chExt cx="0" cy="0"/>
        </a:xfrm>
      </p:grpSpPr>
      <p:sp>
        <p:nvSpPr>
          <p:cNvPr id="18" name="Rectangle 17"/>
          <p:cNvSpPr/>
          <p:nvPr/>
        </p:nvSpPr>
        <p:spPr>
          <a:xfrm>
            <a:off x="4172988" y="0"/>
            <a:ext cx="7206212"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Placeholder - Top"/>
          <p:cNvSpPr>
            <a:spLocks noGrp="1"/>
          </p:cNvSpPr>
          <p:nvPr>
            <p:ph type="title" hasCustomPrompt="1"/>
          </p:nvPr>
        </p:nvSpPr>
        <p:spPr>
          <a:xfrm>
            <a:off x="660401" y="457201"/>
            <a:ext cx="3124200" cy="2057400"/>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1" y="3200400"/>
            <a:ext cx="3124200"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5" name="Freeform 14"/>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3" name="Footer Placeholder 2"/>
          <p:cNvSpPr>
            <a:spLocks noGrp="1"/>
          </p:cNvSpPr>
          <p:nvPr>
            <p:ph type="ftr" sz="quarter" idx="13"/>
          </p:nvPr>
        </p:nvSpPr>
        <p:spPr/>
        <p:txBody>
          <a:bodyPr/>
          <a:lstStyle/>
          <a:p>
            <a:r>
              <a:rPr lang="en-US"/>
              <a:t>Eastern Washington University June Steering Committee Update</a:t>
            </a:r>
          </a:p>
        </p:txBody>
      </p:sp>
      <p:sp>
        <p:nvSpPr>
          <p:cNvPr id="4" name="Slide Number Placeholder 3"/>
          <p:cNvSpPr>
            <a:spLocks noGrp="1"/>
          </p:cNvSpPr>
          <p:nvPr>
            <p:ph type="sldNum" sz="quarter" idx="14"/>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5" hasCustomPrompt="1"/>
          </p:nvPr>
        </p:nvSpPr>
        <p:spPr>
          <a:xfrm>
            <a:off x="4545106" y="457200"/>
            <a:ext cx="6173694" cy="5562600"/>
          </a:xfrm>
        </p:spPr>
        <p:txBody>
          <a:bodyPr/>
          <a:lstStyle>
            <a:lvl1pPr>
              <a:lnSpc>
                <a:spcPct val="110000"/>
              </a:lnSpc>
              <a:spcBef>
                <a:spcPts val="0"/>
              </a:spcBef>
              <a:spcAft>
                <a:spcPts val="600"/>
              </a:spcAft>
              <a:defRPr sz="1800">
                <a:solidFill>
                  <a:schemeClr val="bg2"/>
                </a:solidFill>
              </a:defRPr>
            </a:lvl1pPr>
            <a:lvl2pPr>
              <a:lnSpc>
                <a:spcPct val="110000"/>
              </a:lnSpc>
              <a:spcBef>
                <a:spcPts val="0"/>
              </a:spcBef>
              <a:spcAft>
                <a:spcPts val="600"/>
              </a:spcAft>
              <a:defRPr sz="1800" b="1" baseline="0">
                <a:solidFill>
                  <a:schemeClr val="accent5"/>
                </a:solidFill>
              </a:defRPr>
            </a:lvl2pPr>
            <a:lvl3pPr>
              <a:lnSpc>
                <a:spcPct val="110000"/>
              </a:lnSpc>
              <a:spcBef>
                <a:spcPts val="0"/>
              </a:spcBef>
              <a:spcAft>
                <a:spcPts val="600"/>
              </a:spcAft>
              <a:defRPr sz="1800">
                <a:solidFill>
                  <a:schemeClr val="bg1"/>
                </a:solidFill>
              </a:defRPr>
            </a:lvl3pPr>
            <a:lvl4pPr marL="230188" indent="-230188">
              <a:lnSpc>
                <a:spcPct val="110000"/>
              </a:lnSpc>
              <a:spcBef>
                <a:spcPts val="0"/>
              </a:spcBef>
              <a:spcAft>
                <a:spcPts val="600"/>
              </a:spcAft>
              <a:buClr>
                <a:schemeClr val="accent5"/>
              </a:buClr>
              <a:buFont typeface="Arial" panose="020B0604020202020204" pitchFamily="34" charset="0"/>
              <a:buChar char="•"/>
              <a:defRPr sz="1800">
                <a:solidFill>
                  <a:schemeClr val="bg1"/>
                </a:solidFill>
              </a:defRPr>
            </a:lvl4pPr>
            <a:lvl5pPr marL="460375" indent="-228600">
              <a:lnSpc>
                <a:spcPct val="110000"/>
              </a:lnSpc>
              <a:spcBef>
                <a:spcPts val="0"/>
              </a:spcBef>
              <a:spcAft>
                <a:spcPts val="600"/>
              </a:spcAft>
              <a:buClr>
                <a:schemeClr val="accent5"/>
              </a:buClr>
              <a:buFont typeface="Arial" panose="020B0604020202020204" pitchFamily="34" charset="0"/>
              <a:buChar char="•"/>
              <a:defRPr sz="1800">
                <a:solidFill>
                  <a:schemeClr val="bg1"/>
                </a:solidFill>
              </a:defRPr>
            </a:lvl5pPr>
            <a:lvl6pPr marL="690563" indent="-233363">
              <a:lnSpc>
                <a:spcPct val="110000"/>
              </a:lnSpc>
              <a:spcBef>
                <a:spcPts val="0"/>
              </a:spcBef>
              <a:spcAft>
                <a:spcPts val="600"/>
              </a:spcAft>
              <a:buClr>
                <a:schemeClr val="accent5"/>
              </a:buClr>
              <a:buFont typeface="Arial" panose="020B0604020202020204" pitchFamily="34" charset="0"/>
              <a:buChar char="•"/>
              <a:defRPr sz="1800">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4" name="RuleLine - Mid">
            <a:extLst>
              <a:ext uri="{FF2B5EF4-FFF2-40B4-BE49-F238E27FC236}">
                <a16:creationId xmlns:a16="http://schemas.microsoft.com/office/drawing/2014/main" id="{8011332B-EC08-484A-BB95-274DDE455FB2}"/>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Mid" hidden="1">
            <a:extLst>
              <a:ext uri="{FF2B5EF4-FFF2-40B4-BE49-F238E27FC236}">
                <a16:creationId xmlns:a16="http://schemas.microsoft.com/office/drawing/2014/main" id="{EB702F31-526B-4FA6-B73E-805741E8EFC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3359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ontent - Left A">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7595058" y="457202"/>
            <a:ext cx="3123741" cy="2057400"/>
          </a:xfrm>
        </p:spPr>
        <p:txBody>
          <a:bodyPr/>
          <a:lstStyle>
            <a:lvl1pPr>
              <a:defRPr/>
            </a:lvl1pPr>
          </a:lstStyle>
          <a:p>
            <a:r>
              <a:rPr lang="en-US"/>
              <a:t>Click to add title</a:t>
            </a:r>
          </a:p>
        </p:txBody>
      </p:sp>
      <p:cxnSp>
        <p:nvCxnSpPr>
          <p:cNvPr id="14"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 Left, Mid"/>
          <p:cNvSpPr>
            <a:spLocks noGrp="1"/>
          </p:cNvSpPr>
          <p:nvPr>
            <p:ph type="body" sz="quarter" idx="12"/>
          </p:nvPr>
        </p:nvSpPr>
        <p:spPr>
          <a:xfrm>
            <a:off x="7594600" y="3200399"/>
            <a:ext cx="3124200" cy="2819401"/>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Text Placeholder"/>
          <p:cNvSpPr>
            <a:spLocks noGrp="1"/>
          </p:cNvSpPr>
          <p:nvPr>
            <p:ph idx="1" hasCustomPrompt="1"/>
          </p:nvPr>
        </p:nvSpPr>
        <p:spPr>
          <a:xfrm>
            <a:off x="660400" y="457202"/>
            <a:ext cx="6323012" cy="5562598"/>
          </a:xfrm>
          <a:prstGeom prst="rect">
            <a:avLst/>
          </a:prstGeom>
        </p:spPr>
        <p:txBody>
          <a:bodyPr vert="horz" lIns="0" tIns="0" rIns="0" bIns="0" rtlCol="0">
            <a:noAutofit/>
          </a:bodyPr>
          <a:lstStyle>
            <a:lvl1pPr>
              <a:defRPr>
                <a:solidFill>
                  <a:schemeClr val="tx2"/>
                </a:solidFill>
              </a:defRPr>
            </a:lvl1pPr>
            <a:lvl2pPr>
              <a:defRPr b="1" baseline="0">
                <a:solidFill>
                  <a:schemeClr val="accent5"/>
                </a:solidFill>
              </a:defRPr>
            </a:lvl2pPr>
            <a:lvl4pPr>
              <a:buClr>
                <a:schemeClr val="accent5"/>
              </a:buClr>
              <a:defRPr/>
            </a:lvl4pPr>
            <a:lvl5pPr>
              <a:buClr>
                <a:schemeClr val="accent5"/>
              </a:buClr>
              <a:defRPr/>
            </a:lvl5pPr>
            <a:lvl6pPr marL="690563" indent="-233363">
              <a:buClr>
                <a:schemeClr val="accent5"/>
              </a:buClr>
              <a:tabLst/>
              <a:defRPr/>
            </a:lvl6pPr>
          </a:lstStyle>
          <a:p>
            <a:pPr lvl="0"/>
            <a:r>
              <a:rPr lang="en-US"/>
              <a:t>Header 1</a:t>
            </a:r>
          </a:p>
          <a:p>
            <a:pPr lvl="1"/>
            <a:r>
              <a:rPr lang="en-US"/>
              <a:t>Header 2</a:t>
            </a:r>
          </a:p>
          <a:p>
            <a:pPr lvl="2"/>
            <a:r>
              <a:rPr lang="en-US"/>
              <a:t>Body copy</a:t>
            </a:r>
          </a:p>
          <a:p>
            <a:pPr lvl="3"/>
            <a:r>
              <a:rPr lang="en-US"/>
              <a:t>List 1</a:t>
            </a:r>
          </a:p>
          <a:p>
            <a:pPr lvl="4"/>
            <a:r>
              <a:rPr lang="en-US"/>
              <a:t>List 2</a:t>
            </a:r>
          </a:p>
          <a:p>
            <a:pPr lvl="5"/>
            <a:r>
              <a:rPr lang="en-US"/>
              <a:t>List 3</a:t>
            </a:r>
          </a:p>
        </p:txBody>
      </p:sp>
      <p:sp>
        <p:nvSpPr>
          <p:cNvPr id="3" name="Footer Placeholder 2"/>
          <p:cNvSpPr>
            <a:spLocks noGrp="1"/>
          </p:cNvSpPr>
          <p:nvPr>
            <p:ph type="ftr" sz="quarter" idx="13"/>
          </p:nvPr>
        </p:nvSpPr>
        <p:spPr/>
        <p:txBody>
          <a:bodyPr/>
          <a:lstStyle/>
          <a:p>
            <a:r>
              <a:rPr lang="en-US"/>
              <a:t>Eastern Washington University June Steering Committee Update</a:t>
            </a:r>
          </a:p>
        </p:txBody>
      </p:sp>
      <p:sp>
        <p:nvSpPr>
          <p:cNvPr id="4" name="Slide Number Placeholder 3"/>
          <p:cNvSpPr>
            <a:spLocks noGrp="1"/>
          </p:cNvSpPr>
          <p:nvPr>
            <p:ph type="sldNum" sz="quarter" idx="14"/>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3" name="RuleLine - Mid"/>
          <p:cNvCxnSpPr/>
          <p:nvPr/>
        </p:nvCxnSpPr>
        <p:spPr>
          <a:xfrm>
            <a:off x="7594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a:extLst>
              <a:ext uri="{FF2B5EF4-FFF2-40B4-BE49-F238E27FC236}">
                <a16:creationId xmlns:a16="http://schemas.microsoft.com/office/drawing/2014/main" id="{ABC95C29-E7D2-473A-A5F5-70FD21F2CBBE}"/>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94272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tent - Left A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457201"/>
            <a:ext cx="6322291"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solidFill>
                  <a:schemeClr val="tx1"/>
                </a:solidFill>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a:xfrm>
            <a:off x="7594599" y="457202"/>
            <a:ext cx="3124201" cy="2057400"/>
          </a:xfrm>
        </p:spPr>
        <p:txBody>
          <a:bodyPr/>
          <a:lstStyle>
            <a:lvl1pPr>
              <a:defRPr>
                <a:solidFill>
                  <a:schemeClr val="tx2"/>
                </a:solidFill>
              </a:defRPr>
            </a:lvl1pPr>
          </a:lstStyle>
          <a:p>
            <a:r>
              <a:rPr lang="en-US"/>
              <a:t>Click to add title</a:t>
            </a:r>
          </a:p>
        </p:txBody>
      </p:sp>
      <p:cxnSp>
        <p:nvCxnSpPr>
          <p:cNvPr id="14"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 Left, Mid"/>
          <p:cNvSpPr>
            <a:spLocks noGrp="1"/>
          </p:cNvSpPr>
          <p:nvPr>
            <p:ph type="body" sz="quarter" idx="12" hasCustomPrompt="1"/>
          </p:nvPr>
        </p:nvSpPr>
        <p:spPr>
          <a:xfrm>
            <a:off x="7594600" y="3200400"/>
            <a:ext cx="3124199" cy="2819399"/>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5" name="Freeform 14"/>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6" name="RuleLine - Mid"/>
          <p:cNvCxnSpPr/>
          <p:nvPr/>
        </p:nvCxnSpPr>
        <p:spPr>
          <a:xfrm>
            <a:off x="7594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a:extLst>
              <a:ext uri="{FF2B5EF4-FFF2-40B4-BE49-F238E27FC236}">
                <a16:creationId xmlns:a16="http://schemas.microsoft.com/office/drawing/2014/main" id="{C7A2E63F-23DE-4F4E-8B44-A9886E1C1C96}"/>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52654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tent - Left A_Split">
    <p:bg>
      <p:bgRef idx="1001">
        <a:schemeClr val="bg2"/>
      </p:bgRef>
    </p:bg>
    <p:spTree>
      <p:nvGrpSpPr>
        <p:cNvPr id="1" name=""/>
        <p:cNvGrpSpPr/>
        <p:nvPr/>
      </p:nvGrpSpPr>
      <p:grpSpPr>
        <a:xfrm>
          <a:off x="0" y="0"/>
          <a:ext cx="0" cy="0"/>
          <a:chOff x="0" y="0"/>
          <a:chExt cx="0" cy="0"/>
        </a:xfrm>
      </p:grpSpPr>
      <p:sp>
        <p:nvSpPr>
          <p:cNvPr id="18" name="Rectangle 17"/>
          <p:cNvSpPr/>
          <p:nvPr/>
        </p:nvSpPr>
        <p:spPr>
          <a:xfrm>
            <a:off x="0" y="0"/>
            <a:ext cx="7206212"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Placeholder - Top"/>
          <p:cNvSpPr>
            <a:spLocks noGrp="1"/>
          </p:cNvSpPr>
          <p:nvPr>
            <p:ph type="title" hasCustomPrompt="1"/>
          </p:nvPr>
        </p:nvSpPr>
        <p:spPr>
          <a:xfrm>
            <a:off x="7594600" y="457201"/>
            <a:ext cx="3124200" cy="2057400"/>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7594600" y="3200400"/>
            <a:ext cx="3124200"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5" name="Freeform 14"/>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3" name="Footer Placeholder 2"/>
          <p:cNvSpPr>
            <a:spLocks noGrp="1"/>
          </p:cNvSpPr>
          <p:nvPr>
            <p:ph type="ftr" sz="quarter" idx="13"/>
          </p:nvPr>
        </p:nvSpPr>
        <p:spPr/>
        <p:txBody>
          <a:bodyPr/>
          <a:lstStyle/>
          <a:p>
            <a:r>
              <a:rPr lang="en-US"/>
              <a:t>Eastern Washington University June Steering Committee Update</a:t>
            </a:r>
          </a:p>
        </p:txBody>
      </p:sp>
      <p:sp>
        <p:nvSpPr>
          <p:cNvPr id="4" name="Slide Number Placeholder 3"/>
          <p:cNvSpPr>
            <a:spLocks noGrp="1"/>
          </p:cNvSpPr>
          <p:nvPr>
            <p:ph type="sldNum" sz="quarter" idx="14"/>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5" hasCustomPrompt="1"/>
          </p:nvPr>
        </p:nvSpPr>
        <p:spPr>
          <a:xfrm>
            <a:off x="671033" y="457200"/>
            <a:ext cx="6173694" cy="5562600"/>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30188" indent="-230188">
              <a:buClr>
                <a:schemeClr val="accent5"/>
              </a:buClr>
              <a:buFont typeface="Arial" panose="020B0604020202020204" pitchFamily="34" charset="0"/>
              <a:buChar char="•"/>
              <a:defRPr>
                <a:solidFill>
                  <a:schemeClr val="bg1"/>
                </a:solidFill>
              </a:defRPr>
            </a:lvl4pPr>
            <a:lvl5pPr marL="460375" indent="-228600">
              <a:buClr>
                <a:schemeClr val="accent5"/>
              </a:buClr>
              <a:buFont typeface="Arial" panose="020B0604020202020204" pitchFamily="34" charset="0"/>
              <a:buChar char="•"/>
              <a:defRPr>
                <a:solidFill>
                  <a:schemeClr val="bg1"/>
                </a:solidFill>
              </a:defRPr>
            </a:lvl5pPr>
            <a:lvl6pPr marL="690563" indent="-233363">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6" name="RuleLine - Mid"/>
          <p:cNvCxnSpPr/>
          <p:nvPr/>
        </p:nvCxnSpPr>
        <p:spPr>
          <a:xfrm>
            <a:off x="7594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B2D3BB0A-AA88-4156-BC73-96F4D61C6A3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5067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 Right B">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1" y="457201"/>
            <a:ext cx="5029199" cy="2057399"/>
          </a:xfrm>
        </p:spPr>
        <p:txBody>
          <a:bodyPr/>
          <a:lstStyle>
            <a:lvl1pPr>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p:nvPr>
        </p:nvSpPr>
        <p:spPr>
          <a:xfrm>
            <a:off x="660401" y="3200400"/>
            <a:ext cx="5029200" cy="2819400"/>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Content Placeholder 9"/>
          <p:cNvSpPr>
            <a:spLocks noGrp="1"/>
          </p:cNvSpPr>
          <p:nvPr>
            <p:ph sz="quarter" idx="15" hasCustomPrompt="1"/>
          </p:nvPr>
        </p:nvSpPr>
        <p:spPr>
          <a:xfrm>
            <a:off x="6135867" y="457200"/>
            <a:ext cx="4582933" cy="55626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4pPr>
            <a:lvl5pPr marL="460375" marR="0" indent="-228600"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5pPr>
            <a:lvl6pPr marL="690563" marR="0" indent="-233363" algn="l" defTabSz="884964" rtl="0" eaLnBrk="1" fontAlgn="auto" latinLnBrk="0" hangingPunct="1">
              <a:lnSpc>
                <a:spcPct val="100000"/>
              </a:lnSpc>
              <a:spcBef>
                <a:spcPts val="484"/>
              </a:spcBef>
              <a:spcAft>
                <a:spcPts val="0"/>
              </a:spcAft>
              <a:buClr>
                <a:schemeClr val="accent5"/>
              </a:buClr>
              <a:buSzTx/>
              <a:buFont typeface="Arial" charset="0"/>
              <a:buChar cha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endParaRPr kumimoji="0" lang="en-US" sz="2400" b="0" i="0" u="none" strike="noStrike" kern="1200" cap="none" spc="0" normalizeH="0" baseline="0" noProof="0">
              <a:ln>
                <a:noFill/>
              </a:ln>
              <a:solidFill>
                <a:srgbClr val="0E3837"/>
              </a:solidFill>
              <a:effectLst/>
              <a:uLnTx/>
              <a:uFillTx/>
              <a:latin typeface="+mn-lt"/>
              <a:ea typeface="+mn-ea"/>
              <a:cs typeface="+mn-cs"/>
            </a:endParaRP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12" name="RuleLine - Mid">
            <a:extLst>
              <a:ext uri="{FF2B5EF4-FFF2-40B4-BE49-F238E27FC236}">
                <a16:creationId xmlns:a16="http://schemas.microsoft.com/office/drawing/2014/main" id="{54EC0C49-85E0-47B9-BF62-AACAB13214B2}"/>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C364403A-BAB8-469A-9E1B-168BE1A8A8F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2293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 Right B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0" y="457201"/>
            <a:ext cx="5029199" cy="2057399"/>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0" y="3200400"/>
            <a:ext cx="5029199"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solidFill>
                  <a:schemeClr val="tx1"/>
                </a:solidFill>
              </a:defRPr>
            </a:lvl4pPr>
            <a:lvl5pPr>
              <a:buClr>
                <a:schemeClr val="accent3"/>
              </a:buClr>
              <a:defRPr>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135867" y="457201"/>
            <a:ext cx="4582934"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Mid">
            <a:extLst>
              <a:ext uri="{FF2B5EF4-FFF2-40B4-BE49-F238E27FC236}">
                <a16:creationId xmlns:a16="http://schemas.microsoft.com/office/drawing/2014/main" id="{BC522425-C2DC-4D07-8A5B-244D4F4A3556}"/>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Mid" hidden="1">
            <a:extLst>
              <a:ext uri="{FF2B5EF4-FFF2-40B4-BE49-F238E27FC236}">
                <a16:creationId xmlns:a16="http://schemas.microsoft.com/office/drawing/2014/main" id="{68697BCD-E272-4537-A2A7-D45D58F9EC2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26191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 Right B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5689600" y="0"/>
            <a:ext cx="5696030"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a:p>
        </p:txBody>
      </p:sp>
      <p:sp>
        <p:nvSpPr>
          <p:cNvPr id="2" name="Title Placeholder - Top"/>
          <p:cNvSpPr>
            <a:spLocks noGrp="1"/>
          </p:cNvSpPr>
          <p:nvPr>
            <p:ph type="title" hasCustomPrompt="1"/>
          </p:nvPr>
        </p:nvSpPr>
        <p:spPr>
          <a:xfrm>
            <a:off x="660401" y="457201"/>
            <a:ext cx="4582932" cy="2057399"/>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0" y="3200400"/>
            <a:ext cx="4582933"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6" name="Content Placeholder 9"/>
          <p:cNvSpPr>
            <a:spLocks noGrp="1"/>
          </p:cNvSpPr>
          <p:nvPr>
            <p:ph sz="quarter" idx="15" hasCustomPrompt="1"/>
          </p:nvPr>
        </p:nvSpPr>
        <p:spPr>
          <a:xfrm>
            <a:off x="6142297" y="457200"/>
            <a:ext cx="4576503" cy="5562600"/>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30188" indent="-230188">
              <a:buClr>
                <a:schemeClr val="accent5"/>
              </a:buClr>
              <a:buFont typeface="Arial" panose="020B0604020202020204" pitchFamily="34" charset="0"/>
              <a:buChar char="•"/>
              <a:defRPr>
                <a:solidFill>
                  <a:schemeClr val="bg1"/>
                </a:solidFill>
              </a:defRPr>
            </a:lvl4pPr>
            <a:lvl5pPr marL="460375" indent="-228600">
              <a:buClr>
                <a:schemeClr val="accent5"/>
              </a:buClr>
              <a:buFont typeface="Arial" panose="020B0604020202020204" pitchFamily="34" charset="0"/>
              <a:buChar char="•"/>
              <a:defRPr>
                <a:solidFill>
                  <a:schemeClr val="bg1"/>
                </a:solidFill>
              </a:defRPr>
            </a:lvl5pPr>
            <a:lvl6pPr marL="690563" indent="-227013">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10" name="RuleLine - Mid">
            <a:extLst>
              <a:ext uri="{FF2B5EF4-FFF2-40B4-BE49-F238E27FC236}">
                <a16:creationId xmlns:a16="http://schemas.microsoft.com/office/drawing/2014/main" id="{A1BC3C99-AC0A-44DE-907D-C3255ECF2464}"/>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Mid" hidden="1">
            <a:extLst>
              <a:ext uri="{FF2B5EF4-FFF2-40B4-BE49-F238E27FC236}">
                <a16:creationId xmlns:a16="http://schemas.microsoft.com/office/drawing/2014/main" id="{7542B6E3-D6AF-4EAF-9B93-E977F3DC7DE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Freeform 8">
            <a:extLst>
              <a:ext uri="{FF2B5EF4-FFF2-40B4-BE49-F238E27FC236}">
                <a16:creationId xmlns:a16="http://schemas.microsoft.com/office/drawing/2014/main" id="{C3FA646D-E716-C891-1076-A64191178E7F}"/>
              </a:ext>
            </a:extLst>
          </p:cNvPr>
          <p:cNvSpPr>
            <a:spLocks noChangeAspect="1" noEditPoints="1"/>
          </p:cNvSpPr>
          <p:nvPr userDrawn="1"/>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Tree>
    <p:extLst>
      <p:ext uri="{BB962C8B-B14F-4D97-AF65-F5344CB8AC3E}">
        <p14:creationId xmlns:p14="http://schemas.microsoft.com/office/powerpoint/2010/main" val="25514260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tent - Left B">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5689600" y="457201"/>
            <a:ext cx="5029199" cy="2057399"/>
          </a:xfrm>
        </p:spPr>
        <p:txBody>
          <a:bodyPr/>
          <a:lstStyle>
            <a:lvl1pPr>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p:nvPr>
        </p:nvSpPr>
        <p:spPr>
          <a:xfrm>
            <a:off x="5689600" y="3200400"/>
            <a:ext cx="5029200" cy="2819400"/>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Content Placeholder 9"/>
          <p:cNvSpPr>
            <a:spLocks noGrp="1"/>
          </p:cNvSpPr>
          <p:nvPr>
            <p:ph sz="quarter" idx="15" hasCustomPrompt="1"/>
          </p:nvPr>
        </p:nvSpPr>
        <p:spPr>
          <a:xfrm>
            <a:off x="660400" y="457200"/>
            <a:ext cx="4582933" cy="55626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baseline="0">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4pPr>
            <a:lvl5pPr marL="460375" marR="0" indent="-228600"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5pPr>
            <a:lvl6pPr marL="690563" marR="0" indent="-233363"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endParaRPr kumimoji="0" lang="en-US" sz="2400" b="0" i="0" u="none" strike="noStrike" kern="1200" cap="none" spc="0" normalizeH="0" baseline="0" noProof="0">
              <a:ln>
                <a:noFill/>
              </a:ln>
              <a:solidFill>
                <a:srgbClr val="0E3837"/>
              </a:solidFill>
              <a:effectLst/>
              <a:uLnTx/>
              <a:uFillTx/>
              <a:latin typeface="+mn-lt"/>
              <a:ea typeface="+mn-ea"/>
              <a:cs typeface="+mn-cs"/>
            </a:endParaRP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9" name="Freeform 8"/>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0" name="RuleLine - Mid"/>
          <p:cNvCxnSpPr/>
          <p:nvPr/>
        </p:nvCxnSpPr>
        <p:spPr>
          <a:xfrm>
            <a:off x="5689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25D9A592-48C6-4AF3-9E6B-F6613D1B3B8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2016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ontent - Left B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5689600" y="457201"/>
            <a:ext cx="5029199" cy="2057399"/>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5689600" y="3200400"/>
            <a:ext cx="5029199"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solidFill>
                  <a:schemeClr val="tx1"/>
                </a:solidFill>
              </a:defRPr>
            </a:lvl4pPr>
            <a:lvl5pPr>
              <a:buClr>
                <a:schemeClr val="accent3"/>
              </a:buClr>
              <a:defRPr>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457201"/>
            <a:ext cx="4582934"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9" name="Freeform 8"/>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0" name="RuleLine - Mid"/>
          <p:cNvCxnSpPr/>
          <p:nvPr/>
        </p:nvCxnSpPr>
        <p:spPr>
          <a:xfrm>
            <a:off x="5689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Mid" hidden="1">
            <a:extLst>
              <a:ext uri="{FF2B5EF4-FFF2-40B4-BE49-F238E27FC236}">
                <a16:creationId xmlns:a16="http://schemas.microsoft.com/office/drawing/2014/main" id="{CE825C6B-F669-4743-91EE-8B95C5F9259D}"/>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1763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ontent - Left B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5683170" y="0"/>
            <a:ext cx="5696030"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2" name="RuleLine - Mid"/>
          <p:cNvCxnSpPr/>
          <p:nvPr/>
        </p:nvCxnSpPr>
        <p:spPr>
          <a:xfrm>
            <a:off x="61468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Content Placeholder 9"/>
          <p:cNvSpPr>
            <a:spLocks noGrp="1"/>
          </p:cNvSpPr>
          <p:nvPr>
            <p:ph sz="quarter" idx="18" hasCustomPrompt="1"/>
          </p:nvPr>
        </p:nvSpPr>
        <p:spPr>
          <a:xfrm>
            <a:off x="660400" y="439445"/>
            <a:ext cx="4582934"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solidFill>
                  <a:schemeClr val="tx1"/>
                </a:solidFill>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7" name="Title Placeholder - Top"/>
          <p:cNvSpPr>
            <a:spLocks noGrp="1"/>
          </p:cNvSpPr>
          <p:nvPr>
            <p:ph type="title" hasCustomPrompt="1"/>
          </p:nvPr>
        </p:nvSpPr>
        <p:spPr>
          <a:xfrm>
            <a:off x="6134986" y="457201"/>
            <a:ext cx="4583813" cy="2057399"/>
          </a:xfrm>
        </p:spPr>
        <p:txBody>
          <a:bodyPr/>
          <a:lstStyle>
            <a:lvl1pPr>
              <a:defRPr>
                <a:solidFill>
                  <a:schemeClr val="accent1"/>
                </a:solidFill>
              </a:defRPr>
            </a:lvl1pPr>
          </a:lstStyle>
          <a:p>
            <a:r>
              <a:rPr lang="en-US"/>
              <a:t>Click to add title</a:t>
            </a:r>
          </a:p>
        </p:txBody>
      </p:sp>
      <p:sp>
        <p:nvSpPr>
          <p:cNvPr id="28" name="Text Placeholder - Left, Mid"/>
          <p:cNvSpPr>
            <a:spLocks noGrp="1"/>
          </p:cNvSpPr>
          <p:nvPr>
            <p:ph type="body" sz="quarter" idx="12" hasCustomPrompt="1"/>
          </p:nvPr>
        </p:nvSpPr>
        <p:spPr>
          <a:xfrm>
            <a:off x="6134986" y="3200400"/>
            <a:ext cx="4583814" cy="2819400"/>
          </a:xfrm>
        </p:spPr>
        <p:txBody>
          <a:bodyPr/>
          <a:lstStyle>
            <a:lvl1pPr>
              <a:lnSpc>
                <a:spcPct val="100000"/>
              </a:lnSpc>
              <a:spcBef>
                <a:spcPts val="0"/>
              </a:spcBef>
              <a:spcAft>
                <a:spcPts val="1000"/>
              </a:spcAft>
              <a:defRPr sz="1800" baseline="0">
                <a:solidFill>
                  <a:schemeClr val="accent1"/>
                </a:solidFill>
                <a:latin typeface="+mn-lt"/>
              </a:defRPr>
            </a:lvl1pPr>
            <a:lvl3pPr>
              <a:defRPr>
                <a:solidFill>
                  <a:schemeClr val="bg1"/>
                </a:solidFill>
              </a:defRPr>
            </a:lvl3pPr>
            <a:lvl4pPr>
              <a:defRPr>
                <a:solidFill>
                  <a:schemeClr val="bg1"/>
                </a:solidFill>
              </a:defRPr>
            </a:lvl4pPr>
            <a:lvl5pPr>
              <a:defRPr>
                <a:solidFill>
                  <a:schemeClr val="bg1"/>
                </a:solidFill>
              </a:defRPr>
            </a:lvl5pPr>
            <a:lvl6pPr marL="690563" indent="-233363">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cxnSp>
        <p:nvCxnSpPr>
          <p:cNvPr id="14" name="RuleLine - Mid" hidden="1">
            <a:extLst>
              <a:ext uri="{FF2B5EF4-FFF2-40B4-BE49-F238E27FC236}">
                <a16:creationId xmlns:a16="http://schemas.microsoft.com/office/drawing/2014/main" id="{EFCD8E99-F7B8-4B1C-BED1-5D1C3477E14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6061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 Right C">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72029" y="457201"/>
            <a:ext cx="4571303" cy="685801"/>
          </a:xfrm>
        </p:spPr>
        <p:txBody>
          <a:bodyPr/>
          <a:lstStyle>
            <a:lvl1pPr>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p:nvPr>
        </p:nvSpPr>
        <p:spPr>
          <a:xfrm>
            <a:off x="672029" y="1828799"/>
            <a:ext cx="4571303" cy="4191001"/>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Content Placeholder 9"/>
          <p:cNvSpPr>
            <a:spLocks noGrp="1"/>
          </p:cNvSpPr>
          <p:nvPr>
            <p:ph sz="quarter" idx="15" hasCustomPrompt="1"/>
          </p:nvPr>
        </p:nvSpPr>
        <p:spPr>
          <a:xfrm>
            <a:off x="6135867" y="457200"/>
            <a:ext cx="4582933" cy="55626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i="0" baseline="0">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4pPr>
            <a:lvl5pPr marL="460375" marR="0" indent="-228600"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5pPr>
            <a:lvl6pPr marL="690563" marR="0" indent="-233363"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5" name="TextBox 4"/>
          <p:cNvSpPr txBox="1"/>
          <p:nvPr/>
        </p:nvSpPr>
        <p:spPr>
          <a:xfrm>
            <a:off x="11100391" y="5826642"/>
            <a:ext cx="914400" cy="914400"/>
          </a:xfrm>
          <a:prstGeom prst="rect">
            <a:avLst/>
          </a:prstGeom>
          <a:noFill/>
        </p:spPr>
        <p:txBody>
          <a:bodyPr wrap="none" lIns="0" tIns="0" rIns="0" bIns="0" rtlCol="0">
            <a:noAutofit/>
          </a:bodyPr>
          <a:lstStyle/>
          <a:p>
            <a:pPr marL="74613" indent="-74613">
              <a:spcAft>
                <a:spcPts val="400"/>
              </a:spcAft>
              <a:buFont typeface="Arial" panose="020B0604020202020204" pitchFamily="34" charset="0"/>
              <a:buChar char="-"/>
            </a:pPr>
            <a:endParaRPr lang="en-US" sz="1000">
              <a:solidFill>
                <a:srgbClr val="0E3837"/>
              </a:solidFill>
              <a:latin typeface="Arial" panose="020B0604020202020204" pitchFamily="34" charset="0"/>
              <a:cs typeface="Arial" panose="020B0604020202020204" pitchFamily="34" charset="0"/>
            </a:endParaRPr>
          </a:p>
        </p:txBody>
      </p:sp>
      <p:cxnSp>
        <p:nvCxnSpPr>
          <p:cNvPr id="10" name="RuleLine - Top">
            <a:extLst>
              <a:ext uri="{FF2B5EF4-FFF2-40B4-BE49-F238E27FC236}">
                <a16:creationId xmlns:a16="http://schemas.microsoft.com/office/drawing/2014/main" id="{B0C9B266-BDB9-4C8B-A21E-78D1CC80C737}"/>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0D60F771-AEC9-4E60-A725-2A39BF28523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360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 Right C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1" y="457201"/>
            <a:ext cx="4582932" cy="685802"/>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0" y="1828799"/>
            <a:ext cx="4582933"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135867" y="457201"/>
            <a:ext cx="4582934"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Top">
            <a:extLst>
              <a:ext uri="{FF2B5EF4-FFF2-40B4-BE49-F238E27FC236}">
                <a16:creationId xmlns:a16="http://schemas.microsoft.com/office/drawing/2014/main" id="{F761288B-FD42-49CF-81C5-F2B23F69D399}"/>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Mid" hidden="1">
            <a:extLst>
              <a:ext uri="{FF2B5EF4-FFF2-40B4-BE49-F238E27FC236}">
                <a16:creationId xmlns:a16="http://schemas.microsoft.com/office/drawing/2014/main" id="{18FAED03-328A-4609-98C1-2BFF3AFC93E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72301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 Right C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5683170" y="0"/>
            <a:ext cx="5696030"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a:p>
        </p:txBody>
      </p:sp>
      <p:sp>
        <p:nvSpPr>
          <p:cNvPr id="2" name="Title Placeholder - Top"/>
          <p:cNvSpPr>
            <a:spLocks noGrp="1"/>
          </p:cNvSpPr>
          <p:nvPr>
            <p:ph type="title" hasCustomPrompt="1"/>
          </p:nvPr>
        </p:nvSpPr>
        <p:spPr>
          <a:xfrm>
            <a:off x="660401" y="457201"/>
            <a:ext cx="4582932" cy="685802"/>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0" y="1828799"/>
            <a:ext cx="4582933"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82625" indent="-225425">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6" name="Content Placeholder 9"/>
          <p:cNvSpPr>
            <a:spLocks noGrp="1"/>
          </p:cNvSpPr>
          <p:nvPr>
            <p:ph sz="quarter" idx="15" hasCustomPrompt="1"/>
          </p:nvPr>
        </p:nvSpPr>
        <p:spPr>
          <a:xfrm>
            <a:off x="6142297" y="457200"/>
            <a:ext cx="4576503" cy="5562600"/>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30188" indent="-230188">
              <a:buClr>
                <a:schemeClr val="accent5"/>
              </a:buClr>
              <a:buFont typeface="Arial" panose="020B0604020202020204" pitchFamily="34" charset="0"/>
              <a:buChar char="•"/>
              <a:defRPr>
                <a:solidFill>
                  <a:schemeClr val="bg1"/>
                </a:solidFill>
              </a:defRPr>
            </a:lvl4pPr>
            <a:lvl5pPr marL="460375" indent="-228600">
              <a:buClr>
                <a:schemeClr val="accent5"/>
              </a:buClr>
              <a:buFont typeface="Arial" panose="020B0604020202020204" pitchFamily="34" charset="0"/>
              <a:buChar char="•"/>
              <a:defRPr>
                <a:solidFill>
                  <a:schemeClr val="bg1"/>
                </a:solidFill>
              </a:defRPr>
            </a:lvl5pPr>
            <a:lvl6pPr marL="690563" indent="-233363">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2" name="RuleLine - Top">
            <a:extLst>
              <a:ext uri="{FF2B5EF4-FFF2-40B4-BE49-F238E27FC236}">
                <a16:creationId xmlns:a16="http://schemas.microsoft.com/office/drawing/2014/main" id="{BF0BBAE6-E503-492A-B6E0-699D5A97B6DB}"/>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68BABD98-124B-4464-9C38-E9A6A6DB796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1069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ontent - Left C">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147497" y="457201"/>
            <a:ext cx="4571303" cy="685801"/>
          </a:xfrm>
        </p:spPr>
        <p:txBody>
          <a:bodyPr/>
          <a:lstStyle>
            <a:lvl1pPr>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p:nvPr>
        </p:nvSpPr>
        <p:spPr>
          <a:xfrm>
            <a:off x="6147497" y="1828799"/>
            <a:ext cx="4571303" cy="4191001"/>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Content Placeholder 9"/>
          <p:cNvSpPr>
            <a:spLocks noGrp="1"/>
          </p:cNvSpPr>
          <p:nvPr>
            <p:ph sz="quarter" idx="15" hasCustomPrompt="1"/>
          </p:nvPr>
        </p:nvSpPr>
        <p:spPr>
          <a:xfrm>
            <a:off x="660400" y="457200"/>
            <a:ext cx="4582933" cy="55626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i="0">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4pPr>
            <a:lvl5pPr marL="460375" marR="0" indent="-227013"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5pPr>
            <a:lvl6pPr marL="682625" marR="0" indent="-225425"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9" name="Freeform 8"/>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0" name="RuleLine - Top"/>
          <p:cNvCxnSpPr/>
          <p:nvPr/>
        </p:nvCxnSpPr>
        <p:spPr>
          <a:xfrm>
            <a:off x="6147796"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5ED12DBF-25AA-4BEF-A9D6-F104226F7BB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5090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Content -  Left C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135868" y="457201"/>
            <a:ext cx="4582932" cy="685802"/>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135867" y="1828799"/>
            <a:ext cx="4582933"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457201"/>
            <a:ext cx="4582934" cy="5562597"/>
          </a:xfrm>
        </p:spPr>
        <p:txBody>
          <a:bodyPr/>
          <a:lstStyle>
            <a:lvl1pPr>
              <a:defRPr>
                <a:solidFill>
                  <a:schemeClr val="accent3"/>
                </a:solidFill>
              </a:defRPr>
            </a:lvl1pPr>
            <a:lvl2pPr>
              <a:defRPr b="1">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9" name="Freeform 8"/>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0" name="RuleLine - Top"/>
          <p:cNvCxnSpPr/>
          <p:nvPr/>
        </p:nvCxnSpPr>
        <p:spPr>
          <a:xfrm>
            <a:off x="6147796"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Mid" hidden="1">
            <a:extLst>
              <a:ext uri="{FF2B5EF4-FFF2-40B4-BE49-F238E27FC236}">
                <a16:creationId xmlns:a16="http://schemas.microsoft.com/office/drawing/2014/main" id="{1AD16113-395F-45F7-8152-1C6CC5CD56E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6097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 Left C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0" y="0"/>
            <a:ext cx="5696030"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Title Placeholder - Top"/>
          <p:cNvSpPr>
            <a:spLocks noGrp="1"/>
          </p:cNvSpPr>
          <p:nvPr>
            <p:ph type="title" hasCustomPrompt="1"/>
          </p:nvPr>
        </p:nvSpPr>
        <p:spPr>
          <a:xfrm>
            <a:off x="6135868" y="457201"/>
            <a:ext cx="4582932" cy="685802"/>
          </a:xfrm>
        </p:spPr>
        <p:txBody>
          <a:bodyPr/>
          <a:lstStyle>
            <a:lvl1pPr>
              <a:defRPr>
                <a:solidFill>
                  <a:schemeClr val="tx2"/>
                </a:solidFill>
              </a:defRPr>
            </a:lvl1pPr>
          </a:lstStyle>
          <a:p>
            <a:r>
              <a:rPr lang="en-US"/>
              <a:t>Click to add title</a:t>
            </a:r>
          </a:p>
        </p:txBody>
      </p:sp>
      <p:sp>
        <p:nvSpPr>
          <p:cNvPr id="13" name="Text Placeholder - Left, Mid"/>
          <p:cNvSpPr>
            <a:spLocks noGrp="1"/>
          </p:cNvSpPr>
          <p:nvPr>
            <p:ph type="body" sz="quarter" idx="12" hasCustomPrompt="1"/>
          </p:nvPr>
        </p:nvSpPr>
        <p:spPr>
          <a:xfrm>
            <a:off x="6135867" y="1828799"/>
            <a:ext cx="4582933"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cxnSp>
        <p:nvCxnSpPr>
          <p:cNvPr id="20" name="RuleLine - Top"/>
          <p:cNvCxnSpPr/>
          <p:nvPr/>
        </p:nvCxnSpPr>
        <p:spPr>
          <a:xfrm>
            <a:off x="6147796"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Content Placeholder 9"/>
          <p:cNvSpPr>
            <a:spLocks noGrp="1"/>
          </p:cNvSpPr>
          <p:nvPr>
            <p:ph sz="quarter" idx="15" hasCustomPrompt="1"/>
          </p:nvPr>
        </p:nvSpPr>
        <p:spPr>
          <a:xfrm>
            <a:off x="661581" y="457200"/>
            <a:ext cx="4576503" cy="5562600"/>
          </a:xfrm>
        </p:spPr>
        <p:txBody>
          <a:bodyPr/>
          <a:lstStyle>
            <a:lvl1pPr>
              <a:defRPr>
                <a:solidFill>
                  <a:schemeClr val="bg2"/>
                </a:solidFill>
              </a:defRPr>
            </a:lvl1pPr>
            <a:lvl2pPr>
              <a:defRPr b="1">
                <a:solidFill>
                  <a:schemeClr val="accent5"/>
                </a:solidFill>
              </a:defRPr>
            </a:lvl2pPr>
            <a:lvl3pPr>
              <a:defRPr>
                <a:solidFill>
                  <a:schemeClr val="bg1"/>
                </a:solidFill>
              </a:defRPr>
            </a:lvl3pPr>
            <a:lvl4pPr marL="230188" indent="-230188">
              <a:buClr>
                <a:schemeClr val="accent5"/>
              </a:buClr>
              <a:buFont typeface="Arial" panose="020B0604020202020204" pitchFamily="34" charset="0"/>
              <a:buChar char="•"/>
              <a:defRPr>
                <a:solidFill>
                  <a:schemeClr val="bg1"/>
                </a:solidFill>
              </a:defRPr>
            </a:lvl4pPr>
            <a:lvl5pPr marL="460375" indent="-227013">
              <a:buClr>
                <a:schemeClr val="accent5"/>
              </a:buClr>
              <a:buFont typeface="Arial" panose="020B0604020202020204" pitchFamily="34" charset="0"/>
              <a:buChar char="•"/>
              <a:defRPr>
                <a:solidFill>
                  <a:schemeClr val="bg1"/>
                </a:solidFill>
              </a:defRPr>
            </a:lvl5pPr>
            <a:lvl6pPr marL="690563" indent="-233363">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6" name="RuleLine - Mid" hidden="1">
            <a:extLst>
              <a:ext uri="{FF2B5EF4-FFF2-40B4-BE49-F238E27FC236}">
                <a16:creationId xmlns:a16="http://schemas.microsoft.com/office/drawing/2014/main" id="{6E291193-E608-461C-8551-5AC41EA171B2}"/>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0357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 Right D">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394201" y="1828800"/>
            <a:ext cx="6324599" cy="4191000"/>
          </a:xfrm>
        </p:spPr>
        <p:txBody>
          <a:bodyPr/>
          <a:lstStyle>
            <a:lvl1pPr>
              <a:defRPr>
                <a:solidFill>
                  <a:schemeClr val="tx2"/>
                </a:solidFill>
              </a:defRPr>
            </a:lvl1pPr>
            <a:lvl2pPr>
              <a:defRPr b="1">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baseline="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p:txBody>
          <a:bodyPr/>
          <a:lstStyle>
            <a:lvl1pP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 Left, Mid"/>
          <p:cNvSpPr>
            <a:spLocks noGrp="1"/>
          </p:cNvSpPr>
          <p:nvPr>
            <p:ph type="body" sz="quarter" idx="12"/>
          </p:nvPr>
        </p:nvSpPr>
        <p:spPr>
          <a:xfrm>
            <a:off x="660401" y="1828799"/>
            <a:ext cx="3124199" cy="4191001"/>
          </a:xfrm>
        </p:spPr>
        <p:txBody>
          <a:bodyPr/>
          <a:lstStyle>
            <a:lvl1pPr>
              <a:lnSpc>
                <a:spcPct val="100000"/>
              </a:lnSpc>
              <a:spcBef>
                <a:spcPts val="0"/>
              </a:spcBef>
              <a:spcAft>
                <a:spcPts val="1000"/>
              </a:spcAft>
              <a:defRPr sz="1800" baseline="0">
                <a:latin typeface="+mn-lt"/>
              </a:defRPr>
            </a:lvl1pPr>
            <a:lvl6pPr marL="690563" indent="-233363">
              <a:tabLst/>
              <a:defRPr/>
            </a:lvl6pPr>
          </a:lstStyle>
          <a:p>
            <a:pPr lvl="0"/>
            <a:r>
              <a:rPr lang="en-US"/>
              <a:t>Click to edit Master text styles</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F2A2EF2C-9728-4429-AC85-94C03E2E12B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C50016E1-F7BE-403A-809E-0D48AAFE644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0675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 Right D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p:txBody>
          <a:bodyPr/>
          <a:lstStyle>
            <a:lvl1pP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 Left, Mid"/>
          <p:cNvSpPr>
            <a:spLocks noGrp="1"/>
          </p:cNvSpPr>
          <p:nvPr>
            <p:ph type="body" sz="quarter" idx="12" hasCustomPrompt="1"/>
          </p:nvPr>
        </p:nvSpPr>
        <p:spPr>
          <a:xfrm>
            <a:off x="660401" y="1828799"/>
            <a:ext cx="3124200"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tx2"/>
              </a:buClr>
              <a:defRPr/>
            </a:lvl4pPr>
            <a:lvl5pPr>
              <a:buClr>
                <a:schemeClr val="tx2"/>
              </a:buClr>
              <a:defRPr/>
            </a:lvl5pPr>
            <a:lvl6pPr marL="690563" indent="-233363">
              <a:buClr>
                <a:schemeClr val="tx2"/>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9" name="Content Placeholder 9"/>
          <p:cNvSpPr>
            <a:spLocks noGrp="1"/>
          </p:cNvSpPr>
          <p:nvPr>
            <p:ph sz="quarter" idx="16" hasCustomPrompt="1"/>
          </p:nvPr>
        </p:nvSpPr>
        <p:spPr>
          <a:xfrm>
            <a:off x="4396510" y="1828799"/>
            <a:ext cx="6322290" cy="4190999"/>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7"/>
          </p:nvPr>
        </p:nvSpPr>
        <p:spPr/>
        <p:txBody>
          <a:bodyPr/>
          <a:lstStyle/>
          <a:p>
            <a:r>
              <a:rPr lang="en-US"/>
              <a:t>Eastern Washington University June Steering Committee Update</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10" name="RuleLine - Top">
            <a:extLst>
              <a:ext uri="{FF2B5EF4-FFF2-40B4-BE49-F238E27FC236}">
                <a16:creationId xmlns:a16="http://schemas.microsoft.com/office/drawing/2014/main" id="{0B80202F-31D3-4D7D-8FE8-1D09178C2DE2}"/>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0FA6F6C2-FDDE-41D1-ACA3-E9EA7215565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1919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 Left D">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6550887" cy="4191000"/>
          </a:xfrm>
        </p:spPr>
        <p:txBody>
          <a:bodyPr/>
          <a:lstStyle>
            <a:lvl1pPr>
              <a:defRPr>
                <a:solidFill>
                  <a:schemeClr val="tx2"/>
                </a:solidFill>
              </a:defRPr>
            </a:lvl1pPr>
            <a:lvl2pPr>
              <a:defRPr b="1">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p:txBody>
          <a:bodyPr/>
          <a:lstStyle>
            <a:lvl1pP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 Left, Mid"/>
          <p:cNvSpPr>
            <a:spLocks noGrp="1"/>
          </p:cNvSpPr>
          <p:nvPr>
            <p:ph type="body" sz="quarter" idx="12"/>
          </p:nvPr>
        </p:nvSpPr>
        <p:spPr>
          <a:xfrm>
            <a:off x="7594600" y="1828800"/>
            <a:ext cx="3124199" cy="4191000"/>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558EE2A1-38BF-4A8B-BB13-F1E94A56A29F}"/>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96752455-C1B1-43B9-98EE-C7C11C24718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3687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 Left D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6550887" cy="4191000"/>
          </a:xfrm>
        </p:spPr>
        <p:txBody>
          <a:bodyPr/>
          <a:lstStyle>
            <a:lvl1pPr>
              <a:defRPr>
                <a:solidFill>
                  <a:schemeClr val="accent3"/>
                </a:solidFill>
              </a:defRPr>
            </a:lvl1pPr>
            <a:lvl2pPr>
              <a:defRPr b="1">
                <a:solidFill>
                  <a:schemeClr val="accent3"/>
                </a:solidFill>
              </a:defRPr>
            </a:lvl2pPr>
            <a:lvl3pPr>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2</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p:txBody>
          <a:bodyPr/>
          <a:lstStyle>
            <a:lvl1pP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 Left, Mid"/>
          <p:cNvSpPr>
            <a:spLocks noGrp="1"/>
          </p:cNvSpPr>
          <p:nvPr>
            <p:ph type="body" sz="quarter" idx="12" hasCustomPrompt="1"/>
          </p:nvPr>
        </p:nvSpPr>
        <p:spPr>
          <a:xfrm>
            <a:off x="7594600" y="1828800"/>
            <a:ext cx="3124201" cy="41910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3E2F0735-8BE9-45DB-9A18-B50DF78862F2}"/>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5BA2B131-A2B4-46AD-A4B7-1CDBC181D8A4}"/>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3974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 Content A">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4572000" cy="4191000"/>
          </a:xfrm>
        </p:spPr>
        <p:txBody>
          <a:bodyPr/>
          <a:lstStyle>
            <a:lvl1pPr>
              <a:defRPr>
                <a:solidFill>
                  <a:schemeClr val="tx2"/>
                </a:solidFill>
              </a:defRPr>
            </a:lvl1pPr>
            <a:lvl2pPr>
              <a:defRPr b="1" baseline="0">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1" y="457201"/>
            <a:ext cx="10058400" cy="685802"/>
          </a:xfrm>
        </p:spPr>
        <p:txBody>
          <a:body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Eastern Washington University June Steering Committee Update</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sp>
        <p:nvSpPr>
          <p:cNvPr id="9" name="Content Placeholder 9"/>
          <p:cNvSpPr>
            <a:spLocks noGrp="1"/>
          </p:cNvSpPr>
          <p:nvPr>
            <p:ph sz="quarter" idx="18" hasCustomPrompt="1"/>
          </p:nvPr>
        </p:nvSpPr>
        <p:spPr>
          <a:xfrm>
            <a:off x="6146801" y="1828800"/>
            <a:ext cx="4572000" cy="41910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1" name="RuleLine - Top">
            <a:extLst>
              <a:ext uri="{FF2B5EF4-FFF2-40B4-BE49-F238E27FC236}">
                <a16:creationId xmlns:a16="http://schemas.microsoft.com/office/drawing/2014/main" id="{8D108DAF-48B4-417D-8922-1B3935BE65F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28DD5733-AA3D-4646-8834-8C0C2DD6D46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a:extLst>
              <a:ext uri="{FF2B5EF4-FFF2-40B4-BE49-F238E27FC236}">
                <a16:creationId xmlns:a16="http://schemas.microsoft.com/office/drawing/2014/main" id="{AF706CBA-C230-4B1E-9C36-720F42E64DC0}"/>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8378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 Content A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4568825"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solidFill>
                  <a:schemeClr val="tx1"/>
                </a:solidFill>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1" y="457201"/>
            <a:ext cx="10058400" cy="685801"/>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Eastern Washington University June Steering Committee Update</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sp>
        <p:nvSpPr>
          <p:cNvPr id="9" name="Content Placeholder 9"/>
          <p:cNvSpPr>
            <a:spLocks noGrp="1"/>
          </p:cNvSpPr>
          <p:nvPr>
            <p:ph sz="quarter" idx="18" hasCustomPrompt="1"/>
          </p:nvPr>
        </p:nvSpPr>
        <p:spPr>
          <a:xfrm>
            <a:off x="6149975" y="1828800"/>
            <a:ext cx="4568825"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solidFill>
                  <a:schemeClr val="tx1"/>
                </a:solidFill>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1" name="RuleLine - Top">
            <a:extLst>
              <a:ext uri="{FF2B5EF4-FFF2-40B4-BE49-F238E27FC236}">
                <a16:creationId xmlns:a16="http://schemas.microsoft.com/office/drawing/2014/main" id="{A2DC15C1-748D-4940-9C33-92FBC54FEA60}"/>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44629208-1592-41F6-ACB0-C1FDAD0238C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a:extLst>
              <a:ext uri="{FF2B5EF4-FFF2-40B4-BE49-F238E27FC236}">
                <a16:creationId xmlns:a16="http://schemas.microsoft.com/office/drawing/2014/main" id="{E55527BB-1CA7-43ED-ADE7-092A1D40A0AA}"/>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79697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 Content A_Split">
    <p:bg>
      <p:bgRef idx="1001">
        <a:schemeClr val="bg2"/>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4B95859-6291-4F3B-8911-02355553E7F6}"/>
              </a:ext>
            </a:extLst>
          </p:cNvPr>
          <p:cNvSpPr/>
          <p:nvPr userDrawn="1"/>
        </p:nvSpPr>
        <p:spPr>
          <a:xfrm>
            <a:off x="-3406" y="1524000"/>
            <a:ext cx="11382605" cy="4876800"/>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Freeform 10"/>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12" name="Content Placeholder 9"/>
          <p:cNvSpPr>
            <a:spLocks noGrp="1"/>
          </p:cNvSpPr>
          <p:nvPr>
            <p:ph sz="quarter" idx="18" hasCustomPrompt="1"/>
          </p:nvPr>
        </p:nvSpPr>
        <p:spPr>
          <a:xfrm>
            <a:off x="660400" y="1828798"/>
            <a:ext cx="4568825" cy="4191003"/>
          </a:xfrm>
        </p:spPr>
        <p:txBody>
          <a:bodyPr/>
          <a:lstStyle>
            <a:lvl1pPr>
              <a:lnSpc>
                <a:spcPct val="110000"/>
              </a:lnSpc>
              <a:spcBef>
                <a:spcPts val="0"/>
              </a:spcBef>
              <a:spcAft>
                <a:spcPts val="600"/>
              </a:spcAft>
              <a:defRPr sz="1800">
                <a:solidFill>
                  <a:schemeClr val="bg2"/>
                </a:solidFill>
              </a:defRPr>
            </a:lvl1pPr>
            <a:lvl2pPr>
              <a:lnSpc>
                <a:spcPct val="110000"/>
              </a:lnSpc>
              <a:spcBef>
                <a:spcPts val="0"/>
              </a:spcBef>
              <a:spcAft>
                <a:spcPts val="600"/>
              </a:spcAft>
              <a:defRPr sz="1800" b="1">
                <a:solidFill>
                  <a:schemeClr val="accent5"/>
                </a:solidFill>
              </a:defRPr>
            </a:lvl2pPr>
            <a:lvl3pPr>
              <a:lnSpc>
                <a:spcPct val="110000"/>
              </a:lnSpc>
              <a:spcBef>
                <a:spcPts val="0"/>
              </a:spcBef>
              <a:spcAft>
                <a:spcPts val="600"/>
              </a:spcAft>
              <a:defRPr sz="1800">
                <a:solidFill>
                  <a:schemeClr val="bg1"/>
                </a:solidFill>
              </a:defRPr>
            </a:lvl3pPr>
            <a:lvl4pPr marL="230188" indent="-230188">
              <a:lnSpc>
                <a:spcPct val="110000"/>
              </a:lnSpc>
              <a:spcBef>
                <a:spcPts val="0"/>
              </a:spcBef>
              <a:spcAft>
                <a:spcPts val="600"/>
              </a:spcAft>
              <a:buFont typeface="Arial" panose="020B0604020202020204" pitchFamily="34" charset="0"/>
              <a:buChar char="•"/>
              <a:defRPr sz="1800">
                <a:solidFill>
                  <a:schemeClr val="bg1"/>
                </a:solidFill>
              </a:defRPr>
            </a:lvl4pPr>
            <a:lvl5pPr marL="460375" indent="-227013">
              <a:lnSpc>
                <a:spcPct val="110000"/>
              </a:lnSpc>
              <a:spcBef>
                <a:spcPts val="0"/>
              </a:spcBef>
              <a:spcAft>
                <a:spcPts val="600"/>
              </a:spcAft>
              <a:buFont typeface="Arial" panose="020B0604020202020204" pitchFamily="34" charset="0"/>
              <a:buChar char="•"/>
              <a:defRPr sz="1800">
                <a:solidFill>
                  <a:schemeClr val="bg1"/>
                </a:solidFill>
              </a:defRPr>
            </a:lvl5pPr>
            <a:lvl6pPr marL="690563" indent="-233363">
              <a:lnSpc>
                <a:spcPct val="110000"/>
              </a:lnSpc>
              <a:spcBef>
                <a:spcPts val="0"/>
              </a:spcBef>
              <a:spcAft>
                <a:spcPts val="600"/>
              </a:spcAft>
              <a:buFont typeface="Arial" panose="020B0604020202020204" pitchFamily="34" charset="0"/>
              <a:buChar char="•"/>
              <a:defRPr sz="1800">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1" y="457201"/>
            <a:ext cx="10058400" cy="685801"/>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Eastern Washington University June Steering Committee Update</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sp>
        <p:nvSpPr>
          <p:cNvPr id="10" name="Content Placeholder 9"/>
          <p:cNvSpPr>
            <a:spLocks noGrp="1"/>
          </p:cNvSpPr>
          <p:nvPr>
            <p:ph sz="quarter" idx="19" hasCustomPrompt="1"/>
          </p:nvPr>
        </p:nvSpPr>
        <p:spPr>
          <a:xfrm>
            <a:off x="6149975" y="1828798"/>
            <a:ext cx="4568825" cy="4191003"/>
          </a:xfrm>
        </p:spPr>
        <p:txBody>
          <a:bodyPr/>
          <a:lstStyle>
            <a:lvl1pPr>
              <a:lnSpc>
                <a:spcPct val="110000"/>
              </a:lnSpc>
              <a:spcBef>
                <a:spcPts val="0"/>
              </a:spcBef>
              <a:spcAft>
                <a:spcPts val="600"/>
              </a:spcAft>
              <a:defRPr sz="1800">
                <a:solidFill>
                  <a:schemeClr val="bg2"/>
                </a:solidFill>
              </a:defRPr>
            </a:lvl1pPr>
            <a:lvl2pPr>
              <a:lnSpc>
                <a:spcPct val="110000"/>
              </a:lnSpc>
              <a:spcBef>
                <a:spcPts val="0"/>
              </a:spcBef>
              <a:spcAft>
                <a:spcPts val="600"/>
              </a:spcAft>
              <a:defRPr sz="1800" b="1">
                <a:solidFill>
                  <a:schemeClr val="accent5"/>
                </a:solidFill>
              </a:defRPr>
            </a:lvl2pPr>
            <a:lvl3pPr>
              <a:lnSpc>
                <a:spcPct val="110000"/>
              </a:lnSpc>
              <a:spcBef>
                <a:spcPts val="0"/>
              </a:spcBef>
              <a:spcAft>
                <a:spcPts val="600"/>
              </a:spcAft>
              <a:defRPr sz="1800">
                <a:solidFill>
                  <a:schemeClr val="bg1"/>
                </a:solidFill>
              </a:defRPr>
            </a:lvl3pPr>
            <a:lvl4pPr marL="230188" indent="-230188">
              <a:lnSpc>
                <a:spcPct val="110000"/>
              </a:lnSpc>
              <a:spcBef>
                <a:spcPts val="0"/>
              </a:spcBef>
              <a:spcAft>
                <a:spcPts val="600"/>
              </a:spcAft>
              <a:buFont typeface="Arial" panose="020B0604020202020204" pitchFamily="34" charset="0"/>
              <a:buChar char="•"/>
              <a:defRPr sz="1800">
                <a:solidFill>
                  <a:schemeClr val="bg1"/>
                </a:solidFill>
              </a:defRPr>
            </a:lvl4pPr>
            <a:lvl5pPr marL="460375" indent="-227013">
              <a:lnSpc>
                <a:spcPct val="110000"/>
              </a:lnSpc>
              <a:spcBef>
                <a:spcPts val="0"/>
              </a:spcBef>
              <a:spcAft>
                <a:spcPts val="600"/>
              </a:spcAft>
              <a:buFont typeface="Arial" panose="020B0604020202020204" pitchFamily="34" charset="0"/>
              <a:buChar char="•"/>
              <a:defRPr sz="1800">
                <a:solidFill>
                  <a:schemeClr val="bg1"/>
                </a:solidFill>
              </a:defRPr>
            </a:lvl5pPr>
            <a:lvl6pPr marL="690563" indent="-233363">
              <a:lnSpc>
                <a:spcPct val="110000"/>
              </a:lnSpc>
              <a:spcBef>
                <a:spcPts val="0"/>
              </a:spcBef>
              <a:spcAft>
                <a:spcPts val="600"/>
              </a:spcAft>
              <a:buFont typeface="Arial" panose="020B0604020202020204" pitchFamily="34" charset="0"/>
              <a:buChar char="•"/>
              <a:defRPr sz="1800">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6" name="RuleLine - Mid" hidden="1">
            <a:extLst>
              <a:ext uri="{FF2B5EF4-FFF2-40B4-BE49-F238E27FC236}">
                <a16:creationId xmlns:a16="http://schemas.microsoft.com/office/drawing/2014/main" id="{C4D3960A-C4C0-4170-99F5-98E6456DA21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49112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 Content A - Center">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p:txBody>
          <a:bodyPr/>
          <a:lstStyle>
            <a:lvl1pPr algn="ct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Content Placeholder 9"/>
          <p:cNvSpPr>
            <a:spLocks noGrp="1"/>
          </p:cNvSpPr>
          <p:nvPr>
            <p:ph sz="quarter" idx="16" hasCustomPrompt="1"/>
          </p:nvPr>
        </p:nvSpPr>
        <p:spPr>
          <a:xfrm>
            <a:off x="660400" y="1828798"/>
            <a:ext cx="4568825" cy="4191003"/>
          </a:xfrm>
        </p:spPr>
        <p:txBody>
          <a:bodyPr/>
          <a:lstStyle>
            <a:lvl1pPr>
              <a:defRPr>
                <a:solidFill>
                  <a:schemeClr val="tx2"/>
                </a:solidFill>
              </a:defRPr>
            </a:lvl1pPr>
            <a:lvl2pPr>
              <a:defRPr b="1">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9"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7"/>
          </p:nvPr>
        </p:nvSpPr>
        <p:spPr/>
        <p:txBody>
          <a:bodyPr/>
          <a:lstStyle/>
          <a:p>
            <a:r>
              <a:rPr lang="en-US"/>
              <a:t>Eastern Washington University June Steering Committee Update</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sp>
        <p:nvSpPr>
          <p:cNvPr id="10" name="Content Placeholder 9"/>
          <p:cNvSpPr>
            <a:spLocks noGrp="1"/>
          </p:cNvSpPr>
          <p:nvPr>
            <p:ph sz="quarter" idx="19" hasCustomPrompt="1"/>
          </p:nvPr>
        </p:nvSpPr>
        <p:spPr>
          <a:xfrm>
            <a:off x="6149975" y="1828798"/>
            <a:ext cx="4568825" cy="4191003"/>
          </a:xfrm>
        </p:spPr>
        <p:txBody>
          <a:bodyPr/>
          <a:lstStyle>
            <a:lvl1pPr>
              <a:defRPr>
                <a:solidFill>
                  <a:schemeClr val="tx2"/>
                </a:solidFill>
              </a:defRPr>
            </a:lvl1pPr>
            <a:lvl2pPr>
              <a:defRPr b="1">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Mid" hidden="1">
            <a:extLst>
              <a:ext uri="{FF2B5EF4-FFF2-40B4-BE49-F238E27FC236}">
                <a16:creationId xmlns:a16="http://schemas.microsoft.com/office/drawing/2014/main" id="{35225C5A-5684-4F6A-876D-10C2EAC7F6C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2991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 Content A - Center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1828800"/>
            <a:ext cx="4568825"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0" name="Content Placeholder 9"/>
          <p:cNvSpPr>
            <a:spLocks noGrp="1"/>
          </p:cNvSpPr>
          <p:nvPr>
            <p:ph sz="quarter" idx="19" hasCustomPrompt="1"/>
          </p:nvPr>
        </p:nvSpPr>
        <p:spPr>
          <a:xfrm>
            <a:off x="6149975" y="1828800"/>
            <a:ext cx="4568825"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Mid" hidden="1">
            <a:extLst>
              <a:ext uri="{FF2B5EF4-FFF2-40B4-BE49-F238E27FC236}">
                <a16:creationId xmlns:a16="http://schemas.microsoft.com/office/drawing/2014/main" id="{1ECA941E-1E47-45EC-AA27-C29F8F1B49D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98512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2 Content A - Center_Split">
    <p:bg>
      <p:bgRef idx="1001">
        <a:schemeClr val="bg2"/>
      </p:bgRef>
    </p:bg>
    <p:spTree>
      <p:nvGrpSpPr>
        <p:cNvPr id="1" name=""/>
        <p:cNvGrpSpPr/>
        <p:nvPr/>
      </p:nvGrpSpPr>
      <p:grpSpPr>
        <a:xfrm>
          <a:off x="0" y="0"/>
          <a:ext cx="0" cy="0"/>
          <a:chOff x="0" y="0"/>
          <a:chExt cx="0" cy="0"/>
        </a:xfrm>
      </p:grpSpPr>
      <p:sp>
        <p:nvSpPr>
          <p:cNvPr id="5" name="Rectangle 4"/>
          <p:cNvSpPr/>
          <p:nvPr/>
        </p:nvSpPr>
        <p:spPr>
          <a:xfrm>
            <a:off x="0" y="1524000"/>
            <a:ext cx="11379200" cy="4876800"/>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3" name="Freeform 12"/>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14" name="Content Placeholder 9"/>
          <p:cNvSpPr>
            <a:spLocks noGrp="1"/>
          </p:cNvSpPr>
          <p:nvPr>
            <p:ph sz="quarter" idx="18" hasCustomPrompt="1"/>
          </p:nvPr>
        </p:nvSpPr>
        <p:spPr>
          <a:xfrm>
            <a:off x="660400" y="1828798"/>
            <a:ext cx="4568825" cy="4191003"/>
          </a:xfrm>
        </p:spPr>
        <p:txBody>
          <a:bodyPr/>
          <a:lstStyle>
            <a:lvl1pPr>
              <a:defRPr>
                <a:solidFill>
                  <a:schemeClr val="bg2"/>
                </a:solidFill>
              </a:defRPr>
            </a:lvl1pPr>
            <a:lvl2pPr>
              <a:defRPr b="1">
                <a:solidFill>
                  <a:schemeClr val="accent5"/>
                </a:solidFill>
              </a:defRPr>
            </a:lvl2pPr>
            <a:lvl3pPr>
              <a:defRPr>
                <a:solidFill>
                  <a:schemeClr val="bg1"/>
                </a:solidFill>
              </a:defRPr>
            </a:lvl3pPr>
            <a:lvl4pPr marL="230188" indent="-230188">
              <a:buFont typeface="Arial" panose="020B0604020202020204" pitchFamily="34" charset="0"/>
              <a:buChar char="•"/>
              <a:defRPr>
                <a:solidFill>
                  <a:schemeClr val="bg1"/>
                </a:solidFill>
              </a:defRPr>
            </a:lvl4pPr>
            <a:lvl5pPr marL="460375" indent="-227013">
              <a:buFont typeface="Arial" panose="020B0604020202020204" pitchFamily="34" charset="0"/>
              <a:buChar char="•"/>
              <a:defRPr>
                <a:solidFill>
                  <a:schemeClr val="bg1"/>
                </a:solidFill>
              </a:defRPr>
            </a:lvl5pPr>
            <a:lvl6pPr marL="690563" indent="-233363">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9" name="Content Placeholder 9"/>
          <p:cNvSpPr>
            <a:spLocks noGrp="1"/>
          </p:cNvSpPr>
          <p:nvPr>
            <p:ph sz="quarter" idx="19" hasCustomPrompt="1"/>
          </p:nvPr>
        </p:nvSpPr>
        <p:spPr>
          <a:xfrm>
            <a:off x="6149975" y="1828798"/>
            <a:ext cx="4568825" cy="4191003"/>
          </a:xfrm>
        </p:spPr>
        <p:txBody>
          <a:bodyPr/>
          <a:lstStyle>
            <a:lvl1pPr>
              <a:defRPr>
                <a:solidFill>
                  <a:schemeClr val="bg2"/>
                </a:solidFill>
              </a:defRPr>
            </a:lvl1pPr>
            <a:lvl2pPr>
              <a:defRPr b="1">
                <a:solidFill>
                  <a:schemeClr val="accent5"/>
                </a:solidFill>
              </a:defRPr>
            </a:lvl2pPr>
            <a:lvl3pPr>
              <a:defRPr>
                <a:solidFill>
                  <a:schemeClr val="bg1"/>
                </a:solidFill>
              </a:defRPr>
            </a:lvl3pPr>
            <a:lvl4pPr marL="230188" indent="-230188">
              <a:buFont typeface="Arial" panose="020B0604020202020204" pitchFamily="34" charset="0"/>
              <a:buChar char="•"/>
              <a:defRPr>
                <a:solidFill>
                  <a:schemeClr val="bg1"/>
                </a:solidFill>
              </a:defRPr>
            </a:lvl4pPr>
            <a:lvl5pPr marL="460375" indent="-227013">
              <a:buFont typeface="Arial" panose="020B0604020202020204" pitchFamily="34" charset="0"/>
              <a:buChar char="•"/>
              <a:defRPr>
                <a:solidFill>
                  <a:schemeClr val="bg1"/>
                </a:solidFill>
              </a:defRPr>
            </a:lvl5pPr>
            <a:lvl6pPr marL="690563" indent="-233363">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2" name="RuleLine - Mid" hidden="1">
            <a:extLst>
              <a:ext uri="{FF2B5EF4-FFF2-40B4-BE49-F238E27FC236}">
                <a16:creationId xmlns:a16="http://schemas.microsoft.com/office/drawing/2014/main" id="{ECB032E5-4FBE-456D-87D3-15A6125988C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07070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 - Right E + Image">
    <p:bg>
      <p:bgRef idx="1001">
        <a:schemeClr val="bg1"/>
      </p:bgRef>
    </p:bg>
    <p:spTree>
      <p:nvGrpSpPr>
        <p:cNvPr id="1" name=""/>
        <p:cNvGrpSpPr/>
        <p:nvPr/>
      </p:nvGrpSpPr>
      <p:grpSpPr>
        <a:xfrm>
          <a:off x="0" y="0"/>
          <a:ext cx="0" cy="0"/>
          <a:chOff x="0" y="0"/>
          <a:chExt cx="0" cy="0"/>
        </a:xfrm>
      </p:grpSpPr>
      <p:sp>
        <p:nvSpPr>
          <p:cNvPr id="16"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0" name="Content Placeholder 9"/>
          <p:cNvSpPr>
            <a:spLocks noGrp="1"/>
          </p:cNvSpPr>
          <p:nvPr>
            <p:ph sz="quarter" idx="15" hasCustomPrompt="1"/>
          </p:nvPr>
        </p:nvSpPr>
        <p:spPr>
          <a:xfrm>
            <a:off x="4550901" y="3200400"/>
            <a:ext cx="6167900" cy="28194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lvl4pPr>
            <a:lvl5pPr marL="460375" marR="0" indent="-227013" algn="l" defTabSz="884964" rtl="0" eaLnBrk="1" fontAlgn="auto" latinLnBrk="0" hangingPunct="1">
              <a:lnSpc>
                <a:spcPct val="100000"/>
              </a:lnSpc>
              <a:spcBef>
                <a:spcPts val="0"/>
              </a:spcBef>
              <a:spcAft>
                <a:spcPts val="800"/>
              </a:spcAft>
              <a:buClr>
                <a:schemeClr val="accent5"/>
              </a:buClr>
              <a:buSzTx/>
              <a:buFont typeface="Arial" charset="0"/>
              <a:buChar char="•"/>
              <a:tabLst/>
              <a:defRPr baseline="0"/>
            </a:lvl5pPr>
            <a:lvl6pPr marL="690563" marR="0" indent="-233363" algn="l" defTabSz="884964" rtl="0" eaLnBrk="1" fontAlgn="auto" latinLnBrk="0" hangingPunct="1">
              <a:lnSpc>
                <a:spcPct val="100000"/>
              </a:lnSpc>
              <a:spcBef>
                <a:spcPts val="0"/>
              </a:spcBef>
              <a:spcAft>
                <a:spcPts val="800"/>
              </a:spcAft>
              <a:buClr>
                <a:schemeClr val="accent5"/>
              </a:buClr>
              <a:buSzTx/>
              <a:buFont typeface="Arial" charset="0"/>
              <a:buChar char="•"/>
              <a:tabLst/>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4"/>
            <a:endParaRPr lang="en-US"/>
          </a:p>
        </p:txBody>
      </p:sp>
      <p:sp>
        <p:nvSpPr>
          <p:cNvPr id="15" name="Title Placeholder - Top"/>
          <p:cNvSpPr>
            <a:spLocks noGrp="1"/>
          </p:cNvSpPr>
          <p:nvPr>
            <p:ph type="title"/>
          </p:nvPr>
        </p:nvSpPr>
        <p:spPr>
          <a:xfrm>
            <a:off x="4550903" y="457200"/>
            <a:ext cx="6167898" cy="2057401"/>
          </a:xfrm>
        </p:spPr>
        <p:txBody>
          <a:bodyPr/>
          <a:lstStyle/>
          <a:p>
            <a:r>
              <a:rPr lang="en-US"/>
              <a:t>Click to edit Master title style</a:t>
            </a:r>
          </a:p>
        </p:txBody>
      </p:sp>
      <p:cxnSp>
        <p:nvCxnSpPr>
          <p:cNvPr id="8" name="RuleLine - Mid"/>
          <p:cNvCxnSpPr/>
          <p:nvPr/>
        </p:nvCxnSpPr>
        <p:spPr>
          <a:xfrm>
            <a:off x="45509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5595557"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Top" hidden="1">
            <a:extLst>
              <a:ext uri="{FF2B5EF4-FFF2-40B4-BE49-F238E27FC236}">
                <a16:creationId xmlns:a16="http://schemas.microsoft.com/office/drawing/2014/main" id="{3BE07CA7-EFCE-415B-8A1D-40FD122EBD7C}"/>
              </a:ext>
            </a:extLst>
          </p:cNvPr>
          <p:cNvCxnSpPr/>
          <p:nvPr userDrawn="1"/>
        </p:nvCxnSpPr>
        <p:spPr>
          <a:xfrm>
            <a:off x="5595557"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276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 Right E + Image_Dark">
    <p:bg>
      <p:bgRef idx="1001">
        <a:schemeClr val="bg2"/>
      </p:bgRef>
    </p:bg>
    <p:spTree>
      <p:nvGrpSpPr>
        <p:cNvPr id="1" name=""/>
        <p:cNvGrpSpPr/>
        <p:nvPr/>
      </p:nvGrpSpPr>
      <p:grpSpPr>
        <a:xfrm>
          <a:off x="0" y="0"/>
          <a:ext cx="0" cy="0"/>
          <a:chOff x="0" y="0"/>
          <a:chExt cx="0" cy="0"/>
        </a:xfrm>
      </p:grpSpPr>
      <p:sp>
        <p:nvSpPr>
          <p:cNvPr id="14"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0" name="Content Placeholder 9"/>
          <p:cNvSpPr>
            <a:spLocks noGrp="1"/>
          </p:cNvSpPr>
          <p:nvPr>
            <p:ph sz="quarter" idx="15" hasCustomPrompt="1"/>
          </p:nvPr>
        </p:nvSpPr>
        <p:spPr>
          <a:xfrm>
            <a:off x="4550900" y="3200400"/>
            <a:ext cx="6176803" cy="28194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baseline="0"/>
            </a:lvl5pPr>
            <a:lvl6pPr marL="690563" indent="-233363">
              <a:buClr>
                <a:schemeClr val="accent3"/>
              </a:buClr>
              <a:buFont typeface="Arial" panose="020B0604020202020204" pitchFamily="34" charset="0"/>
              <a:buChar char="•"/>
              <a:defRPr baseline="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4550903" y="457202"/>
            <a:ext cx="6176801" cy="2057399"/>
          </a:xfrm>
        </p:spPr>
        <p:txBody>
          <a:bodyPr/>
          <a:lstStyle>
            <a:lvl1pPr>
              <a:defRPr>
                <a:solidFill>
                  <a:schemeClr val="tx2"/>
                </a:solidFill>
              </a:defRPr>
            </a:lvl1pPr>
          </a:lstStyle>
          <a:p>
            <a:r>
              <a:rPr lang="en-US"/>
              <a:t>Click to edit Master title style</a:t>
            </a:r>
          </a:p>
        </p:txBody>
      </p:sp>
      <p:cxnSp>
        <p:nvCxnSpPr>
          <p:cNvPr id="8" name="RuleLine - Mid"/>
          <p:cNvCxnSpPr/>
          <p:nvPr/>
        </p:nvCxnSpPr>
        <p:spPr>
          <a:xfrm>
            <a:off x="45509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5595557"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Top" hidden="1">
            <a:extLst>
              <a:ext uri="{FF2B5EF4-FFF2-40B4-BE49-F238E27FC236}">
                <a16:creationId xmlns:a16="http://schemas.microsoft.com/office/drawing/2014/main" id="{5FA5965E-C80A-4AB9-83C8-54A21147B386}"/>
              </a:ext>
            </a:extLst>
          </p:cNvPr>
          <p:cNvCxnSpPr/>
          <p:nvPr userDrawn="1"/>
        </p:nvCxnSpPr>
        <p:spPr>
          <a:xfrm>
            <a:off x="5595557"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20868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ent - Left E+ Image">
    <p:bg>
      <p:bgRef idx="1001">
        <a:schemeClr val="bg1"/>
      </p:bgRef>
    </p:bg>
    <p:spTree>
      <p:nvGrpSpPr>
        <p:cNvPr id="1" name=""/>
        <p:cNvGrpSpPr/>
        <p:nvPr/>
      </p:nvGrpSpPr>
      <p:grpSpPr>
        <a:xfrm>
          <a:off x="0" y="0"/>
          <a:ext cx="0" cy="0"/>
          <a:chOff x="0" y="0"/>
          <a:chExt cx="0" cy="0"/>
        </a:xfrm>
      </p:grpSpPr>
      <p:sp>
        <p:nvSpPr>
          <p:cNvPr id="16" name="Rectangle 15"/>
          <p:cNvSpPr/>
          <p:nvPr/>
        </p:nvSpPr>
        <p:spPr>
          <a:xfrm>
            <a:off x="0" y="1143000"/>
            <a:ext cx="1554480" cy="3810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7265" y="3200400"/>
            <a:ext cx="6161033" cy="2819400"/>
          </a:xfrm>
        </p:spPr>
        <p:txBody>
          <a:bodyPr/>
          <a:lstStyle>
            <a:lvl1pPr>
              <a:lnSpc>
                <a:spcPct val="110000"/>
              </a:lnSpc>
              <a:spcBef>
                <a:spcPts val="0"/>
              </a:spcBef>
              <a:spcAft>
                <a:spcPts val="600"/>
              </a:spcAft>
              <a:defRPr sz="1800">
                <a:solidFill>
                  <a:schemeClr val="tx2"/>
                </a:solidFill>
              </a:defRPr>
            </a:lvl1pPr>
            <a:lvl2pPr>
              <a:lnSpc>
                <a:spcPct val="110000"/>
              </a:lnSpc>
              <a:spcBef>
                <a:spcPts val="0"/>
              </a:spcBef>
              <a:spcAft>
                <a:spcPts val="600"/>
              </a:spcAft>
              <a:defRPr sz="1800" b="1">
                <a:solidFill>
                  <a:schemeClr val="accent5"/>
                </a:solidFill>
              </a:defRPr>
            </a:lvl2pPr>
            <a:lvl3pPr>
              <a:lnSpc>
                <a:spcPct val="110000"/>
              </a:lnSpc>
              <a:spcBef>
                <a:spcPts val="0"/>
              </a:spcBef>
              <a:spcAft>
                <a:spcPts val="600"/>
              </a:spcAft>
              <a:defRPr sz="1800">
                <a:solidFill>
                  <a:schemeClr val="tx1"/>
                </a:solidFill>
              </a:defRPr>
            </a:lvl3pPr>
            <a:lvl4pPr marL="230188" indent="-230188">
              <a:lnSpc>
                <a:spcPct val="110000"/>
              </a:lnSpc>
              <a:spcBef>
                <a:spcPts val="0"/>
              </a:spcBef>
              <a:spcAft>
                <a:spcPts val="600"/>
              </a:spcAft>
              <a:buFont typeface="Arial" panose="020B0604020202020204" pitchFamily="34" charset="0"/>
              <a:buChar char="•"/>
              <a:defRPr sz="1800"/>
            </a:lvl4pPr>
            <a:lvl5pPr marL="460375" indent="-227013">
              <a:lnSpc>
                <a:spcPct val="110000"/>
              </a:lnSpc>
              <a:spcBef>
                <a:spcPts val="0"/>
              </a:spcBef>
              <a:spcAft>
                <a:spcPts val="600"/>
              </a:spcAft>
              <a:buFont typeface="Arial" panose="020B0604020202020204" pitchFamily="34" charset="0"/>
              <a:buChar char="•"/>
              <a:defRPr sz="1800"/>
            </a:lvl5pPr>
            <a:lvl6pPr marL="690563" indent="-233363">
              <a:lnSpc>
                <a:spcPct val="110000"/>
              </a:lnSpc>
              <a:spcBef>
                <a:spcPts val="0"/>
              </a:spcBef>
              <a:spcAft>
                <a:spcPts val="600"/>
              </a:spcAft>
              <a:buFont typeface="Arial" panose="020B0604020202020204" pitchFamily="34" charset="0"/>
              <a:buChar char="•"/>
              <a:defRPr sz="180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5"/>
            <a:endParaRPr lang="en-US"/>
          </a:p>
        </p:txBody>
      </p:sp>
      <p:sp>
        <p:nvSpPr>
          <p:cNvPr id="15" name="Title Placeholder - Top"/>
          <p:cNvSpPr>
            <a:spLocks noGrp="1"/>
          </p:cNvSpPr>
          <p:nvPr>
            <p:ph type="title"/>
          </p:nvPr>
        </p:nvSpPr>
        <p:spPr>
          <a:xfrm>
            <a:off x="667268" y="457202"/>
            <a:ext cx="6161032" cy="2057399"/>
          </a:xfrm>
        </p:spPr>
        <p:txBody>
          <a:body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8"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1" name="RuleLine - Mid">
            <a:extLst>
              <a:ext uri="{FF2B5EF4-FFF2-40B4-BE49-F238E27FC236}">
                <a16:creationId xmlns:a16="http://schemas.microsoft.com/office/drawing/2014/main" id="{C2A835C7-CE17-450D-A2A9-548698AE50FE}"/>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hidden="1">
            <a:extLst>
              <a:ext uri="{FF2B5EF4-FFF2-40B4-BE49-F238E27FC236}">
                <a16:creationId xmlns:a16="http://schemas.microsoft.com/office/drawing/2014/main" id="{C65CCB64-106F-4F06-8532-52D1AE3A3A72}"/>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7437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 - Left E + Image_Dark">
    <p:bg>
      <p:bgRef idx="1001">
        <a:schemeClr val="bg2"/>
      </p:bgRef>
    </p:bg>
    <p:spTree>
      <p:nvGrpSpPr>
        <p:cNvPr id="1" name=""/>
        <p:cNvGrpSpPr/>
        <p:nvPr/>
      </p:nvGrpSpPr>
      <p:grpSpPr>
        <a:xfrm>
          <a:off x="0" y="0"/>
          <a:ext cx="0" cy="0"/>
          <a:chOff x="0" y="0"/>
          <a:chExt cx="0" cy="0"/>
        </a:xfrm>
      </p:grpSpPr>
      <p:sp>
        <p:nvSpPr>
          <p:cNvPr id="14" name="Rectangle 13"/>
          <p:cNvSpPr/>
          <p:nvPr/>
        </p:nvSpPr>
        <p:spPr>
          <a:xfrm>
            <a:off x="0" y="1143000"/>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0401" y="3200400"/>
            <a:ext cx="6167898" cy="2819400"/>
          </a:xfrm>
        </p:spPr>
        <p:txBody>
          <a:bodyPr/>
          <a:lstStyle>
            <a:lvl1pPr>
              <a:lnSpc>
                <a:spcPct val="110000"/>
              </a:lnSpc>
              <a:spcBef>
                <a:spcPts val="0"/>
              </a:spcBef>
              <a:spcAft>
                <a:spcPts val="600"/>
              </a:spcAft>
              <a:defRPr sz="1800">
                <a:solidFill>
                  <a:schemeClr val="accent3"/>
                </a:solidFill>
              </a:defRPr>
            </a:lvl1pPr>
            <a:lvl2pPr>
              <a:lnSpc>
                <a:spcPct val="110000"/>
              </a:lnSpc>
              <a:spcBef>
                <a:spcPts val="0"/>
              </a:spcBef>
              <a:spcAft>
                <a:spcPts val="600"/>
              </a:spcAft>
              <a:defRPr sz="1800" b="1">
                <a:solidFill>
                  <a:schemeClr val="accent3"/>
                </a:solidFill>
              </a:defRPr>
            </a:lvl2pPr>
            <a:lvl3pPr>
              <a:lnSpc>
                <a:spcPct val="110000"/>
              </a:lnSpc>
              <a:spcBef>
                <a:spcPts val="0"/>
              </a:spcBef>
              <a:spcAft>
                <a:spcPts val="600"/>
              </a:spcAft>
              <a:defRPr sz="1800">
                <a:solidFill>
                  <a:schemeClr val="tx1"/>
                </a:solidFill>
              </a:defRPr>
            </a:lvl3pPr>
            <a:lvl4pPr marL="230188" indent="-230188">
              <a:lnSpc>
                <a:spcPct val="110000"/>
              </a:lnSpc>
              <a:spcBef>
                <a:spcPts val="0"/>
              </a:spcBef>
              <a:spcAft>
                <a:spcPts val="600"/>
              </a:spcAft>
              <a:buClr>
                <a:schemeClr val="accent3"/>
              </a:buClr>
              <a:buFont typeface="Arial" panose="020B0604020202020204" pitchFamily="34" charset="0"/>
              <a:buChar char="•"/>
              <a:defRPr sz="1800"/>
            </a:lvl4pPr>
            <a:lvl5pPr marL="460375" indent="-227013">
              <a:lnSpc>
                <a:spcPct val="110000"/>
              </a:lnSpc>
              <a:spcBef>
                <a:spcPts val="0"/>
              </a:spcBef>
              <a:spcAft>
                <a:spcPts val="600"/>
              </a:spcAft>
              <a:buClr>
                <a:schemeClr val="accent3"/>
              </a:buClr>
              <a:buFont typeface="Arial" panose="020B0604020202020204" pitchFamily="34" charset="0"/>
              <a:buChar char="•"/>
              <a:defRPr sz="1800"/>
            </a:lvl5pPr>
            <a:lvl6pPr marL="690563" indent="-233363">
              <a:lnSpc>
                <a:spcPct val="110000"/>
              </a:lnSpc>
              <a:spcBef>
                <a:spcPts val="0"/>
              </a:spcBef>
              <a:spcAft>
                <a:spcPts val="600"/>
              </a:spcAft>
              <a:buClr>
                <a:schemeClr val="accent3"/>
              </a:buClr>
              <a:buFont typeface="Arial" panose="020B0604020202020204" pitchFamily="34" charset="0"/>
              <a:buChar char="•"/>
              <a:defRPr sz="180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0" y="457202"/>
            <a:ext cx="6167900" cy="2057399"/>
          </a:xfrm>
        </p:spPr>
        <p:txBody>
          <a:bodyPr/>
          <a:lstStyle>
            <a:lvl1pPr>
              <a:defRPr>
                <a:solidFill>
                  <a:schemeClr val="tx2"/>
                </a:solidFill>
              </a:defRPr>
            </a:lvl1p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7"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1" name="RuleLine - Mid">
            <a:extLst>
              <a:ext uri="{FF2B5EF4-FFF2-40B4-BE49-F238E27FC236}">
                <a16:creationId xmlns:a16="http://schemas.microsoft.com/office/drawing/2014/main" id="{B8F7C143-BB15-496F-B354-4A27FA0EFF7A}"/>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hidden="1">
            <a:extLst>
              <a:ext uri="{FF2B5EF4-FFF2-40B4-BE49-F238E27FC236}">
                <a16:creationId xmlns:a16="http://schemas.microsoft.com/office/drawing/2014/main" id="{A124C61B-48D4-4799-BD16-7C6FE268422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888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Right Content F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550901" y="1524000"/>
            <a:ext cx="6167376" cy="4495800"/>
          </a:xfrm>
        </p:spPr>
        <p:txBody>
          <a:bodyPr/>
          <a:lstStyle>
            <a:lvl1pPr>
              <a:lnSpc>
                <a:spcPct val="110000"/>
              </a:lnSpc>
              <a:spcBef>
                <a:spcPts val="0"/>
              </a:spcBef>
              <a:spcAft>
                <a:spcPts val="600"/>
              </a:spcAft>
              <a:defRPr sz="1800">
                <a:solidFill>
                  <a:schemeClr val="tx2"/>
                </a:solidFill>
              </a:defRPr>
            </a:lvl1pPr>
            <a:lvl2pPr>
              <a:lnSpc>
                <a:spcPct val="110000"/>
              </a:lnSpc>
              <a:spcBef>
                <a:spcPts val="0"/>
              </a:spcBef>
              <a:spcAft>
                <a:spcPts val="600"/>
              </a:spcAft>
              <a:defRPr sz="1800" b="1">
                <a:solidFill>
                  <a:schemeClr val="accent5"/>
                </a:solidFill>
              </a:defRPr>
            </a:lvl2pPr>
            <a:lvl3pPr>
              <a:lnSpc>
                <a:spcPct val="110000"/>
              </a:lnSpc>
              <a:spcBef>
                <a:spcPts val="0"/>
              </a:spcBef>
              <a:spcAft>
                <a:spcPts val="600"/>
              </a:spcAft>
              <a:defRPr sz="1800">
                <a:solidFill>
                  <a:schemeClr val="tx1"/>
                </a:solidFill>
              </a:defRPr>
            </a:lvl3pPr>
            <a:lvl4pPr marL="230188" indent="-230188">
              <a:lnSpc>
                <a:spcPct val="110000"/>
              </a:lnSpc>
              <a:spcBef>
                <a:spcPts val="0"/>
              </a:spcBef>
              <a:spcAft>
                <a:spcPts val="600"/>
              </a:spcAft>
              <a:buFont typeface="Arial" panose="020B0604020202020204" pitchFamily="34" charset="0"/>
              <a:buChar char="•"/>
              <a:defRPr sz="1800"/>
            </a:lvl4pPr>
            <a:lvl5pPr marL="460375" indent="-227013">
              <a:lnSpc>
                <a:spcPct val="110000"/>
              </a:lnSpc>
              <a:spcBef>
                <a:spcPts val="0"/>
              </a:spcBef>
              <a:spcAft>
                <a:spcPts val="600"/>
              </a:spcAft>
              <a:buFont typeface="Arial" panose="020B0604020202020204" pitchFamily="34" charset="0"/>
              <a:buChar char="•"/>
              <a:defRPr sz="1800"/>
            </a:lvl5pPr>
            <a:lvl6pPr marL="690563" indent="-233363">
              <a:lnSpc>
                <a:spcPct val="110000"/>
              </a:lnSpc>
              <a:spcBef>
                <a:spcPts val="0"/>
              </a:spcBef>
              <a:spcAft>
                <a:spcPts val="600"/>
              </a:spcAft>
              <a:buFont typeface="Arial" panose="020B0604020202020204" pitchFamily="34" charset="0"/>
              <a:buChar char="•"/>
              <a:defRPr sz="180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5"/>
            <a:endParaRPr lang="en-US"/>
          </a:p>
        </p:txBody>
      </p:sp>
      <p:sp>
        <p:nvSpPr>
          <p:cNvPr id="15" name="Title Placeholder - Top"/>
          <p:cNvSpPr>
            <a:spLocks noGrp="1"/>
          </p:cNvSpPr>
          <p:nvPr>
            <p:ph type="title"/>
          </p:nvPr>
        </p:nvSpPr>
        <p:spPr>
          <a:xfrm>
            <a:off x="4550901" y="457201"/>
            <a:ext cx="6167376" cy="685801"/>
          </a:xfrm>
        </p:spPr>
        <p:txBody>
          <a:bodyPr anchor="ctr"/>
          <a:lstStyle/>
          <a:p>
            <a:r>
              <a:rPr lang="en-US"/>
              <a:t>Click to edit Master title style</a:t>
            </a:r>
          </a:p>
        </p:txBody>
      </p:sp>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p:cNvCxnSpPr/>
          <p:nvPr/>
        </p:nvCxnSpPr>
        <p:spPr>
          <a:xfrm>
            <a:off x="4550901"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3"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9" name="RuleLine - Mid" hidden="1">
            <a:extLst>
              <a:ext uri="{FF2B5EF4-FFF2-40B4-BE49-F238E27FC236}">
                <a16:creationId xmlns:a16="http://schemas.microsoft.com/office/drawing/2014/main" id="{F0382C67-4649-40FF-AEDD-DA6D4133BDB0}"/>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30396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Right Content F + Image_Dark">
    <p:bg>
      <p:bgRef idx="1001">
        <a:schemeClr val="bg2"/>
      </p:bgRef>
    </p:bg>
    <p:spTree>
      <p:nvGrpSpPr>
        <p:cNvPr id="1" name=""/>
        <p:cNvGrpSpPr/>
        <p:nvPr/>
      </p:nvGrpSpPr>
      <p:grpSpPr>
        <a:xfrm>
          <a:off x="0" y="0"/>
          <a:ext cx="0" cy="0"/>
          <a:chOff x="0" y="0"/>
          <a:chExt cx="0" cy="0"/>
        </a:xfrm>
      </p:grpSpPr>
      <p:sp>
        <p:nvSpPr>
          <p:cNvPr id="16"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0" name="Content Placeholder 9"/>
          <p:cNvSpPr>
            <a:spLocks noGrp="1"/>
          </p:cNvSpPr>
          <p:nvPr>
            <p:ph sz="quarter" idx="15" hasCustomPrompt="1"/>
          </p:nvPr>
        </p:nvSpPr>
        <p:spPr>
          <a:xfrm>
            <a:off x="4550901" y="1911926"/>
            <a:ext cx="6167376" cy="4107873"/>
          </a:xfrm>
        </p:spPr>
        <p:txBody>
          <a:bodyPr/>
          <a:lstStyle>
            <a:lvl1pPr>
              <a:defRPr>
                <a:solidFill>
                  <a:schemeClr val="accent3"/>
                </a:solidFill>
              </a:defRPr>
            </a:lvl1pPr>
            <a:lvl2pPr>
              <a:defRPr b="1" baseline="0">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4550901" y="457201"/>
            <a:ext cx="6167376" cy="685801"/>
          </a:xfrm>
        </p:spPr>
        <p:txBody>
          <a:bodyPr anchor="ctr"/>
          <a:lstStyle>
            <a:lvl1pPr>
              <a:defRPr>
                <a:solidFill>
                  <a:schemeClr val="tx2"/>
                </a:solidFill>
              </a:defRPr>
            </a:lvl1pPr>
          </a:lstStyle>
          <a:p>
            <a:r>
              <a:rPr lang="en-US"/>
              <a:t>Click to edit Master title style</a:t>
            </a:r>
          </a:p>
        </p:txBody>
      </p:sp>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4" name="RuleLine - Top"/>
          <p:cNvCxnSpPr/>
          <p:nvPr/>
        </p:nvCxnSpPr>
        <p:spPr>
          <a:xfrm>
            <a:off x="4550901"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160C0504-7E73-404B-A047-561BA0F97EF6}"/>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5760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tent - Left F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524000"/>
            <a:ext cx="6167900" cy="44958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0" y="457201"/>
            <a:ext cx="6167902" cy="685801"/>
          </a:xfrm>
        </p:spPr>
        <p:txBody>
          <a:bodyPr anchor="ct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4"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9" name="RuleLine - Top">
            <a:extLst>
              <a:ext uri="{FF2B5EF4-FFF2-40B4-BE49-F238E27FC236}">
                <a16:creationId xmlns:a16="http://schemas.microsoft.com/office/drawing/2014/main" id="{F1BFAD53-1A85-4B8A-88DF-07938AF74D02}"/>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97B376AC-62DC-4FB4-8918-A3B2AC51FBC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0890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 - Left F + Image_Dark">
    <p:bg>
      <p:bgRef idx="1001">
        <a:schemeClr val="bg2"/>
      </p:bgRef>
    </p:bg>
    <p:spTree>
      <p:nvGrpSpPr>
        <p:cNvPr id="1" name=""/>
        <p:cNvGrpSpPr/>
        <p:nvPr/>
      </p:nvGrpSpPr>
      <p:grpSpPr>
        <a:xfrm>
          <a:off x="0" y="0"/>
          <a:ext cx="0" cy="0"/>
          <a:chOff x="0" y="0"/>
          <a:chExt cx="0" cy="0"/>
        </a:xfrm>
      </p:grpSpPr>
      <p:sp>
        <p:nvSpPr>
          <p:cNvPr id="16" name="Rectangle 15"/>
          <p:cNvSpPr/>
          <p:nvPr/>
        </p:nvSpPr>
        <p:spPr>
          <a:xfrm>
            <a:off x="0" y="2667001"/>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0399" y="1524000"/>
            <a:ext cx="6167901" cy="44958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tabLst/>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399" y="457201"/>
            <a:ext cx="6167903" cy="685802"/>
          </a:xfrm>
        </p:spPr>
        <p:txBody>
          <a:bodyPr anchor="ct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9"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9" name="RuleLine - Top">
            <a:extLst>
              <a:ext uri="{FF2B5EF4-FFF2-40B4-BE49-F238E27FC236}">
                <a16:creationId xmlns:a16="http://schemas.microsoft.com/office/drawing/2014/main" id="{99FC2C8A-B416-4D22-978E-FB290C4F391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0942846F-8D6A-46EE-B0DF-361FEE05E4C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2349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Right Content G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550901" y="1828800"/>
            <a:ext cx="6167899" cy="41910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grpSp>
        <p:nvGrpSpPr>
          <p:cNvPr id="14" name="GRAPHIC - MathCompass"/>
          <p:cNvGrpSpPr>
            <a:grpSpLocks noChangeAspect="1"/>
          </p:cNvGrpSpPr>
          <p:nvPr/>
        </p:nvGrpSpPr>
        <p:grpSpPr>
          <a:xfrm>
            <a:off x="4550901" y="868680"/>
            <a:ext cx="552577" cy="548640"/>
            <a:chOff x="5423543" y="1158469"/>
            <a:chExt cx="1103529" cy="1095666"/>
          </a:xfrm>
          <a:solidFill>
            <a:schemeClr val="accent2"/>
          </a:solidFill>
        </p:grpSpPr>
        <p:sp>
          <p:nvSpPr>
            <p:cNvPr id="15"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8"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cxnSp>
        <p:nvCxnSpPr>
          <p:cNvPr id="12" name="RuleLine - Mid" hidden="1">
            <a:extLst>
              <a:ext uri="{FF2B5EF4-FFF2-40B4-BE49-F238E27FC236}">
                <a16:creationId xmlns:a16="http://schemas.microsoft.com/office/drawing/2014/main" id="{7C5B4625-42FC-4934-BB42-789A973957BA}"/>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9953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Right Content G + Image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550901" y="1828800"/>
            <a:ext cx="6167899"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2" name="GRAPHIC - MathCompass"/>
          <p:cNvGrpSpPr>
            <a:grpSpLocks noChangeAspect="1"/>
          </p:cNvGrpSpPr>
          <p:nvPr/>
        </p:nvGrpSpPr>
        <p:grpSpPr>
          <a:xfrm>
            <a:off x="4550901" y="868680"/>
            <a:ext cx="552577" cy="548640"/>
            <a:chOff x="5423543" y="1158469"/>
            <a:chExt cx="1103529" cy="1095666"/>
          </a:xfrm>
          <a:solidFill>
            <a:schemeClr val="accent2"/>
          </a:solidFill>
        </p:grpSpPr>
        <p:sp>
          <p:nvSpPr>
            <p:cNvPr id="23"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6"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5"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2" name="RuleLine - Mid" hidden="1">
            <a:extLst>
              <a:ext uri="{FF2B5EF4-FFF2-40B4-BE49-F238E27FC236}">
                <a16:creationId xmlns:a16="http://schemas.microsoft.com/office/drawing/2014/main" id="{96F6DBF4-2767-4C09-8DFA-20F6652A8864}"/>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5704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tent - Left G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399" y="1524000"/>
            <a:ext cx="6162001" cy="44958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8" name="GRAPHIC - MathCompass"/>
          <p:cNvGrpSpPr>
            <a:grpSpLocks noChangeAspect="1"/>
          </p:cNvGrpSpPr>
          <p:nvPr/>
        </p:nvGrpSpPr>
        <p:grpSpPr>
          <a:xfrm>
            <a:off x="660399" y="594360"/>
            <a:ext cx="552577" cy="548640"/>
            <a:chOff x="5423543" y="1158469"/>
            <a:chExt cx="1103529" cy="1095666"/>
          </a:xfrm>
          <a:solidFill>
            <a:schemeClr val="accent2"/>
          </a:solidFill>
        </p:grpSpPr>
        <p:sp>
          <p:nvSpPr>
            <p:cNvPr id="25"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30"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20"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3" name="RuleLine - Mid" hidden="1">
            <a:extLst>
              <a:ext uri="{FF2B5EF4-FFF2-40B4-BE49-F238E27FC236}">
                <a16:creationId xmlns:a16="http://schemas.microsoft.com/office/drawing/2014/main" id="{5A058853-D019-4266-BCB1-E8F82E6D48A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Top" hidden="1">
            <a:extLst>
              <a:ext uri="{FF2B5EF4-FFF2-40B4-BE49-F238E27FC236}">
                <a16:creationId xmlns:a16="http://schemas.microsoft.com/office/drawing/2014/main" id="{3393EC8D-2BE5-40FF-B133-D0295AB20F5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33074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 Left G + Image_Dark">
    <p:bg>
      <p:bgRef idx="1001">
        <a:schemeClr val="bg2"/>
      </p:bgRef>
    </p:bg>
    <p:spTree>
      <p:nvGrpSpPr>
        <p:cNvPr id="1" name=""/>
        <p:cNvGrpSpPr/>
        <p:nvPr/>
      </p:nvGrpSpPr>
      <p:grpSpPr>
        <a:xfrm>
          <a:off x="0" y="0"/>
          <a:ext cx="0" cy="0"/>
          <a:chOff x="0" y="0"/>
          <a:chExt cx="0" cy="0"/>
        </a:xfrm>
      </p:grpSpPr>
      <p:sp>
        <p:nvSpPr>
          <p:cNvPr id="26"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8" name="Rectangle 17"/>
          <p:cNvSpPr/>
          <p:nvPr/>
        </p:nvSpPr>
        <p:spPr>
          <a:xfrm>
            <a:off x="0" y="2667001"/>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Rectangle 16"/>
          <p:cNvSpPr/>
          <p:nvPr/>
        </p:nvSpPr>
        <p:spPr>
          <a:xfrm>
            <a:off x="0" y="1143000"/>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0399" y="1524000"/>
            <a:ext cx="6162001" cy="44958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660399" y="594360"/>
            <a:ext cx="552577" cy="548640"/>
            <a:chOff x="5423543" y="1158469"/>
            <a:chExt cx="1103529" cy="1095666"/>
          </a:xfrm>
          <a:solidFill>
            <a:schemeClr val="accent2"/>
          </a:solidFill>
        </p:grpSpPr>
        <p:sp>
          <p:nvSpPr>
            <p:cNvPr id="20"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3"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9" name="Rectangle 18">
            <a:extLst>
              <a:ext uri="{FF2B5EF4-FFF2-40B4-BE49-F238E27FC236}">
                <a16:creationId xmlns:a16="http://schemas.microsoft.com/office/drawing/2014/main" id="{318CAC48-34A4-4424-8D10-CC0CD993925F}"/>
              </a:ext>
            </a:extLst>
          </p:cNvPr>
          <p:cNvSpPr/>
          <p:nvPr userDrawn="1"/>
        </p:nvSpPr>
        <p:spPr>
          <a:xfrm>
            <a:off x="0" y="1143000"/>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24" name="RuleLine - Mid" hidden="1">
            <a:extLst>
              <a:ext uri="{FF2B5EF4-FFF2-40B4-BE49-F238E27FC236}">
                <a16:creationId xmlns:a16="http://schemas.microsoft.com/office/drawing/2014/main" id="{13E00422-F48D-4E7F-B613-1DBC58993F5B}"/>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RuleLine - Top" hidden="1">
            <a:extLst>
              <a:ext uri="{FF2B5EF4-FFF2-40B4-BE49-F238E27FC236}">
                <a16:creationId xmlns:a16="http://schemas.microsoft.com/office/drawing/2014/main" id="{CCB0E2BD-C3F1-4B9C-948A-3DD28053DE0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1744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 Image">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1"/>
            <a:ext cx="5925106" cy="2124920"/>
          </a:xfrm>
        </p:spPr>
        <p:txBody>
          <a:bodyPr/>
          <a:lstStyle/>
          <a:p>
            <a:r>
              <a:rPr lang="en-US"/>
              <a:t>Click to edit Master title style</a:t>
            </a:r>
          </a:p>
        </p:txBody>
      </p:sp>
      <p:cxnSp>
        <p:nvCxnSpPr>
          <p:cNvPr id="8" name="RuleLine - Mid"/>
          <p:cNvCxnSpPr/>
          <p:nvPr/>
        </p:nvCxnSpPr>
        <p:spPr>
          <a:xfrm>
            <a:off x="667265" y="3991819"/>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1" name="Text Placeholder - Left, Mid"/>
          <p:cNvSpPr>
            <a:spLocks noGrp="1"/>
          </p:cNvSpPr>
          <p:nvPr>
            <p:ph type="body" sz="quarter" idx="12"/>
          </p:nvPr>
        </p:nvSpPr>
        <p:spPr>
          <a:xfrm>
            <a:off x="660401" y="4340506"/>
            <a:ext cx="5925105" cy="1679294"/>
          </a:xfrm>
        </p:spPr>
        <p:txBody>
          <a:bodyPr/>
          <a:lstStyle>
            <a:lvl1pPr>
              <a:lnSpc>
                <a:spcPct val="100000"/>
              </a:lnSpc>
              <a:spcBef>
                <a:spcPts val="0"/>
              </a:spcBef>
              <a:spcAft>
                <a:spcPts val="1000"/>
              </a:spcAft>
              <a:defRPr sz="2000" baseline="0">
                <a:latin typeface="+mn-lt"/>
              </a:defRPr>
            </a:lvl1pPr>
            <a:lvl6pPr marL="690563" indent="-233363">
              <a:defRPr/>
            </a:lvl6pPr>
          </a:lstStyle>
          <a:p>
            <a:pPr lvl="0"/>
            <a:r>
              <a:rPr lang="en-US"/>
              <a:t>Click to edit Master text styles</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Top" hidden="1">
            <a:extLst>
              <a:ext uri="{FF2B5EF4-FFF2-40B4-BE49-F238E27FC236}">
                <a16:creationId xmlns:a16="http://schemas.microsoft.com/office/drawing/2014/main" id="{5EAD908A-D7AD-4577-8959-3B901ACBD70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4574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Title + Image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1"/>
            <a:ext cx="5925106" cy="2124920"/>
          </a:xfrm>
        </p:spPr>
        <p:txBody>
          <a:bodyPr/>
          <a:lstStyle>
            <a:lvl1pPr>
              <a:defRPr>
                <a:solidFill>
                  <a:schemeClr val="tx2"/>
                </a:solidFill>
              </a:defRPr>
            </a:lvl1pPr>
          </a:lstStyle>
          <a:p>
            <a:r>
              <a:rPr lang="en-US"/>
              <a:t>Click to edit Master title style</a:t>
            </a:r>
          </a:p>
        </p:txBody>
      </p:sp>
      <p:cxnSp>
        <p:nvCxnSpPr>
          <p:cNvPr id="8" name="RuleLine - Mid"/>
          <p:cNvCxnSpPr/>
          <p:nvPr/>
        </p:nvCxnSpPr>
        <p:spPr>
          <a:xfrm>
            <a:off x="667265" y="3991819"/>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1" name="Text Placeholder - Left, Mid"/>
          <p:cNvSpPr>
            <a:spLocks noGrp="1"/>
          </p:cNvSpPr>
          <p:nvPr>
            <p:ph type="body" sz="quarter" idx="12" hasCustomPrompt="1"/>
          </p:nvPr>
        </p:nvSpPr>
        <p:spPr>
          <a:xfrm>
            <a:off x="660401" y="4340506"/>
            <a:ext cx="5925105" cy="1679294"/>
          </a:xfrm>
        </p:spPr>
        <p:txBody>
          <a:bodyPr/>
          <a:lstStyle>
            <a:lvl1pPr>
              <a:lnSpc>
                <a:spcPct val="100000"/>
              </a:lnSpc>
              <a:spcBef>
                <a:spcPts val="0"/>
              </a:spcBef>
              <a:spcAft>
                <a:spcPts val="1000"/>
              </a:spcAft>
              <a:defRPr sz="20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0" name="RuleLine - Mid">
            <a:extLst>
              <a:ext uri="{FF2B5EF4-FFF2-40B4-BE49-F238E27FC236}">
                <a16:creationId xmlns:a16="http://schemas.microsoft.com/office/drawing/2014/main" id="{720E5AF9-1B79-4D50-8441-04E440A7CC48}"/>
              </a:ext>
            </a:extLst>
          </p:cNvPr>
          <p:cNvCxnSpPr/>
          <p:nvPr userDrawn="1"/>
        </p:nvCxnSpPr>
        <p:spPr>
          <a:xfrm>
            <a:off x="667265" y="3991819"/>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hidden="1">
            <a:extLst>
              <a:ext uri="{FF2B5EF4-FFF2-40B4-BE49-F238E27FC236}">
                <a16:creationId xmlns:a16="http://schemas.microsoft.com/office/drawing/2014/main" id="{50975ABF-717A-4EC7-866E-258E3499D0A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411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 Image B">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8" y="1524000"/>
            <a:ext cx="5918238" cy="2124921"/>
          </a:xfrm>
        </p:spPr>
        <p:txBody>
          <a:bodyPr anchor="t"/>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8" name="RuleLine - Top">
            <a:extLst>
              <a:ext uri="{FF2B5EF4-FFF2-40B4-BE49-F238E27FC236}">
                <a16:creationId xmlns:a16="http://schemas.microsoft.com/office/drawing/2014/main" id="{FB2EDE1C-07D0-415D-89CD-91A6141D833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Top" hidden="1">
            <a:extLst>
              <a:ext uri="{FF2B5EF4-FFF2-40B4-BE49-F238E27FC236}">
                <a16:creationId xmlns:a16="http://schemas.microsoft.com/office/drawing/2014/main" id="{CFF10F11-2CFD-4F19-B556-434DE4509A8E}"/>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a:extLst>
              <a:ext uri="{FF2B5EF4-FFF2-40B4-BE49-F238E27FC236}">
                <a16:creationId xmlns:a16="http://schemas.microsoft.com/office/drawing/2014/main" id="{C3D2D290-AFFD-44A4-9C2E-FCB15BE3281B}"/>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4093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 Image B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1"/>
            <a:ext cx="5925106" cy="2124920"/>
          </a:xfrm>
        </p:spPr>
        <p:txBody>
          <a:bodyPr anchor="t"/>
          <a:lstStyle>
            <a:lvl1pPr>
              <a:defRPr>
                <a:solidFill>
                  <a:schemeClr val="tx2"/>
                </a:solidFill>
              </a:defRPr>
            </a:lvl1p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8" name="RuleLine - Top">
            <a:extLst>
              <a:ext uri="{FF2B5EF4-FFF2-40B4-BE49-F238E27FC236}">
                <a16:creationId xmlns:a16="http://schemas.microsoft.com/office/drawing/2014/main" id="{727718C3-22C3-45C5-B905-BE2C7608E21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Top" hidden="1">
            <a:extLst>
              <a:ext uri="{FF2B5EF4-FFF2-40B4-BE49-F238E27FC236}">
                <a16:creationId xmlns:a16="http://schemas.microsoft.com/office/drawing/2014/main" id="{878DEC5C-33C6-4D2F-850D-2CD3A1D25D7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a:extLst>
              <a:ext uri="{FF2B5EF4-FFF2-40B4-BE49-F238E27FC236}">
                <a16:creationId xmlns:a16="http://schemas.microsoft.com/office/drawing/2014/main" id="{E2B0289B-B4BA-4E47-9275-58989BAFBC9D}"/>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4557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 Intro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7266" y="3200400"/>
            <a:ext cx="4561958" cy="28194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5"/>
            <a:endParaRPr lang="en-US"/>
          </a:p>
        </p:txBody>
      </p:sp>
      <p:sp>
        <p:nvSpPr>
          <p:cNvPr id="15" name="Title Placeholder - Top"/>
          <p:cNvSpPr>
            <a:spLocks noGrp="1"/>
          </p:cNvSpPr>
          <p:nvPr>
            <p:ph type="title"/>
          </p:nvPr>
        </p:nvSpPr>
        <p:spPr>
          <a:xfrm>
            <a:off x="667268" y="457202"/>
            <a:ext cx="4561957" cy="2057399"/>
          </a:xfrm>
        </p:spPr>
        <p:txBody>
          <a:body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8" name="Picture Placeholder 10"/>
          <p:cNvSpPr>
            <a:spLocks noGrp="1"/>
          </p:cNvSpPr>
          <p:nvPr>
            <p:ph type="pic" sz="quarter" idx="35" hasCustomPrompt="1"/>
          </p:nvPr>
        </p:nvSpPr>
        <p:spPr>
          <a:xfrm>
            <a:off x="6439301" y="0"/>
            <a:ext cx="4951358"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4" name="RuleLine - Mid">
            <a:extLst>
              <a:ext uri="{FF2B5EF4-FFF2-40B4-BE49-F238E27FC236}">
                <a16:creationId xmlns:a16="http://schemas.microsoft.com/office/drawing/2014/main" id="{D9EC1EEB-89B8-4FFD-AC35-E10CADE7BB8B}"/>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a:extLst>
              <a:ext uri="{FF2B5EF4-FFF2-40B4-BE49-F238E27FC236}">
                <a16:creationId xmlns:a16="http://schemas.microsoft.com/office/drawing/2014/main" id="{56E4AAE5-AEFC-4C79-AE96-048323E708E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37775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 Intro + Image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3200400"/>
            <a:ext cx="4568824" cy="28194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0" y="457202"/>
            <a:ext cx="4568825" cy="2057399"/>
          </a:xfrm>
        </p:spPr>
        <p:txBody>
          <a:bodyPr/>
          <a:lstStyle>
            <a:lvl1pPr>
              <a:defRPr>
                <a:solidFill>
                  <a:schemeClr val="tx2"/>
                </a:solidFill>
              </a:defRPr>
            </a:lvl1p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7" name="Picture Placeholder 10"/>
          <p:cNvSpPr>
            <a:spLocks noGrp="1"/>
          </p:cNvSpPr>
          <p:nvPr>
            <p:ph type="pic" sz="quarter" idx="35" hasCustomPrompt="1"/>
          </p:nvPr>
        </p:nvSpPr>
        <p:spPr>
          <a:xfrm>
            <a:off x="6439301" y="0"/>
            <a:ext cx="4951357"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1" name="RuleLine - Mid">
            <a:extLst>
              <a:ext uri="{FF2B5EF4-FFF2-40B4-BE49-F238E27FC236}">
                <a16:creationId xmlns:a16="http://schemas.microsoft.com/office/drawing/2014/main" id="{ACB6D1EA-3C32-4A73-B4F0-6BB2D5F8610B}"/>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hidden="1">
            <a:extLst>
              <a:ext uri="{FF2B5EF4-FFF2-40B4-BE49-F238E27FC236}">
                <a16:creationId xmlns:a16="http://schemas.microsoft.com/office/drawing/2014/main" id="{C6FB82D0-D5FA-47E7-B63F-F4B05940EF4B}"/>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99320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ectionTitle - A">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8" y="2042428"/>
            <a:ext cx="5918238" cy="2057399"/>
          </a:xfrm>
        </p:spPr>
        <p:txBody>
          <a:bodyPr anchor="b"/>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3" name="Freeform 32"/>
          <p:cNvSpPr>
            <a:spLocks noChangeAspect="1" noEditPoints="1"/>
          </p:cNvSpPr>
          <p:nvPr/>
        </p:nvSpPr>
        <p:spPr bwMode="auto">
          <a:xfrm>
            <a:off x="7479570" y="1695938"/>
            <a:ext cx="5413592" cy="5413564"/>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bg2">
              <a:alpha val="59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75000"/>
                </a:schemeClr>
              </a:solidFill>
            </a:endParaRPr>
          </a:p>
        </p:txBody>
      </p: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0" name="RuleLine - Mid"/>
          <p:cNvCxnSpPr/>
          <p:nvPr/>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a:extLst>
              <a:ext uri="{FF2B5EF4-FFF2-40B4-BE49-F238E27FC236}">
                <a16:creationId xmlns:a16="http://schemas.microsoft.com/office/drawing/2014/main" id="{594DC789-4B8C-4FB0-937B-0FBC8FAB3F1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82D3854-41D4-4301-AE05-3C8FA6E70FE3}"/>
              </a:ext>
            </a:extLst>
          </p:cNvPr>
          <p:cNvSpPr/>
          <p:nvPr userDrawn="1"/>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527726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ectionTitle - A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2042428"/>
            <a:ext cx="5925106" cy="2057399"/>
          </a:xfrm>
        </p:spPr>
        <p:txBody>
          <a:bodyPr anchor="b"/>
          <a:lstStyle>
            <a:lvl1pPr>
              <a:defRPr>
                <a:solidFill>
                  <a:schemeClr val="tx2"/>
                </a:solidFill>
              </a:defRPr>
            </a:lvl1pPr>
          </a:lstStyle>
          <a:p>
            <a:r>
              <a:rPr lang="en-US"/>
              <a:t>Click to edit Master title style</a:t>
            </a:r>
          </a:p>
        </p:txBody>
      </p:sp>
      <p:cxnSp>
        <p:nvCxnSpPr>
          <p:cNvPr id="8" name="RuleLine - Mid"/>
          <p:cNvCxnSpPr/>
          <p:nvPr/>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7479570" y="1695938"/>
            <a:ext cx="5413592" cy="5413564"/>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4">
              <a:alpha val="9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75000"/>
                </a:schemeClr>
              </a:solidFill>
            </a:endParaRPr>
          </a:p>
        </p:txBody>
      </p:sp>
      <p:sp>
        <p:nvSpPr>
          <p:cNvPr id="32" name="Rectangle 31"/>
          <p:cNvSpPr/>
          <p:nvPr/>
        </p:nvSpPr>
        <p:spPr>
          <a:xfrm>
            <a:off x="10718800" y="5779008"/>
            <a:ext cx="660400" cy="612648"/>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1" name="RuleLine - Top" hidden="1">
            <a:extLst>
              <a:ext uri="{FF2B5EF4-FFF2-40B4-BE49-F238E27FC236}">
                <a16:creationId xmlns:a16="http://schemas.microsoft.com/office/drawing/2014/main" id="{48042059-28AE-4689-9321-EACF571FE12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0CF78C2-7CA4-450A-BFBE-54ED4B151C71}"/>
              </a:ext>
            </a:extLst>
          </p:cNvPr>
          <p:cNvSpPr/>
          <p:nvPr userDrawn="1"/>
        </p:nvSpPr>
        <p:spPr>
          <a:xfrm>
            <a:off x="10718800" y="5779008"/>
            <a:ext cx="660400" cy="612648"/>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198106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SectionTitle - B">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2042428"/>
            <a:ext cx="5925106" cy="2057399"/>
          </a:xfrm>
        </p:spPr>
        <p:txBody>
          <a:bodyPr anchor="b"/>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8676034" y="2177885"/>
            <a:ext cx="1921952" cy="1921942"/>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nvGrpSpPr>
          <p:cNvPr id="19" name="Group 18"/>
          <p:cNvGrpSpPr/>
          <p:nvPr/>
        </p:nvGrpSpPr>
        <p:grpSpPr>
          <a:xfrm>
            <a:off x="5457496" y="4789540"/>
            <a:ext cx="5145417" cy="1515534"/>
            <a:chOff x="5652229" y="76199"/>
            <a:chExt cx="5145417" cy="1515534"/>
          </a:xfrm>
          <a:solidFill>
            <a:schemeClr val="accent1"/>
          </a:solidFill>
        </p:grpSpPr>
        <p:sp>
          <p:nvSpPr>
            <p:cNvPr id="20" name="Freeform 19"/>
            <p:cNvSpPr>
              <a:spLocks noChangeAspect="1" noEditPoints="1"/>
            </p:cNvSpPr>
            <p:nvPr/>
          </p:nvSpPr>
          <p:spPr bwMode="auto">
            <a:xfrm>
              <a:off x="5652229" y="76199"/>
              <a:ext cx="1052248" cy="1047319"/>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noChangeAspect="1" noEditPoints="1"/>
            </p:cNvSpPr>
            <p:nvPr/>
          </p:nvSpPr>
          <p:spPr bwMode="auto">
            <a:xfrm>
              <a:off x="10181576" y="76199"/>
              <a:ext cx="616070" cy="1047319"/>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noChangeAspect="1" noEditPoints="1"/>
            </p:cNvSpPr>
            <p:nvPr/>
          </p:nvSpPr>
          <p:spPr bwMode="auto">
            <a:xfrm>
              <a:off x="5654694" y="1121055"/>
              <a:ext cx="1047319" cy="470678"/>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2"/>
            <p:cNvSpPr>
              <a:spLocks noChangeAspect="1" noEditPoints="1"/>
            </p:cNvSpPr>
            <p:nvPr/>
          </p:nvSpPr>
          <p:spPr bwMode="auto">
            <a:xfrm>
              <a:off x="10179113" y="1121055"/>
              <a:ext cx="613606" cy="465750"/>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noChangeAspect="1" noEditPoints="1"/>
            </p:cNvSpPr>
            <p:nvPr/>
          </p:nvSpPr>
          <p:spPr bwMode="auto">
            <a:xfrm>
              <a:off x="6702015"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noChangeAspect="1" noEditPoints="1"/>
            </p:cNvSpPr>
            <p:nvPr/>
          </p:nvSpPr>
          <p:spPr bwMode="auto">
            <a:xfrm>
              <a:off x="6699550"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noChangeAspect="1" noEditPoints="1"/>
            </p:cNvSpPr>
            <p:nvPr/>
          </p:nvSpPr>
          <p:spPr bwMode="auto">
            <a:xfrm>
              <a:off x="7862690"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ChangeAspect="1" noEditPoints="1"/>
            </p:cNvSpPr>
            <p:nvPr/>
          </p:nvSpPr>
          <p:spPr bwMode="auto">
            <a:xfrm>
              <a:off x="7860225"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noChangeAspect="1" noEditPoints="1"/>
            </p:cNvSpPr>
            <p:nvPr/>
          </p:nvSpPr>
          <p:spPr bwMode="auto">
            <a:xfrm>
              <a:off x="9023366"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ChangeAspect="1" noEditPoints="1"/>
            </p:cNvSpPr>
            <p:nvPr/>
          </p:nvSpPr>
          <p:spPr bwMode="auto">
            <a:xfrm>
              <a:off x="9020901"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2" name="Rectangle 31"/>
          <p:cNvSpPr/>
          <p:nvPr/>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30" name="RuleLine - Mid"/>
          <p:cNvCxnSpPr/>
          <p:nvPr/>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RuleLine - Top" hidden="1">
            <a:extLst>
              <a:ext uri="{FF2B5EF4-FFF2-40B4-BE49-F238E27FC236}">
                <a16:creationId xmlns:a16="http://schemas.microsoft.com/office/drawing/2014/main" id="{DC2ECB8C-8833-444E-9187-ABA2CF2E528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Freeform 17">
            <a:extLst>
              <a:ext uri="{FF2B5EF4-FFF2-40B4-BE49-F238E27FC236}">
                <a16:creationId xmlns:a16="http://schemas.microsoft.com/office/drawing/2014/main" id="{03077F3F-B56E-459D-9F84-29F89CC96264}"/>
              </a:ext>
            </a:extLst>
          </p:cNvPr>
          <p:cNvSpPr>
            <a:spLocks noChangeAspect="1" noEditPoints="1"/>
          </p:cNvSpPr>
          <p:nvPr userDrawn="1"/>
        </p:nvSpPr>
        <p:spPr bwMode="auto">
          <a:xfrm>
            <a:off x="8676034" y="2177885"/>
            <a:ext cx="1921952" cy="1921942"/>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nvGrpSpPr>
          <p:cNvPr id="34" name="Group 33">
            <a:extLst>
              <a:ext uri="{FF2B5EF4-FFF2-40B4-BE49-F238E27FC236}">
                <a16:creationId xmlns:a16="http://schemas.microsoft.com/office/drawing/2014/main" id="{90229080-FF9C-4412-865D-523AEFFFBE36}"/>
              </a:ext>
            </a:extLst>
          </p:cNvPr>
          <p:cNvGrpSpPr/>
          <p:nvPr userDrawn="1"/>
        </p:nvGrpSpPr>
        <p:grpSpPr>
          <a:xfrm>
            <a:off x="5457496" y="4789540"/>
            <a:ext cx="5145417" cy="1515534"/>
            <a:chOff x="5652229" y="76199"/>
            <a:chExt cx="5145417" cy="1515534"/>
          </a:xfrm>
          <a:solidFill>
            <a:schemeClr val="accent1"/>
          </a:solidFill>
        </p:grpSpPr>
        <p:sp>
          <p:nvSpPr>
            <p:cNvPr id="35" name="Freeform 19">
              <a:extLst>
                <a:ext uri="{FF2B5EF4-FFF2-40B4-BE49-F238E27FC236}">
                  <a16:creationId xmlns:a16="http://schemas.microsoft.com/office/drawing/2014/main" id="{A3F503DE-4BFB-4A31-84F2-A5E937DBFD26}"/>
                </a:ext>
              </a:extLst>
            </p:cNvPr>
            <p:cNvSpPr>
              <a:spLocks noChangeAspect="1" noEditPoints="1"/>
            </p:cNvSpPr>
            <p:nvPr/>
          </p:nvSpPr>
          <p:spPr bwMode="auto">
            <a:xfrm>
              <a:off x="5652229" y="76199"/>
              <a:ext cx="1052248" cy="1047319"/>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20">
              <a:extLst>
                <a:ext uri="{FF2B5EF4-FFF2-40B4-BE49-F238E27FC236}">
                  <a16:creationId xmlns:a16="http://schemas.microsoft.com/office/drawing/2014/main" id="{31B3079F-4FDB-4D7B-B83C-115FFA435B92}"/>
                </a:ext>
              </a:extLst>
            </p:cNvPr>
            <p:cNvSpPr>
              <a:spLocks noChangeAspect="1" noEditPoints="1"/>
            </p:cNvSpPr>
            <p:nvPr/>
          </p:nvSpPr>
          <p:spPr bwMode="auto">
            <a:xfrm>
              <a:off x="10181576" y="76199"/>
              <a:ext cx="616070" cy="1047319"/>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21">
              <a:extLst>
                <a:ext uri="{FF2B5EF4-FFF2-40B4-BE49-F238E27FC236}">
                  <a16:creationId xmlns:a16="http://schemas.microsoft.com/office/drawing/2014/main" id="{E497EBF0-1C64-482B-B141-0C72CD4CDA49}"/>
                </a:ext>
              </a:extLst>
            </p:cNvPr>
            <p:cNvSpPr>
              <a:spLocks noChangeAspect="1" noEditPoints="1"/>
            </p:cNvSpPr>
            <p:nvPr/>
          </p:nvSpPr>
          <p:spPr bwMode="auto">
            <a:xfrm>
              <a:off x="5654694" y="1121055"/>
              <a:ext cx="1047319" cy="470678"/>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22">
              <a:extLst>
                <a:ext uri="{FF2B5EF4-FFF2-40B4-BE49-F238E27FC236}">
                  <a16:creationId xmlns:a16="http://schemas.microsoft.com/office/drawing/2014/main" id="{20D3C6E0-CF5F-4793-9E2A-496F31CD954D}"/>
                </a:ext>
              </a:extLst>
            </p:cNvPr>
            <p:cNvSpPr>
              <a:spLocks noChangeAspect="1" noEditPoints="1"/>
            </p:cNvSpPr>
            <p:nvPr/>
          </p:nvSpPr>
          <p:spPr bwMode="auto">
            <a:xfrm>
              <a:off x="10179113" y="1121055"/>
              <a:ext cx="613606" cy="465750"/>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23">
              <a:extLst>
                <a:ext uri="{FF2B5EF4-FFF2-40B4-BE49-F238E27FC236}">
                  <a16:creationId xmlns:a16="http://schemas.microsoft.com/office/drawing/2014/main" id="{D5F9AE09-F055-450B-BC8D-5FD16B96EC63}"/>
                </a:ext>
              </a:extLst>
            </p:cNvPr>
            <p:cNvSpPr>
              <a:spLocks noChangeAspect="1" noEditPoints="1"/>
            </p:cNvSpPr>
            <p:nvPr/>
          </p:nvSpPr>
          <p:spPr bwMode="auto">
            <a:xfrm>
              <a:off x="6702015"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24">
              <a:extLst>
                <a:ext uri="{FF2B5EF4-FFF2-40B4-BE49-F238E27FC236}">
                  <a16:creationId xmlns:a16="http://schemas.microsoft.com/office/drawing/2014/main" id="{8C1C647E-48DC-49FE-AD50-4FC359DCDF99}"/>
                </a:ext>
              </a:extLst>
            </p:cNvPr>
            <p:cNvSpPr>
              <a:spLocks noChangeAspect="1" noEditPoints="1"/>
            </p:cNvSpPr>
            <p:nvPr/>
          </p:nvSpPr>
          <p:spPr bwMode="auto">
            <a:xfrm>
              <a:off x="6699550"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25">
              <a:extLst>
                <a:ext uri="{FF2B5EF4-FFF2-40B4-BE49-F238E27FC236}">
                  <a16:creationId xmlns:a16="http://schemas.microsoft.com/office/drawing/2014/main" id="{152EC87C-2CA5-4B0E-B9A8-23655D219DCA}"/>
                </a:ext>
              </a:extLst>
            </p:cNvPr>
            <p:cNvSpPr>
              <a:spLocks noChangeAspect="1" noEditPoints="1"/>
            </p:cNvSpPr>
            <p:nvPr/>
          </p:nvSpPr>
          <p:spPr bwMode="auto">
            <a:xfrm>
              <a:off x="7862690"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26">
              <a:extLst>
                <a:ext uri="{FF2B5EF4-FFF2-40B4-BE49-F238E27FC236}">
                  <a16:creationId xmlns:a16="http://schemas.microsoft.com/office/drawing/2014/main" id="{6FBDF13D-F013-43EF-A494-702E7A96C0A8}"/>
                </a:ext>
              </a:extLst>
            </p:cNvPr>
            <p:cNvSpPr>
              <a:spLocks noChangeAspect="1" noEditPoints="1"/>
            </p:cNvSpPr>
            <p:nvPr/>
          </p:nvSpPr>
          <p:spPr bwMode="auto">
            <a:xfrm>
              <a:off x="7860225"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27">
              <a:extLst>
                <a:ext uri="{FF2B5EF4-FFF2-40B4-BE49-F238E27FC236}">
                  <a16:creationId xmlns:a16="http://schemas.microsoft.com/office/drawing/2014/main" id="{B3788C6A-2A52-4102-AE93-005DC706C3C3}"/>
                </a:ext>
              </a:extLst>
            </p:cNvPr>
            <p:cNvSpPr>
              <a:spLocks noChangeAspect="1" noEditPoints="1"/>
            </p:cNvSpPr>
            <p:nvPr/>
          </p:nvSpPr>
          <p:spPr bwMode="auto">
            <a:xfrm>
              <a:off x="9023366"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28">
              <a:extLst>
                <a:ext uri="{FF2B5EF4-FFF2-40B4-BE49-F238E27FC236}">
                  <a16:creationId xmlns:a16="http://schemas.microsoft.com/office/drawing/2014/main" id="{FF93FE18-71C6-4B71-8BE5-FDA993B8D6BE}"/>
                </a:ext>
              </a:extLst>
            </p:cNvPr>
            <p:cNvSpPr>
              <a:spLocks noChangeAspect="1" noEditPoints="1"/>
            </p:cNvSpPr>
            <p:nvPr/>
          </p:nvSpPr>
          <p:spPr bwMode="auto">
            <a:xfrm>
              <a:off x="9020901"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5" name="Rectangle 44">
            <a:extLst>
              <a:ext uri="{FF2B5EF4-FFF2-40B4-BE49-F238E27FC236}">
                <a16:creationId xmlns:a16="http://schemas.microsoft.com/office/drawing/2014/main" id="{908675B1-230A-41C8-BBE4-0F458D65C9C1}"/>
              </a:ext>
            </a:extLst>
          </p:cNvPr>
          <p:cNvSpPr/>
          <p:nvPr userDrawn="1"/>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46" name="RuleLine - Mid">
            <a:extLst>
              <a:ext uri="{FF2B5EF4-FFF2-40B4-BE49-F238E27FC236}">
                <a16:creationId xmlns:a16="http://schemas.microsoft.com/office/drawing/2014/main" id="{71DD7F2E-2ED7-462B-B563-125E1EBA0FD6}"/>
              </a:ext>
            </a:extLst>
          </p:cNvPr>
          <p:cNvCxnSpPr/>
          <p:nvPr userDrawn="1"/>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8729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ectionTitle - B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2042428"/>
            <a:ext cx="5925106" cy="2057399"/>
          </a:xfrm>
        </p:spPr>
        <p:txBody>
          <a:bodyPr anchor="b"/>
          <a:lstStyle>
            <a:lvl1pPr>
              <a:defRPr>
                <a:solidFill>
                  <a:schemeClr val="tx2"/>
                </a:solidFill>
              </a:defRPr>
            </a:lvl1pPr>
          </a:lstStyle>
          <a:p>
            <a:r>
              <a:rPr lang="en-US"/>
              <a:t>Click to edit Master title style</a:t>
            </a:r>
          </a:p>
        </p:txBody>
      </p:sp>
      <p:cxnSp>
        <p:nvCxnSpPr>
          <p:cNvPr id="8" name="RuleLine - Mid"/>
          <p:cNvCxnSpPr/>
          <p:nvPr/>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8676034" y="2177885"/>
            <a:ext cx="1921952" cy="1921942"/>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4">
              <a:alpha val="9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75000"/>
                </a:schemeClr>
              </a:solidFill>
            </a:endParaRPr>
          </a:p>
        </p:txBody>
      </p:sp>
      <p:grpSp>
        <p:nvGrpSpPr>
          <p:cNvPr id="19" name="Group 18"/>
          <p:cNvGrpSpPr/>
          <p:nvPr/>
        </p:nvGrpSpPr>
        <p:grpSpPr>
          <a:xfrm>
            <a:off x="5457496" y="4789540"/>
            <a:ext cx="5145417" cy="1515534"/>
            <a:chOff x="5652229" y="76199"/>
            <a:chExt cx="5145417" cy="1515534"/>
          </a:xfrm>
        </p:grpSpPr>
        <p:sp>
          <p:nvSpPr>
            <p:cNvPr id="20" name="Freeform 19"/>
            <p:cNvSpPr>
              <a:spLocks noChangeAspect="1" noEditPoints="1"/>
            </p:cNvSpPr>
            <p:nvPr/>
          </p:nvSpPr>
          <p:spPr bwMode="auto">
            <a:xfrm>
              <a:off x="5652229" y="76199"/>
              <a:ext cx="1052248" cy="1047319"/>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noChangeAspect="1" noEditPoints="1"/>
            </p:cNvSpPr>
            <p:nvPr/>
          </p:nvSpPr>
          <p:spPr bwMode="auto">
            <a:xfrm>
              <a:off x="10181576" y="76199"/>
              <a:ext cx="616070" cy="1047319"/>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noChangeAspect="1" noEditPoints="1"/>
            </p:cNvSpPr>
            <p:nvPr/>
          </p:nvSpPr>
          <p:spPr bwMode="auto">
            <a:xfrm>
              <a:off x="5654694" y="1121055"/>
              <a:ext cx="1047319" cy="470678"/>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2"/>
            <p:cNvSpPr>
              <a:spLocks noChangeAspect="1" noEditPoints="1"/>
            </p:cNvSpPr>
            <p:nvPr/>
          </p:nvSpPr>
          <p:spPr bwMode="auto">
            <a:xfrm>
              <a:off x="10179113" y="1121055"/>
              <a:ext cx="613606" cy="465750"/>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noChangeAspect="1" noEditPoints="1"/>
            </p:cNvSpPr>
            <p:nvPr/>
          </p:nvSpPr>
          <p:spPr bwMode="auto">
            <a:xfrm>
              <a:off x="6702015"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noChangeAspect="1" noEditPoints="1"/>
            </p:cNvSpPr>
            <p:nvPr/>
          </p:nvSpPr>
          <p:spPr bwMode="auto">
            <a:xfrm>
              <a:off x="6699550"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noChangeAspect="1" noEditPoints="1"/>
            </p:cNvSpPr>
            <p:nvPr/>
          </p:nvSpPr>
          <p:spPr bwMode="auto">
            <a:xfrm>
              <a:off x="7862690"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ChangeAspect="1" noEditPoints="1"/>
            </p:cNvSpPr>
            <p:nvPr/>
          </p:nvSpPr>
          <p:spPr bwMode="auto">
            <a:xfrm>
              <a:off x="7860225"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noChangeAspect="1" noEditPoints="1"/>
            </p:cNvSpPr>
            <p:nvPr/>
          </p:nvSpPr>
          <p:spPr bwMode="auto">
            <a:xfrm>
              <a:off x="9023366"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ChangeAspect="1" noEditPoints="1"/>
            </p:cNvSpPr>
            <p:nvPr/>
          </p:nvSpPr>
          <p:spPr bwMode="auto">
            <a:xfrm>
              <a:off x="9020901"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6" name="Rectangle 35"/>
          <p:cNvSpPr/>
          <p:nvPr/>
        </p:nvSpPr>
        <p:spPr>
          <a:xfrm>
            <a:off x="10718800" y="5751576"/>
            <a:ext cx="656426" cy="649224"/>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31" name="RuleLine - Top" hidden="1">
            <a:extLst>
              <a:ext uri="{FF2B5EF4-FFF2-40B4-BE49-F238E27FC236}">
                <a16:creationId xmlns:a16="http://schemas.microsoft.com/office/drawing/2014/main" id="{838C7796-E45A-4DB7-8019-7F01513D067A}"/>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D4A11667-B47A-426D-8567-639767727606}"/>
              </a:ext>
            </a:extLst>
          </p:cNvPr>
          <p:cNvSpPr/>
          <p:nvPr userDrawn="1"/>
        </p:nvSpPr>
        <p:spPr>
          <a:xfrm>
            <a:off x="10718800" y="5751576"/>
            <a:ext cx="656426" cy="649224"/>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35053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ectionTitle - C">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2730481" y="2042428"/>
            <a:ext cx="5918238" cy="2057399"/>
          </a:xfrm>
        </p:spPr>
        <p:txBody>
          <a:bodyPr anchor="b"/>
          <a:lstStyle>
            <a:lvl1pPr algn="ctr">
              <a:defRPr/>
            </a:lvl1pPr>
          </a:lstStyle>
          <a:p>
            <a:r>
              <a:rPr lang="en-US"/>
              <a:t>Click to edit Master title style</a:t>
            </a:r>
          </a:p>
        </p:txBody>
      </p:sp>
      <p:cxnSp>
        <p:nvCxnSpPr>
          <p:cNvPr id="8" name="RuleLine - Mid"/>
          <p:cNvCxnSpPr/>
          <p:nvPr/>
        </p:nvCxnSpPr>
        <p:spPr>
          <a:xfrm>
            <a:off x="5482706" y="4518467"/>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5231659" y="1126551"/>
            <a:ext cx="915882" cy="915877"/>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6" name="Rectangle 15"/>
          <p:cNvSpPr/>
          <p:nvPr/>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1" name="RuleLine - Top" hidden="1">
            <a:extLst>
              <a:ext uri="{FF2B5EF4-FFF2-40B4-BE49-F238E27FC236}">
                <a16:creationId xmlns:a16="http://schemas.microsoft.com/office/drawing/2014/main" id="{82DD0788-4F3A-41D7-9906-FD0654D0069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5492620-CFCF-4B6F-9D6F-053883065218}"/>
              </a:ext>
            </a:extLst>
          </p:cNvPr>
          <p:cNvSpPr/>
          <p:nvPr userDrawn="1"/>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579060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ectionTitle - C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2730481" y="2042428"/>
            <a:ext cx="5918238" cy="2057399"/>
          </a:xfrm>
        </p:spPr>
        <p:txBody>
          <a:bodyPr anchor="b"/>
          <a:lstStyle>
            <a:lvl1pPr algn="ctr">
              <a:defRPr>
                <a:solidFill>
                  <a:schemeClr val="tx2"/>
                </a:solidFill>
              </a:defRPr>
            </a:lvl1pPr>
          </a:lstStyle>
          <a:p>
            <a:r>
              <a:rPr lang="en-US"/>
              <a:t>Click to edit Master title style</a:t>
            </a:r>
          </a:p>
        </p:txBody>
      </p:sp>
      <p:cxnSp>
        <p:nvCxnSpPr>
          <p:cNvPr id="8" name="RuleLine - Mid"/>
          <p:cNvCxnSpPr/>
          <p:nvPr/>
        </p:nvCxnSpPr>
        <p:spPr>
          <a:xfrm>
            <a:off x="5482706" y="4518467"/>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5231659" y="1126551"/>
            <a:ext cx="915882" cy="915877"/>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6" name="Rectangle 15"/>
          <p:cNvSpPr/>
          <p:nvPr/>
        </p:nvSpPr>
        <p:spPr>
          <a:xfrm>
            <a:off x="10718800" y="5715000"/>
            <a:ext cx="660400" cy="685800"/>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1" name="RuleLine - Top" hidden="1">
            <a:extLst>
              <a:ext uri="{FF2B5EF4-FFF2-40B4-BE49-F238E27FC236}">
                <a16:creationId xmlns:a16="http://schemas.microsoft.com/office/drawing/2014/main" id="{6785B873-B140-424F-A070-0577DA76DA4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9195664-8568-4F24-8C7D-30983862B793}"/>
              </a:ext>
            </a:extLst>
          </p:cNvPr>
          <p:cNvSpPr/>
          <p:nvPr userDrawn="1"/>
        </p:nvSpPr>
        <p:spPr>
          <a:xfrm>
            <a:off x="10718800" y="5715000"/>
            <a:ext cx="660400" cy="685800"/>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4792870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ectionTitle - D">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2730481" y="2042428"/>
            <a:ext cx="5918238" cy="2057399"/>
          </a:xfrm>
        </p:spPr>
        <p:txBody>
          <a:bodyPr anchor="b"/>
          <a:lstStyle>
            <a:lvl1pPr algn="ctr">
              <a:defRPr/>
            </a:lvl1pPr>
          </a:lstStyle>
          <a:p>
            <a:r>
              <a:rPr lang="en-US"/>
              <a:t>Click to edit Master title style</a:t>
            </a:r>
          </a:p>
        </p:txBody>
      </p:sp>
      <p:cxnSp>
        <p:nvCxnSpPr>
          <p:cNvPr id="8" name="RuleLine - Mid"/>
          <p:cNvCxnSpPr/>
          <p:nvPr/>
        </p:nvCxnSpPr>
        <p:spPr>
          <a:xfrm>
            <a:off x="5482706" y="4518467"/>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0" name="RuleLine - Top" hidden="1">
            <a:extLst>
              <a:ext uri="{FF2B5EF4-FFF2-40B4-BE49-F238E27FC236}">
                <a16:creationId xmlns:a16="http://schemas.microsoft.com/office/drawing/2014/main" id="{4E723A39-807E-4F70-9414-4720B4F76E00}"/>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7386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SectionTitle - D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2730481" y="2042428"/>
            <a:ext cx="5918238" cy="2057399"/>
          </a:xfrm>
        </p:spPr>
        <p:txBody>
          <a:bodyPr anchor="b"/>
          <a:lstStyle>
            <a:lvl1pPr algn="ctr">
              <a:defRPr>
                <a:solidFill>
                  <a:schemeClr val="tx2"/>
                </a:solidFill>
              </a:defRPr>
            </a:lvl1pPr>
          </a:lstStyle>
          <a:p>
            <a:r>
              <a:rPr lang="en-US"/>
              <a:t>Click to edit Master title style</a:t>
            </a:r>
          </a:p>
        </p:txBody>
      </p:sp>
      <p:cxnSp>
        <p:nvCxnSpPr>
          <p:cNvPr id="8" name="RuleLine - Mid"/>
          <p:cNvCxnSpPr/>
          <p:nvPr/>
        </p:nvCxnSpPr>
        <p:spPr>
          <a:xfrm>
            <a:off x="5482706" y="4518467"/>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0" name="RuleLine - Top" hidden="1">
            <a:extLst>
              <a:ext uri="{FF2B5EF4-FFF2-40B4-BE49-F238E27FC236}">
                <a16:creationId xmlns:a16="http://schemas.microsoft.com/office/drawing/2014/main" id="{3EF18541-221C-46B6-B25B-66F97805C1A2}"/>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58953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tat - Right A">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0"/>
            <a:ext cx="4582932" cy="2575827"/>
          </a:xfrm>
        </p:spPr>
        <p:txBody>
          <a:bodyPr anchor="b"/>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4" name="Picture 53"/>
          <p:cNvPicPr>
            <a:picLocks noChangeAspect="1"/>
          </p:cNvPicPr>
          <p:nvPr/>
        </p:nvPicPr>
        <p:blipFill>
          <a:blip r:embed="rId2"/>
          <a:stretch>
            <a:fillRect/>
          </a:stretch>
        </p:blipFill>
        <p:spPr>
          <a:xfrm rot="10800000">
            <a:off x="5960962" y="2995988"/>
            <a:ext cx="486697" cy="408825"/>
          </a:xfrm>
          <a:prstGeom prst="rect">
            <a:avLst/>
          </a:prstGeom>
        </p:spPr>
      </p:pic>
      <p:sp>
        <p:nvSpPr>
          <p:cNvPr id="16" name="Text Placeholder - Left, Mid"/>
          <p:cNvSpPr>
            <a:spLocks noGrp="1"/>
          </p:cNvSpPr>
          <p:nvPr>
            <p:ph type="body" sz="quarter" idx="12" hasCustomPrompt="1"/>
          </p:nvPr>
        </p:nvSpPr>
        <p:spPr>
          <a:xfrm>
            <a:off x="6851344" y="1524000"/>
            <a:ext cx="3867456" cy="3057144"/>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#tk</a:t>
            </a:r>
          </a:p>
          <a:p>
            <a:pPr lvl="1"/>
            <a:r>
              <a:rPr lang="en-US"/>
              <a:t>description</a:t>
            </a:r>
          </a:p>
        </p:txBody>
      </p:sp>
      <p:sp>
        <p:nvSpPr>
          <p:cNvPr id="2" name="Footer Placeholder 1"/>
          <p:cNvSpPr>
            <a:spLocks noGrp="1"/>
          </p:cNvSpPr>
          <p:nvPr>
            <p:ph type="ftr" sz="quarter" idx="13"/>
          </p:nvPr>
        </p:nvSpPr>
        <p:spPr/>
        <p:txBody>
          <a:bodyPr/>
          <a:lstStyle/>
          <a:p>
            <a:r>
              <a:rPr lang="en-US"/>
              <a:t>Eastern Washington University June Steering Committee Update</a:t>
            </a:r>
          </a:p>
        </p:txBody>
      </p:sp>
      <p:sp>
        <p:nvSpPr>
          <p:cNvPr id="3" name="Slide Number Placeholder 2"/>
          <p:cNvSpPr>
            <a:spLocks noGrp="1"/>
          </p:cNvSpPr>
          <p:nvPr>
            <p:ph type="sldNum" sz="quarter" idx="14"/>
          </p:nvPr>
        </p:nvSpPr>
        <p:spPr/>
        <p:txBody>
          <a:bodyPr/>
          <a:lstStyle/>
          <a:p>
            <a:fld id="{D80659BF-CB79-4A8E-8A5E-9707540CF6F7}" type="slidenum">
              <a:rPr lang="en-US" smtClean="0"/>
              <a:pPr/>
              <a:t>‹#›</a:t>
            </a:fld>
            <a:endParaRPr lang="en-US"/>
          </a:p>
        </p:txBody>
      </p:sp>
      <p:cxnSp>
        <p:nvCxnSpPr>
          <p:cNvPr id="8" name="RuleLine - Top" hidden="1">
            <a:extLst>
              <a:ext uri="{FF2B5EF4-FFF2-40B4-BE49-F238E27FC236}">
                <a16:creationId xmlns:a16="http://schemas.microsoft.com/office/drawing/2014/main" id="{07EA1CE0-66D0-4759-B24D-8C58451E111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0128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Stat - Right A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0"/>
            <a:ext cx="4582932" cy="2575827"/>
          </a:xfrm>
        </p:spPr>
        <p:txBody>
          <a:bodyPr anchor="b"/>
          <a:lstStyle>
            <a:lvl1pPr>
              <a:defRPr>
                <a:solidFill>
                  <a:schemeClr val="tx2"/>
                </a:solidFill>
              </a:defRPr>
            </a:lvl1p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 Placeholder - Left, Mid"/>
          <p:cNvSpPr>
            <a:spLocks noGrp="1"/>
          </p:cNvSpPr>
          <p:nvPr>
            <p:ph type="body" sz="quarter" idx="12" hasCustomPrompt="1"/>
          </p:nvPr>
        </p:nvSpPr>
        <p:spPr>
          <a:xfrm>
            <a:off x="6851344" y="1524000"/>
            <a:ext cx="3867456" cy="3057144"/>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sp>
        <p:nvSpPr>
          <p:cNvPr id="2" name="Footer Placeholder 1"/>
          <p:cNvSpPr>
            <a:spLocks noGrp="1"/>
          </p:cNvSpPr>
          <p:nvPr>
            <p:ph type="ftr" sz="quarter" idx="13"/>
          </p:nvPr>
        </p:nvSpPr>
        <p:spPr/>
        <p:txBody>
          <a:bodyPr/>
          <a:lstStyle/>
          <a:p>
            <a:r>
              <a:rPr lang="en-US"/>
              <a:t>Eastern Washington University June Steering Committee Update</a:t>
            </a:r>
          </a:p>
        </p:txBody>
      </p:sp>
      <p:sp>
        <p:nvSpPr>
          <p:cNvPr id="3" name="Slide Number Placeholder 2"/>
          <p:cNvSpPr>
            <a:spLocks noGrp="1"/>
          </p:cNvSpPr>
          <p:nvPr>
            <p:ph type="sldNum" sz="quarter" idx="14"/>
          </p:nvPr>
        </p:nvSpPr>
        <p:spPr/>
        <p:txBody>
          <a:bodyPr/>
          <a:lstStyle/>
          <a:p>
            <a:fld id="{D80659BF-CB79-4A8E-8A5E-9707540CF6F7}" type="slidenum">
              <a:rPr lang="en-US" smtClean="0"/>
              <a:pPr/>
              <a:t>‹#›</a:t>
            </a:fld>
            <a:endParaRPr lang="en-US"/>
          </a:p>
        </p:txBody>
      </p:sp>
      <p:pic>
        <p:nvPicPr>
          <p:cNvPr id="10" name="Picture 9"/>
          <p:cNvPicPr>
            <a:picLocks noChangeAspect="1"/>
          </p:cNvPicPr>
          <p:nvPr/>
        </p:nvPicPr>
        <p:blipFill>
          <a:blip r:embed="rId2"/>
          <a:stretch>
            <a:fillRect/>
          </a:stretch>
        </p:blipFill>
        <p:spPr>
          <a:xfrm rot="10800000">
            <a:off x="5960962" y="2995988"/>
            <a:ext cx="486697" cy="408825"/>
          </a:xfrm>
          <a:prstGeom prst="rect">
            <a:avLst/>
          </a:prstGeom>
        </p:spPr>
      </p:pic>
      <p:cxnSp>
        <p:nvCxnSpPr>
          <p:cNvPr id="8" name="RuleLine - Top" hidden="1">
            <a:extLst>
              <a:ext uri="{FF2B5EF4-FFF2-40B4-BE49-F238E27FC236}">
                <a16:creationId xmlns:a16="http://schemas.microsoft.com/office/drawing/2014/main" id="{8D41022B-FAA8-4690-9967-648B7C984AE3}"/>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29274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tat - Left A">
    <p:bg>
      <p:bgRef idx="1001">
        <a:schemeClr val="bg1"/>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pic>
        <p:nvPicPr>
          <p:cNvPr id="12" name="Picture 11"/>
          <p:cNvPicPr>
            <a:picLocks noChangeAspect="1"/>
          </p:cNvPicPr>
          <p:nvPr/>
        </p:nvPicPr>
        <p:blipFill>
          <a:blip r:embed="rId2"/>
          <a:stretch>
            <a:fillRect/>
          </a:stretch>
        </p:blipFill>
        <p:spPr>
          <a:xfrm rot="10800000">
            <a:off x="522025" y="2995988"/>
            <a:ext cx="486697" cy="408825"/>
          </a:xfrm>
          <a:prstGeom prst="rect">
            <a:avLst/>
          </a:prstGeom>
        </p:spPr>
      </p:pic>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0" name="Title Placeholder - Top"/>
          <p:cNvSpPr>
            <a:spLocks noGrp="1"/>
          </p:cNvSpPr>
          <p:nvPr>
            <p:ph type="title"/>
          </p:nvPr>
        </p:nvSpPr>
        <p:spPr>
          <a:xfrm>
            <a:off x="6135868" y="1524000"/>
            <a:ext cx="4582932" cy="2575827"/>
          </a:xfrm>
        </p:spPr>
        <p:txBody>
          <a:bodyPr anchor="b"/>
          <a:lstStyle/>
          <a:p>
            <a:r>
              <a:rPr lang="en-US"/>
              <a:t>Click to edit Master title style</a:t>
            </a:r>
          </a:p>
        </p:txBody>
      </p:sp>
      <p:cxnSp>
        <p:nvCxnSpPr>
          <p:cNvPr id="8" name="RuleLine - Top" hidden="1">
            <a:extLst>
              <a:ext uri="{FF2B5EF4-FFF2-40B4-BE49-F238E27FC236}">
                <a16:creationId xmlns:a16="http://schemas.microsoft.com/office/drawing/2014/main" id="{1DD48BB4-1674-44E3-9144-F979216BDDC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7081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tat - Left A_Dark">
    <p:bg>
      <p:bgRef idx="1001">
        <a:schemeClr val="bg2"/>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54" name="Picture 53"/>
          <p:cNvPicPr>
            <a:picLocks noChangeAspect="1"/>
          </p:cNvPicPr>
          <p:nvPr/>
        </p:nvPicPr>
        <p:blipFill>
          <a:blip r:embed="rId2"/>
          <a:stretch>
            <a:fillRect/>
          </a:stretch>
        </p:blipFill>
        <p:spPr>
          <a:xfrm rot="10800000">
            <a:off x="522025" y="2995988"/>
            <a:ext cx="486697" cy="408825"/>
          </a:xfrm>
          <a:prstGeom prst="rect">
            <a:avLst/>
          </a:prstGeom>
        </p:spPr>
      </p:pic>
      <p:sp>
        <p:nvSpPr>
          <p:cNvPr id="3" name="Footer Placeholder 2"/>
          <p:cNvSpPr>
            <a:spLocks noGrp="1"/>
          </p:cNvSpPr>
          <p:nvPr>
            <p:ph type="ftr" sz="quarter" idx="36"/>
          </p:nvPr>
        </p:nvSpPr>
        <p:spPr/>
        <p:txBody>
          <a:bodyPr/>
          <a:lstStyle/>
          <a:p>
            <a:r>
              <a:rPr lang="en-US"/>
              <a:t>Eastern Washington University June Steering Committee Update</a:t>
            </a:r>
          </a:p>
        </p:txBody>
      </p:sp>
      <p:sp>
        <p:nvSpPr>
          <p:cNvPr id="4" name="Slide Number Placeholder 3"/>
          <p:cNvSpPr>
            <a:spLocks noGrp="1"/>
          </p:cNvSpPr>
          <p:nvPr>
            <p:ph type="sldNum" sz="quarter" idx="37"/>
          </p:nvPr>
        </p:nvSpPr>
        <p:spPr/>
        <p:txBody>
          <a:bodyPr/>
          <a:lstStyle/>
          <a:p>
            <a:fld id="{D80659BF-CB79-4A8E-8A5E-9707540CF6F7}" type="slidenum">
              <a:rPr lang="en-US" smtClean="0"/>
              <a:pPr/>
              <a:t>‹#›</a:t>
            </a:fld>
            <a:endParaRPr lang="en-US"/>
          </a:p>
        </p:txBody>
      </p:sp>
      <p:sp>
        <p:nvSpPr>
          <p:cNvPr id="10" name="Title Placeholder - Top"/>
          <p:cNvSpPr>
            <a:spLocks noGrp="1"/>
          </p:cNvSpPr>
          <p:nvPr>
            <p:ph type="title"/>
          </p:nvPr>
        </p:nvSpPr>
        <p:spPr>
          <a:xfrm>
            <a:off x="6135868" y="1524000"/>
            <a:ext cx="4582932" cy="2575827"/>
          </a:xfrm>
        </p:spPr>
        <p:txBody>
          <a:bodyPr anchor="b"/>
          <a:lstStyle>
            <a:lvl1pPr>
              <a:defRPr>
                <a:solidFill>
                  <a:schemeClr val="tx2"/>
                </a:solidFill>
              </a:defRPr>
            </a:lvl1pPr>
          </a:lstStyle>
          <a:p>
            <a:r>
              <a:rPr lang="en-US"/>
              <a:t>Click to edit Master title style</a:t>
            </a:r>
          </a:p>
        </p:txBody>
      </p:sp>
      <p:cxnSp>
        <p:nvCxnSpPr>
          <p:cNvPr id="8" name="RuleLine - Top" hidden="1">
            <a:extLst>
              <a:ext uri="{FF2B5EF4-FFF2-40B4-BE49-F238E27FC236}">
                <a16:creationId xmlns:a16="http://schemas.microsoft.com/office/drawing/2014/main" id="{8CC75BA2-170B-4494-B341-222713E74B16}"/>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4829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tat - Right B">
    <p:bg>
      <p:bgRef idx="1001">
        <a:schemeClr val="bg1"/>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3" name="Picture 42"/>
          <p:cNvPicPr>
            <a:picLocks noChangeAspect="1"/>
          </p:cNvPicPr>
          <p:nvPr/>
        </p:nvPicPr>
        <p:blipFill>
          <a:blip r:embed="rId2"/>
          <a:stretch>
            <a:fillRect/>
          </a:stretch>
        </p:blipFill>
        <p:spPr>
          <a:xfrm rot="10800000">
            <a:off x="5377909" y="2983299"/>
            <a:ext cx="486697" cy="408825"/>
          </a:xfrm>
          <a:prstGeom prst="rect">
            <a:avLst/>
          </a:prstGeom>
        </p:spPr>
      </p:pic>
      <p:sp>
        <p:nvSpPr>
          <p:cNvPr id="44" name="Title Placeholder - Top"/>
          <p:cNvSpPr>
            <a:spLocks noGrp="1"/>
          </p:cNvSpPr>
          <p:nvPr>
            <p:ph type="title" hasCustomPrompt="1"/>
          </p:nvPr>
        </p:nvSpPr>
        <p:spPr>
          <a:xfrm>
            <a:off x="660400" y="457201"/>
            <a:ext cx="3352798" cy="2057399"/>
          </a:xfrm>
        </p:spPr>
        <p:txBody>
          <a:bodyPr/>
          <a:lstStyle>
            <a:lvl1pPr>
              <a:defRPr/>
            </a:lvl1pPr>
          </a:lstStyle>
          <a:p>
            <a:r>
              <a:rPr lang="en-US"/>
              <a:t>Click to add title</a:t>
            </a:r>
          </a:p>
        </p:txBody>
      </p:sp>
      <p:sp>
        <p:nvSpPr>
          <p:cNvPr id="46" name="Text Placeholder - Left, Mid"/>
          <p:cNvSpPr>
            <a:spLocks noGrp="1"/>
          </p:cNvSpPr>
          <p:nvPr>
            <p:ph type="body" sz="quarter" idx="13"/>
          </p:nvPr>
        </p:nvSpPr>
        <p:spPr>
          <a:xfrm>
            <a:off x="660400" y="3200400"/>
            <a:ext cx="3352799" cy="2819400"/>
          </a:xfrm>
        </p:spPr>
        <p:txBody>
          <a:bodyPr/>
          <a:lstStyle>
            <a:lvl1pPr>
              <a:lnSpc>
                <a:spcPct val="100000"/>
              </a:lnSpc>
              <a:spcBef>
                <a:spcPts val="0"/>
              </a:spcBef>
              <a:spcAft>
                <a:spcPts val="1000"/>
              </a:spcAft>
              <a:defRPr sz="2400" baseline="0">
                <a:latin typeface="+mn-lt"/>
              </a:defRPr>
            </a:lvl1pPr>
          </a:lstStyle>
          <a:p>
            <a:pPr lvl="0"/>
            <a:r>
              <a:rPr lang="en-US"/>
              <a:t>Click to edit Master text styles</a:t>
            </a:r>
          </a:p>
        </p:txBody>
      </p:sp>
      <p:sp>
        <p:nvSpPr>
          <p:cNvPr id="48" name="Text Placeholder - Left, Mid"/>
          <p:cNvSpPr>
            <a:spLocks noGrp="1"/>
          </p:cNvSpPr>
          <p:nvPr>
            <p:ph type="body" sz="quarter" idx="12" hasCustomPrompt="1"/>
          </p:nvPr>
        </p:nvSpPr>
        <p:spPr>
          <a:xfrm>
            <a:off x="6144768" y="1524000"/>
            <a:ext cx="4574032" cy="3057144"/>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grpSp>
        <p:nvGrpSpPr>
          <p:cNvPr id="40" name="MathPattern"/>
          <p:cNvGrpSpPr>
            <a:grpSpLocks noChangeAspect="1"/>
          </p:cNvGrpSpPr>
          <p:nvPr/>
        </p:nvGrpSpPr>
        <p:grpSpPr>
          <a:xfrm>
            <a:off x="5754743" y="5661990"/>
            <a:ext cx="4440665" cy="1066802"/>
            <a:chOff x="5592762" y="50799"/>
            <a:chExt cx="4064000" cy="976314"/>
          </a:xfrm>
          <a:solidFill>
            <a:schemeClr val="accent1"/>
          </a:solidFill>
        </p:grpSpPr>
        <p:sp>
          <p:nvSpPr>
            <p:cNvPr id="41" name="Freeform 40"/>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41"/>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46"/>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48"/>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9"/>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50"/>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51"/>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52"/>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53"/>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54"/>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55"/>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56"/>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Footer Placeholder 1"/>
          <p:cNvSpPr>
            <a:spLocks noGrp="1"/>
          </p:cNvSpPr>
          <p:nvPr>
            <p:ph type="ftr" sz="quarter" idx="14"/>
          </p:nvPr>
        </p:nvSpPr>
        <p:spPr/>
        <p:txBody>
          <a:bodyPr/>
          <a:lstStyle/>
          <a:p>
            <a:r>
              <a:rPr lang="en-US"/>
              <a:t>Eastern Washington University June Steering Committee Update</a:t>
            </a:r>
          </a:p>
        </p:txBody>
      </p:sp>
      <p:sp>
        <p:nvSpPr>
          <p:cNvPr id="3" name="Slide Number Placeholder 2"/>
          <p:cNvSpPr>
            <a:spLocks noGrp="1"/>
          </p:cNvSpPr>
          <p:nvPr>
            <p:ph type="sldNum" sz="quarter" idx="15"/>
          </p:nvPr>
        </p:nvSpPr>
        <p:spPr/>
        <p:txBody>
          <a:bodyPr/>
          <a:lstStyle/>
          <a:p>
            <a:fld id="{D80659BF-CB79-4A8E-8A5E-9707540CF6F7}" type="slidenum">
              <a:rPr lang="en-US" smtClean="0"/>
              <a:pPr/>
              <a:t>‹#›</a:t>
            </a:fld>
            <a:endParaRPr lang="en-US"/>
          </a:p>
        </p:txBody>
      </p:sp>
      <p:cxnSp>
        <p:nvCxnSpPr>
          <p:cNvPr id="23" name="RuleLine - Mid">
            <a:extLst>
              <a:ext uri="{FF2B5EF4-FFF2-40B4-BE49-F238E27FC236}">
                <a16:creationId xmlns:a16="http://schemas.microsoft.com/office/drawing/2014/main" id="{CE4D0371-C81A-4242-918D-2BBD9AD89BDD}"/>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RuleLine - Top" hidden="1">
            <a:extLst>
              <a:ext uri="{FF2B5EF4-FFF2-40B4-BE49-F238E27FC236}">
                <a16:creationId xmlns:a16="http://schemas.microsoft.com/office/drawing/2014/main" id="{B0BA5D62-6036-4F94-826A-44C1C3518E6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7C6F3D2A-522E-4A20-860A-B92E2E61F01B}"/>
              </a:ext>
            </a:extLst>
          </p:cNvPr>
          <p:cNvPicPr>
            <a:picLocks noChangeAspect="1"/>
          </p:cNvPicPr>
          <p:nvPr userDrawn="1"/>
        </p:nvPicPr>
        <p:blipFill>
          <a:blip r:embed="rId2"/>
          <a:stretch>
            <a:fillRect/>
          </a:stretch>
        </p:blipFill>
        <p:spPr>
          <a:xfrm rot="10800000">
            <a:off x="5377909" y="2983299"/>
            <a:ext cx="486697" cy="408825"/>
          </a:xfrm>
          <a:prstGeom prst="rect">
            <a:avLst/>
          </a:prstGeom>
        </p:spPr>
      </p:pic>
      <p:grpSp>
        <p:nvGrpSpPr>
          <p:cNvPr id="26" name="MathPattern">
            <a:extLst>
              <a:ext uri="{FF2B5EF4-FFF2-40B4-BE49-F238E27FC236}">
                <a16:creationId xmlns:a16="http://schemas.microsoft.com/office/drawing/2014/main" id="{1B366A56-63AC-422A-94B4-4A7E54888C9E}"/>
              </a:ext>
            </a:extLst>
          </p:cNvPr>
          <p:cNvGrpSpPr>
            <a:grpSpLocks noChangeAspect="1"/>
          </p:cNvGrpSpPr>
          <p:nvPr userDrawn="1"/>
        </p:nvGrpSpPr>
        <p:grpSpPr>
          <a:xfrm>
            <a:off x="5754743" y="5661990"/>
            <a:ext cx="4440665" cy="1066802"/>
            <a:chOff x="5592762" y="50799"/>
            <a:chExt cx="4064000" cy="976314"/>
          </a:xfrm>
          <a:solidFill>
            <a:schemeClr val="accent1"/>
          </a:solidFill>
        </p:grpSpPr>
        <p:sp>
          <p:nvSpPr>
            <p:cNvPr id="27" name="Freeform 40">
              <a:extLst>
                <a:ext uri="{FF2B5EF4-FFF2-40B4-BE49-F238E27FC236}">
                  <a16:creationId xmlns:a16="http://schemas.microsoft.com/office/drawing/2014/main" id="{15BB6979-835E-4E89-B359-1DECC60A2BF1}"/>
                </a:ext>
              </a:extLst>
            </p:cNvPr>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41">
              <a:extLst>
                <a:ext uri="{FF2B5EF4-FFF2-40B4-BE49-F238E27FC236}">
                  <a16:creationId xmlns:a16="http://schemas.microsoft.com/office/drawing/2014/main" id="{DD022931-E516-4FEB-B3FF-47F4E631E47E}"/>
                </a:ext>
              </a:extLst>
            </p:cNvPr>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46">
              <a:extLst>
                <a:ext uri="{FF2B5EF4-FFF2-40B4-BE49-F238E27FC236}">
                  <a16:creationId xmlns:a16="http://schemas.microsoft.com/office/drawing/2014/main" id="{DB26FBE3-B091-40A0-989A-F3221BEFA62F}"/>
                </a:ext>
              </a:extLst>
            </p:cNvPr>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48">
              <a:extLst>
                <a:ext uri="{FF2B5EF4-FFF2-40B4-BE49-F238E27FC236}">
                  <a16:creationId xmlns:a16="http://schemas.microsoft.com/office/drawing/2014/main" id="{1F475828-BB59-4602-A778-FCE70AA19C6F}"/>
                </a:ext>
              </a:extLst>
            </p:cNvPr>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49">
              <a:extLst>
                <a:ext uri="{FF2B5EF4-FFF2-40B4-BE49-F238E27FC236}">
                  <a16:creationId xmlns:a16="http://schemas.microsoft.com/office/drawing/2014/main" id="{C8E3D3B9-DBE2-4BE1-9C31-52EDC04FC48D}"/>
                </a:ext>
              </a:extLst>
            </p:cNvPr>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50">
              <a:extLst>
                <a:ext uri="{FF2B5EF4-FFF2-40B4-BE49-F238E27FC236}">
                  <a16:creationId xmlns:a16="http://schemas.microsoft.com/office/drawing/2014/main" id="{46D04711-1C31-44B9-8E91-B9F4F8DA1549}"/>
                </a:ext>
              </a:extLst>
            </p:cNvPr>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51">
              <a:extLst>
                <a:ext uri="{FF2B5EF4-FFF2-40B4-BE49-F238E27FC236}">
                  <a16:creationId xmlns:a16="http://schemas.microsoft.com/office/drawing/2014/main" id="{4CEDA16B-AE51-42FC-9F4C-5352E75E4192}"/>
                </a:ext>
              </a:extLst>
            </p:cNvPr>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52">
              <a:extLst>
                <a:ext uri="{FF2B5EF4-FFF2-40B4-BE49-F238E27FC236}">
                  <a16:creationId xmlns:a16="http://schemas.microsoft.com/office/drawing/2014/main" id="{75EBD3A6-EDF4-41C7-913D-BA1DDD5B56B4}"/>
                </a:ext>
              </a:extLst>
            </p:cNvPr>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53">
              <a:extLst>
                <a:ext uri="{FF2B5EF4-FFF2-40B4-BE49-F238E27FC236}">
                  <a16:creationId xmlns:a16="http://schemas.microsoft.com/office/drawing/2014/main" id="{B2418102-98ED-4BCD-A1CC-40C836ACB06E}"/>
                </a:ext>
              </a:extLst>
            </p:cNvPr>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54">
              <a:extLst>
                <a:ext uri="{FF2B5EF4-FFF2-40B4-BE49-F238E27FC236}">
                  <a16:creationId xmlns:a16="http://schemas.microsoft.com/office/drawing/2014/main" id="{928F8A76-B5B0-470C-B322-191F174E5CFF}"/>
                </a:ext>
              </a:extLst>
            </p:cNvPr>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5">
              <a:extLst>
                <a:ext uri="{FF2B5EF4-FFF2-40B4-BE49-F238E27FC236}">
                  <a16:creationId xmlns:a16="http://schemas.microsoft.com/office/drawing/2014/main" id="{355A76A7-F52E-4ADD-B53C-A3CD3E6F841A}"/>
                </a:ext>
              </a:extLst>
            </p:cNvPr>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56">
              <a:extLst>
                <a:ext uri="{FF2B5EF4-FFF2-40B4-BE49-F238E27FC236}">
                  <a16:creationId xmlns:a16="http://schemas.microsoft.com/office/drawing/2014/main" id="{6A34C224-9827-416D-B979-40C24F4970B3}"/>
                </a:ext>
              </a:extLst>
            </p:cNvPr>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39" name="RuleLine - Mid">
            <a:extLst>
              <a:ext uri="{FF2B5EF4-FFF2-40B4-BE49-F238E27FC236}">
                <a16:creationId xmlns:a16="http://schemas.microsoft.com/office/drawing/2014/main" id="{D9192035-7AF6-45B9-B8F4-9717A2A5614B}"/>
              </a:ext>
            </a:extLst>
          </p:cNvPr>
          <p:cNvCxnSpPr/>
          <p:nvPr userDrawn="1"/>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5449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Stat - Right B_Dark">
    <p:bg>
      <p:bgRef idx="1001">
        <a:schemeClr val="bg2"/>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6" name="MathPattern"/>
          <p:cNvGrpSpPr>
            <a:grpSpLocks noChangeAspect="1"/>
          </p:cNvGrpSpPr>
          <p:nvPr/>
        </p:nvGrpSpPr>
        <p:grpSpPr>
          <a:xfrm>
            <a:off x="5754743" y="5661990"/>
            <a:ext cx="4440665" cy="1066802"/>
            <a:chOff x="5592762" y="50799"/>
            <a:chExt cx="4064000" cy="976314"/>
          </a:xfrm>
        </p:grpSpPr>
        <p:sp>
          <p:nvSpPr>
            <p:cNvPr id="27" name="Freeform 26"/>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4"/>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5"/>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6"/>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7"/>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8"/>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4" name="Title Placeholder - Top"/>
          <p:cNvSpPr>
            <a:spLocks noGrp="1"/>
          </p:cNvSpPr>
          <p:nvPr>
            <p:ph type="title" hasCustomPrompt="1"/>
          </p:nvPr>
        </p:nvSpPr>
        <p:spPr>
          <a:xfrm>
            <a:off x="660400" y="457201"/>
            <a:ext cx="3352798" cy="2057399"/>
          </a:xfrm>
        </p:spPr>
        <p:txBody>
          <a:bodyPr/>
          <a:lstStyle>
            <a:lvl1pPr>
              <a:defRPr>
                <a:solidFill>
                  <a:schemeClr val="tx2"/>
                </a:solidFill>
              </a:defRPr>
            </a:lvl1pPr>
          </a:lstStyle>
          <a:p>
            <a:r>
              <a:rPr lang="en-US"/>
              <a:t>Click to add title</a:t>
            </a:r>
          </a:p>
        </p:txBody>
      </p:sp>
      <p:sp>
        <p:nvSpPr>
          <p:cNvPr id="46" name="Text Placeholder - Left, Mid"/>
          <p:cNvSpPr>
            <a:spLocks noGrp="1"/>
          </p:cNvSpPr>
          <p:nvPr>
            <p:ph type="body" sz="quarter" idx="13" hasCustomPrompt="1"/>
          </p:nvPr>
        </p:nvSpPr>
        <p:spPr>
          <a:xfrm>
            <a:off x="660400" y="3200400"/>
            <a:ext cx="3352799" cy="2819400"/>
          </a:xfrm>
        </p:spPr>
        <p:txBody>
          <a:bodyPr/>
          <a:lstStyle>
            <a:lvl1pPr>
              <a:lnSpc>
                <a:spcPct val="100000"/>
              </a:lnSpc>
              <a:spcBef>
                <a:spcPts val="0"/>
              </a:spcBef>
              <a:spcAft>
                <a:spcPts val="1000"/>
              </a:spcAft>
              <a:defRPr sz="24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48" name="Text Placeholder - Left, Mid"/>
          <p:cNvSpPr>
            <a:spLocks noGrp="1"/>
          </p:cNvSpPr>
          <p:nvPr>
            <p:ph type="body" sz="quarter" idx="12" hasCustomPrompt="1"/>
          </p:nvPr>
        </p:nvSpPr>
        <p:spPr>
          <a:xfrm>
            <a:off x="6144768" y="1524000"/>
            <a:ext cx="4574032" cy="3057144"/>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41" name="Picture 40"/>
          <p:cNvPicPr>
            <a:picLocks noChangeAspect="1"/>
          </p:cNvPicPr>
          <p:nvPr/>
        </p:nvPicPr>
        <p:blipFill>
          <a:blip r:embed="rId2"/>
          <a:stretch>
            <a:fillRect/>
          </a:stretch>
        </p:blipFill>
        <p:spPr>
          <a:xfrm rot="10800000">
            <a:off x="5377909" y="2983299"/>
            <a:ext cx="486697" cy="408825"/>
          </a:xfrm>
          <a:prstGeom prst="rect">
            <a:avLst/>
          </a:prstGeom>
        </p:spPr>
      </p:pic>
      <p:sp>
        <p:nvSpPr>
          <p:cNvPr id="2" name="Footer Placeholder 1"/>
          <p:cNvSpPr>
            <a:spLocks noGrp="1"/>
          </p:cNvSpPr>
          <p:nvPr>
            <p:ph type="ftr" sz="quarter" idx="14"/>
          </p:nvPr>
        </p:nvSpPr>
        <p:spPr/>
        <p:txBody>
          <a:bodyPr/>
          <a:lstStyle/>
          <a:p>
            <a:r>
              <a:rPr lang="en-US"/>
              <a:t>Eastern Washington University June Steering Committee Update</a:t>
            </a:r>
          </a:p>
        </p:txBody>
      </p:sp>
      <p:sp>
        <p:nvSpPr>
          <p:cNvPr id="3" name="Slide Number Placeholder 2"/>
          <p:cNvSpPr>
            <a:spLocks noGrp="1"/>
          </p:cNvSpPr>
          <p:nvPr>
            <p:ph type="sldNum" sz="quarter" idx="15"/>
          </p:nvPr>
        </p:nvSpPr>
        <p:spPr/>
        <p:txBody>
          <a:bodyPr/>
          <a:lstStyle/>
          <a:p>
            <a:fld id="{D80659BF-CB79-4A8E-8A5E-9707540CF6F7}" type="slidenum">
              <a:rPr lang="en-US" smtClean="0"/>
              <a:pPr/>
              <a:t>‹#›</a:t>
            </a:fld>
            <a:endParaRPr lang="en-US"/>
          </a:p>
        </p:txBody>
      </p:sp>
      <p:cxnSp>
        <p:nvCxnSpPr>
          <p:cNvPr id="23" name="RuleLine - Mid">
            <a:extLst>
              <a:ext uri="{FF2B5EF4-FFF2-40B4-BE49-F238E27FC236}">
                <a16:creationId xmlns:a16="http://schemas.microsoft.com/office/drawing/2014/main" id="{59A5539F-9AAE-44B7-B217-0082E49EBF87}"/>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RuleLine - Top" hidden="1">
            <a:extLst>
              <a:ext uri="{FF2B5EF4-FFF2-40B4-BE49-F238E27FC236}">
                <a16:creationId xmlns:a16="http://schemas.microsoft.com/office/drawing/2014/main" id="{03865B3D-AA1F-4E09-B707-14F5E67E5BA1}"/>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5" name="MathPattern">
            <a:extLst>
              <a:ext uri="{FF2B5EF4-FFF2-40B4-BE49-F238E27FC236}">
                <a16:creationId xmlns:a16="http://schemas.microsoft.com/office/drawing/2014/main" id="{0BCBE14B-A1B2-47A4-948A-26E1F6986633}"/>
              </a:ext>
            </a:extLst>
          </p:cNvPr>
          <p:cNvGrpSpPr>
            <a:grpSpLocks noChangeAspect="1"/>
          </p:cNvGrpSpPr>
          <p:nvPr userDrawn="1"/>
        </p:nvGrpSpPr>
        <p:grpSpPr>
          <a:xfrm>
            <a:off x="5754743" y="5661990"/>
            <a:ext cx="4440665" cy="1066802"/>
            <a:chOff x="5592762" y="50799"/>
            <a:chExt cx="4064000" cy="976314"/>
          </a:xfrm>
        </p:grpSpPr>
        <p:sp>
          <p:nvSpPr>
            <p:cNvPr id="31" name="Freeform 26">
              <a:extLst>
                <a:ext uri="{FF2B5EF4-FFF2-40B4-BE49-F238E27FC236}">
                  <a16:creationId xmlns:a16="http://schemas.microsoft.com/office/drawing/2014/main" id="{1B4A6253-5E01-4BB7-A48D-8FCEE0D60D72}"/>
                </a:ext>
              </a:extLst>
            </p:cNvPr>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27">
              <a:extLst>
                <a:ext uri="{FF2B5EF4-FFF2-40B4-BE49-F238E27FC236}">
                  <a16:creationId xmlns:a16="http://schemas.microsoft.com/office/drawing/2014/main" id="{63AB5EB1-5B96-4681-A8BB-FA61CF553AAB}"/>
                </a:ext>
              </a:extLst>
            </p:cNvPr>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28">
              <a:extLst>
                <a:ext uri="{FF2B5EF4-FFF2-40B4-BE49-F238E27FC236}">
                  <a16:creationId xmlns:a16="http://schemas.microsoft.com/office/drawing/2014/main" id="{5BE5646E-0821-4008-9CFC-768C6326192D}"/>
                </a:ext>
              </a:extLst>
            </p:cNvPr>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29">
              <a:extLst>
                <a:ext uri="{FF2B5EF4-FFF2-40B4-BE49-F238E27FC236}">
                  <a16:creationId xmlns:a16="http://schemas.microsoft.com/office/drawing/2014/main" id="{814513C3-2337-4F79-A5CF-8373FEA71199}"/>
                </a:ext>
              </a:extLst>
            </p:cNvPr>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1">
              <a:extLst>
                <a:ext uri="{FF2B5EF4-FFF2-40B4-BE49-F238E27FC236}">
                  <a16:creationId xmlns:a16="http://schemas.microsoft.com/office/drawing/2014/main" id="{05D42C93-495D-4F4D-A917-57617FECA12C}"/>
                </a:ext>
              </a:extLst>
            </p:cNvPr>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2">
              <a:extLst>
                <a:ext uri="{FF2B5EF4-FFF2-40B4-BE49-F238E27FC236}">
                  <a16:creationId xmlns:a16="http://schemas.microsoft.com/office/drawing/2014/main" id="{6236CA4E-EEBF-4008-94CF-CBD533EDAA77}"/>
                </a:ext>
              </a:extLst>
            </p:cNvPr>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3">
              <a:extLst>
                <a:ext uri="{FF2B5EF4-FFF2-40B4-BE49-F238E27FC236}">
                  <a16:creationId xmlns:a16="http://schemas.microsoft.com/office/drawing/2014/main" id="{932BEE2E-0E31-4BCA-BF3F-C8975CC9AFD0}"/>
                </a:ext>
              </a:extLst>
            </p:cNvPr>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34">
              <a:extLst>
                <a:ext uri="{FF2B5EF4-FFF2-40B4-BE49-F238E27FC236}">
                  <a16:creationId xmlns:a16="http://schemas.microsoft.com/office/drawing/2014/main" id="{313C430E-E741-43AF-AA7E-49B41D789C03}"/>
                </a:ext>
              </a:extLst>
            </p:cNvPr>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5">
              <a:extLst>
                <a:ext uri="{FF2B5EF4-FFF2-40B4-BE49-F238E27FC236}">
                  <a16:creationId xmlns:a16="http://schemas.microsoft.com/office/drawing/2014/main" id="{465B02C7-879A-4AC0-8F76-E7EF9CDFF9FB}"/>
                </a:ext>
              </a:extLst>
            </p:cNvPr>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6">
              <a:extLst>
                <a:ext uri="{FF2B5EF4-FFF2-40B4-BE49-F238E27FC236}">
                  <a16:creationId xmlns:a16="http://schemas.microsoft.com/office/drawing/2014/main" id="{DA08562F-F2BB-4E70-86FD-2FFAB9EE2F82}"/>
                </a:ext>
              </a:extLst>
            </p:cNvPr>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7">
              <a:extLst>
                <a:ext uri="{FF2B5EF4-FFF2-40B4-BE49-F238E27FC236}">
                  <a16:creationId xmlns:a16="http://schemas.microsoft.com/office/drawing/2014/main" id="{CCFBD79A-DD3D-41E8-9ED1-64DD28E1C7B5}"/>
                </a:ext>
              </a:extLst>
            </p:cNvPr>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8">
              <a:extLst>
                <a:ext uri="{FF2B5EF4-FFF2-40B4-BE49-F238E27FC236}">
                  <a16:creationId xmlns:a16="http://schemas.microsoft.com/office/drawing/2014/main" id="{77E295A4-61E0-4DB9-8F7A-492AEEA1730A}"/>
                </a:ext>
              </a:extLst>
            </p:cNvPr>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55" name="Picture 54">
            <a:extLst>
              <a:ext uri="{FF2B5EF4-FFF2-40B4-BE49-F238E27FC236}">
                <a16:creationId xmlns:a16="http://schemas.microsoft.com/office/drawing/2014/main" id="{DBDC33A9-A991-4ABF-B1B3-E11248891137}"/>
              </a:ext>
            </a:extLst>
          </p:cNvPr>
          <p:cNvPicPr>
            <a:picLocks noChangeAspect="1"/>
          </p:cNvPicPr>
          <p:nvPr userDrawn="1"/>
        </p:nvPicPr>
        <p:blipFill>
          <a:blip r:embed="rId2"/>
          <a:stretch>
            <a:fillRect/>
          </a:stretch>
        </p:blipFill>
        <p:spPr>
          <a:xfrm rot="10800000">
            <a:off x="5377909" y="2983299"/>
            <a:ext cx="486697" cy="408825"/>
          </a:xfrm>
          <a:prstGeom prst="rect">
            <a:avLst/>
          </a:prstGeom>
        </p:spPr>
      </p:pic>
      <p:cxnSp>
        <p:nvCxnSpPr>
          <p:cNvPr id="56" name="RuleLine - Mid">
            <a:extLst>
              <a:ext uri="{FF2B5EF4-FFF2-40B4-BE49-F238E27FC236}">
                <a16:creationId xmlns:a16="http://schemas.microsoft.com/office/drawing/2014/main" id="{2AFC365C-54FA-49F0-9385-8EA6AD726241}"/>
              </a:ext>
            </a:extLst>
          </p:cNvPr>
          <p:cNvCxnSpPr/>
          <p:nvPr userDrawn="1"/>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99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Stat - Left B">
    <p:bg>
      <p:bgRef idx="1001">
        <a:schemeClr val="bg1"/>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pic>
        <p:nvPicPr>
          <p:cNvPr id="12" name="Picture 11"/>
          <p:cNvPicPr>
            <a:picLocks noChangeAspect="1"/>
          </p:cNvPicPr>
          <p:nvPr/>
        </p:nvPicPr>
        <p:blipFill>
          <a:blip r:embed="rId2"/>
          <a:stretch>
            <a:fillRect/>
          </a:stretch>
        </p:blipFill>
        <p:spPr>
          <a:xfrm rot="10800000">
            <a:off x="522025" y="2995988"/>
            <a:ext cx="486697" cy="408825"/>
          </a:xfrm>
          <a:prstGeom prst="rect">
            <a:avLst/>
          </a:prstGeom>
        </p:spPr>
      </p:pic>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3" name="Title Placeholder - Top"/>
          <p:cNvSpPr>
            <a:spLocks noGrp="1"/>
          </p:cNvSpPr>
          <p:nvPr>
            <p:ph type="title" hasCustomPrompt="1"/>
          </p:nvPr>
        </p:nvSpPr>
        <p:spPr>
          <a:xfrm>
            <a:off x="7366001" y="457201"/>
            <a:ext cx="3352798" cy="2057399"/>
          </a:xfrm>
        </p:spPr>
        <p:txBody>
          <a:bodyPr/>
          <a:lstStyle>
            <a:lvl1pPr>
              <a:defRPr/>
            </a:lvl1pPr>
          </a:lstStyle>
          <a:p>
            <a:r>
              <a:rPr lang="en-US"/>
              <a:t>Click to add title</a:t>
            </a:r>
          </a:p>
        </p:txBody>
      </p:sp>
      <p:sp>
        <p:nvSpPr>
          <p:cNvPr id="14" name="Text Placeholder - Left, Mid"/>
          <p:cNvSpPr>
            <a:spLocks noGrp="1"/>
          </p:cNvSpPr>
          <p:nvPr>
            <p:ph type="body" sz="quarter" idx="13"/>
          </p:nvPr>
        </p:nvSpPr>
        <p:spPr>
          <a:xfrm>
            <a:off x="7366001" y="3200400"/>
            <a:ext cx="3352799" cy="2819400"/>
          </a:xfrm>
        </p:spPr>
        <p:txBody>
          <a:bodyPr/>
          <a:lstStyle>
            <a:lvl1pPr>
              <a:lnSpc>
                <a:spcPct val="100000"/>
              </a:lnSpc>
              <a:spcBef>
                <a:spcPts val="0"/>
              </a:spcBef>
              <a:spcAft>
                <a:spcPts val="1000"/>
              </a:spcAft>
              <a:defRPr sz="2400" baseline="0">
                <a:latin typeface="+mn-lt"/>
              </a:defRPr>
            </a:lvl1pPr>
          </a:lstStyle>
          <a:p>
            <a:pPr lvl="0"/>
            <a:r>
              <a:rPr lang="en-US"/>
              <a:t>Click to edit Master text styles</a:t>
            </a:r>
          </a:p>
        </p:txBody>
      </p:sp>
      <p:cxnSp>
        <p:nvCxnSpPr>
          <p:cNvPr id="17" name="RuleLine - Mid"/>
          <p:cNvCxnSpPr/>
          <p:nvPr/>
        </p:nvCxnSpPr>
        <p:spPr>
          <a:xfrm>
            <a:off x="7358762"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Top" hidden="1">
            <a:extLst>
              <a:ext uri="{FF2B5EF4-FFF2-40B4-BE49-F238E27FC236}">
                <a16:creationId xmlns:a16="http://schemas.microsoft.com/office/drawing/2014/main" id="{AA69C0F3-AD3A-42A0-8BC1-298343EBBFB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873EC2F3-4F45-4B4E-A1A6-B0B2012525A1}"/>
              </a:ext>
            </a:extLst>
          </p:cNvPr>
          <p:cNvPicPr>
            <a:picLocks noChangeAspect="1"/>
          </p:cNvPicPr>
          <p:nvPr userDrawn="1"/>
        </p:nvPicPr>
        <p:blipFill>
          <a:blip r:embed="rId2"/>
          <a:stretch>
            <a:fillRect/>
          </a:stretch>
        </p:blipFill>
        <p:spPr>
          <a:xfrm rot="10800000">
            <a:off x="522025" y="2995988"/>
            <a:ext cx="486697" cy="408825"/>
          </a:xfrm>
          <a:prstGeom prst="rect">
            <a:avLst/>
          </a:prstGeom>
        </p:spPr>
      </p:pic>
      <p:cxnSp>
        <p:nvCxnSpPr>
          <p:cNvPr id="16" name="RuleLine - Mid">
            <a:extLst>
              <a:ext uri="{FF2B5EF4-FFF2-40B4-BE49-F238E27FC236}">
                <a16:creationId xmlns:a16="http://schemas.microsoft.com/office/drawing/2014/main" id="{33FED969-6DDF-4537-9CD8-0B323C339286}"/>
              </a:ext>
            </a:extLst>
          </p:cNvPr>
          <p:cNvCxnSpPr/>
          <p:nvPr userDrawn="1"/>
        </p:nvCxnSpPr>
        <p:spPr>
          <a:xfrm>
            <a:off x="7358762"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307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Stat - Left B_Dark">
    <p:bg>
      <p:bgRef idx="1001">
        <a:schemeClr val="bg2"/>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54" name="Picture 53"/>
          <p:cNvPicPr>
            <a:picLocks noChangeAspect="1"/>
          </p:cNvPicPr>
          <p:nvPr/>
        </p:nvPicPr>
        <p:blipFill>
          <a:blip r:embed="rId2"/>
          <a:stretch>
            <a:fillRect/>
          </a:stretch>
        </p:blipFill>
        <p:spPr>
          <a:xfrm rot="10800000">
            <a:off x="522025" y="2995988"/>
            <a:ext cx="486697" cy="408825"/>
          </a:xfrm>
          <a:prstGeom prst="rect">
            <a:avLst/>
          </a:prstGeom>
        </p:spPr>
      </p:pic>
      <p:sp>
        <p:nvSpPr>
          <p:cNvPr id="3" name="Footer Placeholder 2"/>
          <p:cNvSpPr>
            <a:spLocks noGrp="1"/>
          </p:cNvSpPr>
          <p:nvPr>
            <p:ph type="ftr" sz="quarter" idx="36"/>
          </p:nvPr>
        </p:nvSpPr>
        <p:spPr/>
        <p:txBody>
          <a:bodyPr/>
          <a:lstStyle/>
          <a:p>
            <a:r>
              <a:rPr lang="en-US"/>
              <a:t>Eastern Washington University June Steering Committee Update</a:t>
            </a:r>
          </a:p>
        </p:txBody>
      </p:sp>
      <p:sp>
        <p:nvSpPr>
          <p:cNvPr id="4" name="Slide Number Placeholder 3"/>
          <p:cNvSpPr>
            <a:spLocks noGrp="1"/>
          </p:cNvSpPr>
          <p:nvPr>
            <p:ph type="sldNum" sz="quarter" idx="37"/>
          </p:nvPr>
        </p:nvSpPr>
        <p:spPr/>
        <p:txBody>
          <a:bodyPr/>
          <a:lstStyle/>
          <a:p>
            <a:fld id="{D80659BF-CB79-4A8E-8A5E-9707540CF6F7}" type="slidenum">
              <a:rPr lang="en-US" smtClean="0"/>
              <a:pPr/>
              <a:t>‹#›</a:t>
            </a:fld>
            <a:endParaRPr lang="en-US"/>
          </a:p>
        </p:txBody>
      </p:sp>
      <p:sp>
        <p:nvSpPr>
          <p:cNvPr id="11" name="Title Placeholder - Top"/>
          <p:cNvSpPr>
            <a:spLocks noGrp="1"/>
          </p:cNvSpPr>
          <p:nvPr>
            <p:ph type="title" hasCustomPrompt="1"/>
          </p:nvPr>
        </p:nvSpPr>
        <p:spPr>
          <a:xfrm>
            <a:off x="7366001" y="457201"/>
            <a:ext cx="3352798" cy="2057399"/>
          </a:xfrm>
        </p:spPr>
        <p:txBody>
          <a:bodyPr/>
          <a:lstStyle>
            <a:lvl1pPr>
              <a:defRPr>
                <a:solidFill>
                  <a:schemeClr val="tx2"/>
                </a:solidFill>
              </a:defRPr>
            </a:lvl1pPr>
          </a:lstStyle>
          <a:p>
            <a:r>
              <a:rPr lang="en-US"/>
              <a:t>Click to add title</a:t>
            </a:r>
          </a:p>
        </p:txBody>
      </p:sp>
      <p:sp>
        <p:nvSpPr>
          <p:cNvPr id="12" name="Text Placeholder - Left, Mid"/>
          <p:cNvSpPr>
            <a:spLocks noGrp="1"/>
          </p:cNvSpPr>
          <p:nvPr>
            <p:ph type="body" sz="quarter" idx="13" hasCustomPrompt="1"/>
          </p:nvPr>
        </p:nvSpPr>
        <p:spPr>
          <a:xfrm>
            <a:off x="7366001" y="3200400"/>
            <a:ext cx="3352799" cy="2819400"/>
          </a:xfrm>
        </p:spPr>
        <p:txBody>
          <a:bodyPr/>
          <a:lstStyle>
            <a:lvl1pPr>
              <a:lnSpc>
                <a:spcPct val="100000"/>
              </a:lnSpc>
              <a:spcBef>
                <a:spcPts val="0"/>
              </a:spcBef>
              <a:spcAft>
                <a:spcPts val="1000"/>
              </a:spcAft>
              <a:defRPr sz="24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cxnSp>
        <p:nvCxnSpPr>
          <p:cNvPr id="15" name="RuleLine - Mid"/>
          <p:cNvCxnSpPr/>
          <p:nvPr/>
        </p:nvCxnSpPr>
        <p:spPr>
          <a:xfrm>
            <a:off x="7358762"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Top" hidden="1">
            <a:extLst>
              <a:ext uri="{FF2B5EF4-FFF2-40B4-BE49-F238E27FC236}">
                <a16:creationId xmlns:a16="http://schemas.microsoft.com/office/drawing/2014/main" id="{ED436010-5178-46A9-B7BA-D5E885F612EC}"/>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43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Stat - Right C + Image">
    <p:bg>
      <p:bgRef idx="1001">
        <a:schemeClr val="bg1"/>
      </p:bgRef>
    </p:bg>
    <p:spTree>
      <p:nvGrpSpPr>
        <p:cNvPr id="1" name=""/>
        <p:cNvGrpSpPr/>
        <p:nvPr/>
      </p:nvGrpSpPr>
      <p:grpSpPr>
        <a:xfrm>
          <a:off x="0" y="0"/>
          <a:ext cx="0" cy="0"/>
          <a:chOff x="0" y="0"/>
          <a:chExt cx="0" cy="0"/>
        </a:xfrm>
      </p:grpSpPr>
      <p:sp>
        <p:nvSpPr>
          <p:cNvPr id="16" name="Rectangle 15"/>
          <p:cNvSpPr/>
          <p:nvPr/>
        </p:nvSpPr>
        <p:spPr>
          <a:xfrm>
            <a:off x="0" y="2667001"/>
            <a:ext cx="1554480" cy="3810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 Left, Mid"/>
          <p:cNvSpPr>
            <a:spLocks noGrp="1"/>
          </p:cNvSpPr>
          <p:nvPr>
            <p:ph type="body" sz="quarter" idx="12" hasCustomPrompt="1"/>
          </p:nvPr>
        </p:nvSpPr>
        <p:spPr>
          <a:xfrm>
            <a:off x="6851344" y="1803699"/>
            <a:ext cx="3867456" cy="2743200"/>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pic>
        <p:nvPicPr>
          <p:cNvPr id="12" name="Picture 11"/>
          <p:cNvPicPr>
            <a:picLocks noChangeAspect="1"/>
          </p:cNvPicPr>
          <p:nvPr/>
        </p:nvPicPr>
        <p:blipFill>
          <a:blip r:embed="rId2"/>
          <a:stretch>
            <a:fillRect/>
          </a:stretch>
        </p:blipFill>
        <p:spPr>
          <a:xfrm rot="10800000">
            <a:off x="6065777" y="2995988"/>
            <a:ext cx="486697" cy="408825"/>
          </a:xfrm>
          <a:prstGeom prst="rect">
            <a:avLst/>
          </a:prstGeom>
        </p:spPr>
      </p:pic>
      <p:sp>
        <p:nvSpPr>
          <p:cNvPr id="13"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5" name="RuleLine - Top" hidden="1">
            <a:extLst>
              <a:ext uri="{FF2B5EF4-FFF2-40B4-BE49-F238E27FC236}">
                <a16:creationId xmlns:a16="http://schemas.microsoft.com/office/drawing/2014/main" id="{77AEF6A5-F190-44CF-8FFB-50DDF427DBE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71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Stat - Right C + Image_Dark">
    <p:bg>
      <p:bgRef idx="1001">
        <a:schemeClr val="bg2"/>
      </p:bgRef>
    </p:bg>
    <p:spTree>
      <p:nvGrpSpPr>
        <p:cNvPr id="1" name=""/>
        <p:cNvGrpSpPr/>
        <p:nvPr/>
      </p:nvGrpSpPr>
      <p:grpSpPr>
        <a:xfrm>
          <a:off x="0" y="0"/>
          <a:ext cx="0" cy="0"/>
          <a:chOff x="0" y="0"/>
          <a:chExt cx="0" cy="0"/>
        </a:xfrm>
      </p:grpSpPr>
      <p:sp>
        <p:nvSpPr>
          <p:cNvPr id="13" name="Rectangle 12"/>
          <p:cNvSpPr/>
          <p:nvPr/>
        </p:nvSpPr>
        <p:spPr>
          <a:xfrm>
            <a:off x="0" y="2667001"/>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 Placeholder - Left, Mid"/>
          <p:cNvSpPr>
            <a:spLocks noGrp="1"/>
          </p:cNvSpPr>
          <p:nvPr>
            <p:ph type="body" sz="quarter" idx="12" hasCustomPrompt="1"/>
          </p:nvPr>
        </p:nvSpPr>
        <p:spPr>
          <a:xfrm>
            <a:off x="6851344" y="1803699"/>
            <a:ext cx="3867456" cy="2743200"/>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54" name="Picture 53"/>
          <p:cNvPicPr>
            <a:picLocks noChangeAspect="1"/>
          </p:cNvPicPr>
          <p:nvPr/>
        </p:nvPicPr>
        <p:blipFill>
          <a:blip r:embed="rId2"/>
          <a:stretch>
            <a:fillRect/>
          </a:stretch>
        </p:blipFill>
        <p:spPr>
          <a:xfrm rot="10800000">
            <a:off x="6065777" y="2995988"/>
            <a:ext cx="486697" cy="408825"/>
          </a:xfrm>
          <a:prstGeom prst="rect">
            <a:avLst/>
          </a:prstGeom>
        </p:spPr>
      </p:pic>
      <p:sp>
        <p:nvSpPr>
          <p:cNvPr id="11"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3" name="Footer Placeholder 2"/>
          <p:cNvSpPr>
            <a:spLocks noGrp="1"/>
          </p:cNvSpPr>
          <p:nvPr>
            <p:ph type="ftr" sz="quarter" idx="36"/>
          </p:nvPr>
        </p:nvSpPr>
        <p:spPr/>
        <p:txBody>
          <a:bodyPr/>
          <a:lstStyle/>
          <a:p>
            <a:r>
              <a:rPr lang="en-US"/>
              <a:t>Eastern Washington University June Steering Committee Update</a:t>
            </a:r>
          </a:p>
        </p:txBody>
      </p:sp>
      <p:sp>
        <p:nvSpPr>
          <p:cNvPr id="4" name="Slide Number Placeholder 3"/>
          <p:cNvSpPr>
            <a:spLocks noGrp="1"/>
          </p:cNvSpPr>
          <p:nvPr>
            <p:ph type="sldNum" sz="quarter" idx="3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4" name="RuleLine - Top" hidden="1">
            <a:extLst>
              <a:ext uri="{FF2B5EF4-FFF2-40B4-BE49-F238E27FC236}">
                <a16:creationId xmlns:a16="http://schemas.microsoft.com/office/drawing/2014/main" id="{5080FE60-9D4C-402D-91A2-FED5A801CF44}"/>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1909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tat - Left C + Image">
    <p:bg>
      <p:bgRef idx="1001">
        <a:schemeClr val="bg1"/>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pic>
        <p:nvPicPr>
          <p:cNvPr id="12" name="Picture 11"/>
          <p:cNvPicPr>
            <a:picLocks noChangeAspect="1"/>
          </p:cNvPicPr>
          <p:nvPr/>
        </p:nvPicPr>
        <p:blipFill>
          <a:blip r:embed="rId2"/>
          <a:stretch>
            <a:fillRect/>
          </a:stretch>
        </p:blipFill>
        <p:spPr>
          <a:xfrm rot="10800000">
            <a:off x="522025" y="2995988"/>
            <a:ext cx="486697" cy="408825"/>
          </a:xfrm>
          <a:prstGeom prst="rect">
            <a:avLst/>
          </a:prstGeom>
        </p:spPr>
      </p:pic>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8" name="RuleLine - Top" hidden="1">
            <a:extLst>
              <a:ext uri="{FF2B5EF4-FFF2-40B4-BE49-F238E27FC236}">
                <a16:creationId xmlns:a16="http://schemas.microsoft.com/office/drawing/2014/main" id="{4E3DFA12-C1BE-4179-AE18-386236B6AB16}"/>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1993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tat - Left C + Image_Dark">
    <p:bg>
      <p:bgRef idx="1001">
        <a:schemeClr val="bg2"/>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54" name="Picture 53"/>
          <p:cNvPicPr>
            <a:picLocks noChangeAspect="1"/>
          </p:cNvPicPr>
          <p:nvPr/>
        </p:nvPicPr>
        <p:blipFill>
          <a:blip r:embed="rId2"/>
          <a:stretch>
            <a:fillRect/>
          </a:stretch>
        </p:blipFill>
        <p:spPr>
          <a:xfrm rot="10800000">
            <a:off x="522025" y="2995988"/>
            <a:ext cx="486697" cy="408825"/>
          </a:xfrm>
          <a:prstGeom prst="rect">
            <a:avLst/>
          </a:prstGeom>
        </p:spPr>
      </p:pic>
      <p:sp>
        <p:nvSpPr>
          <p:cNvPr id="11"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3" name="Footer Placeholder 2"/>
          <p:cNvSpPr>
            <a:spLocks noGrp="1"/>
          </p:cNvSpPr>
          <p:nvPr>
            <p:ph type="ftr" sz="quarter" idx="36"/>
          </p:nvPr>
        </p:nvSpPr>
        <p:spPr/>
        <p:txBody>
          <a:bodyPr/>
          <a:lstStyle/>
          <a:p>
            <a:r>
              <a:rPr lang="en-US"/>
              <a:t>Eastern Washington University June Steering Committee Update</a:t>
            </a:r>
          </a:p>
        </p:txBody>
      </p:sp>
      <p:sp>
        <p:nvSpPr>
          <p:cNvPr id="4" name="Slide Number Placeholder 3"/>
          <p:cNvSpPr>
            <a:spLocks noGrp="1"/>
          </p:cNvSpPr>
          <p:nvPr>
            <p:ph type="sldNum" sz="quarter" idx="37"/>
          </p:nvPr>
        </p:nvSpPr>
        <p:spPr/>
        <p:txBody>
          <a:bodyPr/>
          <a:lstStyle/>
          <a:p>
            <a:fld id="{D80659BF-CB79-4A8E-8A5E-9707540CF6F7}" type="slidenum">
              <a:rPr lang="en-US" smtClean="0"/>
              <a:pPr/>
              <a:t>‹#›</a:t>
            </a:fld>
            <a:endParaRPr lang="en-US"/>
          </a:p>
        </p:txBody>
      </p:sp>
      <p:cxnSp>
        <p:nvCxnSpPr>
          <p:cNvPr id="8" name="RuleLine - Top" hidden="1">
            <a:extLst>
              <a:ext uri="{FF2B5EF4-FFF2-40B4-BE49-F238E27FC236}">
                <a16:creationId xmlns:a16="http://schemas.microsoft.com/office/drawing/2014/main" id="{48CC82BB-7C7B-4B2E-8050-78B0D313EA10}"/>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9882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quence, text 3">
    <p:bg>
      <p:bgRef idx="1001">
        <a:schemeClr val="bg1"/>
      </p:bgRef>
    </p:bg>
    <p:spTree>
      <p:nvGrpSpPr>
        <p:cNvPr id="1" name=""/>
        <p:cNvGrpSpPr/>
        <p:nvPr/>
      </p:nvGrpSpPr>
      <p:grpSpPr>
        <a:xfrm>
          <a:off x="0" y="0"/>
          <a:ext cx="0" cy="0"/>
          <a:chOff x="0" y="0"/>
          <a:chExt cx="0" cy="0"/>
        </a:xfrm>
      </p:grpSpPr>
      <p:grpSp>
        <p:nvGrpSpPr>
          <p:cNvPr id="23" name="Process Graphic - 3">
            <a:extLst>
              <a:ext uri="{FF2B5EF4-FFF2-40B4-BE49-F238E27FC236}">
                <a16:creationId xmlns:a16="http://schemas.microsoft.com/office/drawing/2014/main" id="{2F60E4F1-3986-4C90-8A11-D7E520B267C3}"/>
              </a:ext>
            </a:extLst>
          </p:cNvPr>
          <p:cNvGrpSpPr/>
          <p:nvPr userDrawn="1"/>
        </p:nvGrpSpPr>
        <p:grpSpPr>
          <a:xfrm>
            <a:off x="667265" y="2150997"/>
            <a:ext cx="10099699" cy="974587"/>
            <a:chOff x="1066799" y="2150998"/>
            <a:chExt cx="8450427" cy="640080"/>
          </a:xfrm>
          <a:solidFill>
            <a:schemeClr val="accent1"/>
          </a:solidFill>
        </p:grpSpPr>
        <p:sp>
          <p:nvSpPr>
            <p:cNvPr id="28" name="Phase/Step 3">
              <a:extLst>
                <a:ext uri="{FF2B5EF4-FFF2-40B4-BE49-F238E27FC236}">
                  <a16:creationId xmlns:a16="http://schemas.microsoft.com/office/drawing/2014/main" id="{7D16EA48-4D7D-495C-A71A-E19AF60DA25D}"/>
                </a:ext>
              </a:extLst>
            </p:cNvPr>
            <p:cNvSpPr>
              <a:spLocks/>
            </p:cNvSpPr>
            <p:nvPr/>
          </p:nvSpPr>
          <p:spPr bwMode="auto">
            <a:xfrm>
              <a:off x="6647116" y="2150998"/>
              <a:ext cx="2870110" cy="640080"/>
            </a:xfrm>
            <a:custGeom>
              <a:avLst/>
              <a:gdLst>
                <a:gd name="T0" fmla="*/ 0 w 1764"/>
                <a:gd name="T1" fmla="*/ 0 h 500"/>
                <a:gd name="T2" fmla="*/ 84 w 1764"/>
                <a:gd name="T3" fmla="*/ 253 h 500"/>
                <a:gd name="T4" fmla="*/ 0 w 1764"/>
                <a:gd name="T5" fmla="*/ 500 h 500"/>
                <a:gd name="T6" fmla="*/ 1681 w 1764"/>
                <a:gd name="T7" fmla="*/ 500 h 500"/>
                <a:gd name="T8" fmla="*/ 1764 w 1764"/>
                <a:gd name="T9" fmla="*/ 253 h 500"/>
                <a:gd name="T10" fmla="*/ 1681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4" y="253"/>
                  </a:lnTo>
                  <a:lnTo>
                    <a:pt x="0" y="500"/>
                  </a:lnTo>
                  <a:lnTo>
                    <a:pt x="1681" y="500"/>
                  </a:lnTo>
                  <a:lnTo>
                    <a:pt x="1764" y="253"/>
                  </a:lnTo>
                  <a:lnTo>
                    <a:pt x="1681"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sp>
          <p:nvSpPr>
            <p:cNvPr id="29" name="Phase/Step 2">
              <a:extLst>
                <a:ext uri="{FF2B5EF4-FFF2-40B4-BE49-F238E27FC236}">
                  <a16:creationId xmlns:a16="http://schemas.microsoft.com/office/drawing/2014/main" id="{A414D84F-0BD4-4BA2-9F7C-27304CC25613}"/>
                </a:ext>
              </a:extLst>
            </p:cNvPr>
            <p:cNvSpPr>
              <a:spLocks/>
            </p:cNvSpPr>
            <p:nvPr/>
          </p:nvSpPr>
          <p:spPr bwMode="auto">
            <a:xfrm>
              <a:off x="3856957"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3" y="253"/>
                  </a:lnTo>
                  <a:lnTo>
                    <a:pt x="0" y="500"/>
                  </a:lnTo>
                  <a:lnTo>
                    <a:pt x="1680" y="500"/>
                  </a:lnTo>
                  <a:lnTo>
                    <a:pt x="1764" y="253"/>
                  </a:lnTo>
                  <a:lnTo>
                    <a:pt x="168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sp>
          <p:nvSpPr>
            <p:cNvPr id="30" name="Phase/Step 1">
              <a:extLst>
                <a:ext uri="{FF2B5EF4-FFF2-40B4-BE49-F238E27FC236}">
                  <a16:creationId xmlns:a16="http://schemas.microsoft.com/office/drawing/2014/main" id="{8B907054-8DF6-4256-B67E-51C5A4CDCEEB}"/>
                </a:ext>
              </a:extLst>
            </p:cNvPr>
            <p:cNvSpPr>
              <a:spLocks/>
            </p:cNvSpPr>
            <p:nvPr/>
          </p:nvSpPr>
          <p:spPr bwMode="auto">
            <a:xfrm>
              <a:off x="1066799"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 name="connsiteX0" fmla="*/ 0 w 10000"/>
                <a:gd name="connsiteY0" fmla="*/ 0 h 10000"/>
                <a:gd name="connsiteX1" fmla="*/ 0 w 10000"/>
                <a:gd name="connsiteY1" fmla="*/ 10000 h 10000"/>
                <a:gd name="connsiteX2" fmla="*/ 9524 w 10000"/>
                <a:gd name="connsiteY2" fmla="*/ 10000 h 10000"/>
                <a:gd name="connsiteX3" fmla="*/ 10000 w 10000"/>
                <a:gd name="connsiteY3" fmla="*/ 5060 h 10000"/>
                <a:gd name="connsiteX4" fmla="*/ 9524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0" y="10000"/>
                  </a:lnTo>
                  <a:lnTo>
                    <a:pt x="9524" y="10000"/>
                  </a:lnTo>
                  <a:cubicBezTo>
                    <a:pt x="9683" y="8353"/>
                    <a:pt x="9841" y="6707"/>
                    <a:pt x="10000" y="5060"/>
                  </a:cubicBezTo>
                  <a:cubicBezTo>
                    <a:pt x="9841" y="3373"/>
                    <a:pt x="9683" y="1687"/>
                    <a:pt x="9524"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grpSp>
      <p:sp>
        <p:nvSpPr>
          <p:cNvPr id="26" name="Text Placeholder-Process 1"/>
          <p:cNvSpPr>
            <a:spLocks noGrp="1"/>
          </p:cNvSpPr>
          <p:nvPr>
            <p:ph type="body" sz="quarter" idx="48" hasCustomPrompt="1"/>
          </p:nvPr>
        </p:nvSpPr>
        <p:spPr>
          <a:xfrm>
            <a:off x="888263"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accent1"/>
              </a:buClr>
              <a:buFont typeface="Arial" panose="020B0604020202020204" pitchFamily="34" charset="0"/>
              <a:buChar char="•"/>
              <a:defRPr sz="1600" b="0" i="0" cap="none" spc="21" baseline="0">
                <a:solidFill>
                  <a:srgbClr val="0E3837"/>
                </a:solidFill>
                <a:latin typeface="+mn-lt"/>
              </a:defRPr>
            </a:lvl2pPr>
            <a:lvl3pPr marL="401638" indent="-165100">
              <a:lnSpc>
                <a:spcPct val="100000"/>
              </a:lnSpc>
              <a:buClr>
                <a:schemeClr val="accent1"/>
              </a:buClr>
              <a:buFont typeface="Arial" panose="020B0604020202020204" pitchFamily="34" charset="0"/>
              <a:buChar char="•"/>
              <a:tabLst/>
              <a:defRPr sz="1600">
                <a:solidFill>
                  <a:srgbClr val="0E3837"/>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7" name="Text Placeholder-ProcessTitle 1"/>
          <p:cNvSpPr>
            <a:spLocks noGrp="1"/>
          </p:cNvSpPr>
          <p:nvPr>
            <p:ph type="body" sz="quarter" idx="37" hasCustomPrompt="1"/>
          </p:nvPr>
        </p:nvSpPr>
        <p:spPr>
          <a:xfrm>
            <a:off x="888263" y="2217501"/>
            <a:ext cx="2808881" cy="831884"/>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5" name="Title Placeholder - Top"/>
          <p:cNvSpPr>
            <a:spLocks noGrp="1"/>
          </p:cNvSpPr>
          <p:nvPr>
            <p:ph type="title"/>
          </p:nvPr>
        </p:nvSpPr>
        <p:spPr>
          <a:xfrm>
            <a:off x="660400" y="457201"/>
            <a:ext cx="10058400"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ProcessTitle 1"/>
          <p:cNvSpPr>
            <a:spLocks noGrp="1"/>
          </p:cNvSpPr>
          <p:nvPr>
            <p:ph type="body" sz="quarter" idx="50" hasCustomPrompt="1"/>
          </p:nvPr>
        </p:nvSpPr>
        <p:spPr>
          <a:xfrm>
            <a:off x="4324461" y="2217501"/>
            <a:ext cx="2808881" cy="831884"/>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1" name="Text Placeholder-ProcessTitle 1"/>
          <p:cNvSpPr>
            <a:spLocks noGrp="1"/>
          </p:cNvSpPr>
          <p:nvPr>
            <p:ph type="body" sz="quarter" idx="52" hasCustomPrompt="1"/>
          </p:nvPr>
        </p:nvSpPr>
        <p:spPr>
          <a:xfrm>
            <a:off x="7668740" y="2217501"/>
            <a:ext cx="2808881" cy="831884"/>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2" name="Text Placeholder - Left, Mid"/>
          <p:cNvSpPr>
            <a:spLocks noGrp="1"/>
          </p:cNvSpPr>
          <p:nvPr>
            <p:ph type="body" sz="quarter" idx="12"/>
          </p:nvPr>
        </p:nvSpPr>
        <p:spPr>
          <a:xfrm>
            <a:off x="660400" y="1470731"/>
            <a:ext cx="10058399" cy="578151"/>
          </a:xfrm>
        </p:spPr>
        <p:txBody>
          <a:bodyPr/>
          <a:lstStyle>
            <a:lvl1pPr>
              <a:lnSpc>
                <a:spcPts val="1600"/>
              </a:lnSpc>
              <a:spcBef>
                <a:spcPts val="0"/>
              </a:spcBef>
              <a:spcAft>
                <a:spcPts val="600"/>
              </a:spcAft>
              <a:defRPr sz="1800" baseline="0">
                <a:latin typeface="+mn-lt"/>
              </a:defRPr>
            </a:lvl1pPr>
          </a:lstStyle>
          <a:p>
            <a:pPr lvl="0"/>
            <a:r>
              <a:rPr lang="en-US"/>
              <a:t>Click to edit Master text styles</a:t>
            </a:r>
          </a:p>
        </p:txBody>
      </p:sp>
      <p:sp>
        <p:nvSpPr>
          <p:cNvPr id="18" name="Text Placeholder-Process 1"/>
          <p:cNvSpPr>
            <a:spLocks noGrp="1"/>
          </p:cNvSpPr>
          <p:nvPr>
            <p:ph type="body" sz="quarter" idx="53" hasCustomPrompt="1"/>
          </p:nvPr>
        </p:nvSpPr>
        <p:spPr>
          <a:xfrm>
            <a:off x="4318000"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accent1"/>
              </a:buClr>
              <a:buFont typeface="Arial" panose="020B0604020202020204" pitchFamily="34" charset="0"/>
              <a:buChar char="•"/>
              <a:defRPr sz="1600" b="0" i="0" cap="none" spc="21" baseline="0">
                <a:solidFill>
                  <a:schemeClr val="tx2"/>
                </a:solidFill>
                <a:latin typeface="+mn-lt"/>
              </a:defRPr>
            </a:lvl2pPr>
            <a:lvl3pPr marL="401638" indent="-165100">
              <a:lnSpc>
                <a:spcPct val="100000"/>
              </a:lnSpc>
              <a:buClr>
                <a:schemeClr val="accent1"/>
              </a:buClr>
              <a:buFont typeface="Arial" panose="020B0604020202020204" pitchFamily="34" charset="0"/>
              <a:buChar char="•"/>
              <a:tabLst/>
              <a:defRPr sz="1600">
                <a:solidFill>
                  <a:schemeClr val="tx2"/>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0" name="Text Placeholder-Process 1"/>
          <p:cNvSpPr>
            <a:spLocks noGrp="1"/>
          </p:cNvSpPr>
          <p:nvPr>
            <p:ph type="body" sz="quarter" idx="54" hasCustomPrompt="1"/>
          </p:nvPr>
        </p:nvSpPr>
        <p:spPr>
          <a:xfrm>
            <a:off x="7670800"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accent1"/>
              </a:buClr>
              <a:buFont typeface="Arial" panose="020B0604020202020204" pitchFamily="34" charset="0"/>
              <a:buChar char="•"/>
              <a:defRPr sz="1600" b="0" i="0" cap="none" spc="21" baseline="0">
                <a:solidFill>
                  <a:schemeClr val="tx2"/>
                </a:solidFill>
                <a:latin typeface="+mn-lt"/>
              </a:defRPr>
            </a:lvl2pPr>
            <a:lvl3pPr marL="401638" indent="-165100">
              <a:lnSpc>
                <a:spcPct val="100000"/>
              </a:lnSpc>
              <a:buClr>
                <a:schemeClr val="accent1"/>
              </a:buClr>
              <a:buFont typeface="Arial" panose="020B0604020202020204" pitchFamily="34" charset="0"/>
              <a:buChar char="•"/>
              <a:tabLst/>
              <a:defRPr sz="1600">
                <a:solidFill>
                  <a:schemeClr val="tx2"/>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 name="Footer Placeholder 1"/>
          <p:cNvSpPr>
            <a:spLocks noGrp="1"/>
          </p:cNvSpPr>
          <p:nvPr>
            <p:ph type="ftr" sz="quarter" idx="55"/>
          </p:nvPr>
        </p:nvSpPr>
        <p:spPr/>
        <p:txBody>
          <a:bodyPr/>
          <a:lstStyle/>
          <a:p>
            <a:r>
              <a:rPr lang="en-US"/>
              <a:t>Eastern Washington University June Steering Committee Update</a:t>
            </a:r>
          </a:p>
        </p:txBody>
      </p:sp>
      <p:sp>
        <p:nvSpPr>
          <p:cNvPr id="3" name="Slide Number Placeholder 2"/>
          <p:cNvSpPr>
            <a:spLocks noGrp="1"/>
          </p:cNvSpPr>
          <p:nvPr>
            <p:ph type="sldNum" sz="quarter" idx="56"/>
          </p:nvPr>
        </p:nvSpPr>
        <p:spPr/>
        <p:txBody>
          <a:bodyPr/>
          <a:lstStyle/>
          <a:p>
            <a:fld id="{D80659BF-CB79-4A8E-8A5E-9707540CF6F7}" type="slidenum">
              <a:rPr lang="en-US" smtClean="0"/>
              <a:pPr/>
              <a:t>‹#›</a:t>
            </a:fld>
            <a:endParaRPr lang="en-US"/>
          </a:p>
        </p:txBody>
      </p:sp>
      <p:cxnSp>
        <p:nvCxnSpPr>
          <p:cNvPr id="31" name="RuleLine - Mid" hidden="1">
            <a:extLst>
              <a:ext uri="{FF2B5EF4-FFF2-40B4-BE49-F238E27FC236}">
                <a16:creationId xmlns:a16="http://schemas.microsoft.com/office/drawing/2014/main" id="{500425CD-8E78-41FA-8373-4D3DD8C37550}"/>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RuleLine - Top" hidden="1">
            <a:extLst>
              <a:ext uri="{FF2B5EF4-FFF2-40B4-BE49-F238E27FC236}">
                <a16:creationId xmlns:a16="http://schemas.microsoft.com/office/drawing/2014/main" id="{19D41FB9-4AF9-4DF3-8626-25DA4184CD0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005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quence, text 3_Dark">
    <p:bg>
      <p:bgRef idx="1001">
        <a:schemeClr val="bg2"/>
      </p:bgRef>
    </p:bg>
    <p:spTree>
      <p:nvGrpSpPr>
        <p:cNvPr id="1" name=""/>
        <p:cNvGrpSpPr/>
        <p:nvPr/>
      </p:nvGrpSpPr>
      <p:grpSpPr>
        <a:xfrm>
          <a:off x="0" y="0"/>
          <a:ext cx="0" cy="0"/>
          <a:chOff x="0" y="0"/>
          <a:chExt cx="0" cy="0"/>
        </a:xfrm>
      </p:grpSpPr>
      <p:grpSp>
        <p:nvGrpSpPr>
          <p:cNvPr id="5" name="Process Graphic - 3"/>
          <p:cNvGrpSpPr/>
          <p:nvPr/>
        </p:nvGrpSpPr>
        <p:grpSpPr>
          <a:xfrm>
            <a:off x="667265" y="2150997"/>
            <a:ext cx="10099699" cy="974587"/>
            <a:chOff x="1066799" y="2150998"/>
            <a:chExt cx="8450427" cy="640080"/>
          </a:xfrm>
          <a:solidFill>
            <a:schemeClr val="accent4"/>
          </a:solidFill>
        </p:grpSpPr>
        <p:sp>
          <p:nvSpPr>
            <p:cNvPr id="12" name="Phase/Step 3"/>
            <p:cNvSpPr>
              <a:spLocks/>
            </p:cNvSpPr>
            <p:nvPr/>
          </p:nvSpPr>
          <p:spPr bwMode="auto">
            <a:xfrm>
              <a:off x="6647116" y="2150998"/>
              <a:ext cx="2870110" cy="640080"/>
            </a:xfrm>
            <a:custGeom>
              <a:avLst/>
              <a:gdLst>
                <a:gd name="T0" fmla="*/ 0 w 1764"/>
                <a:gd name="T1" fmla="*/ 0 h 500"/>
                <a:gd name="T2" fmla="*/ 84 w 1764"/>
                <a:gd name="T3" fmla="*/ 253 h 500"/>
                <a:gd name="T4" fmla="*/ 0 w 1764"/>
                <a:gd name="T5" fmla="*/ 500 h 500"/>
                <a:gd name="T6" fmla="*/ 1681 w 1764"/>
                <a:gd name="T7" fmla="*/ 500 h 500"/>
                <a:gd name="T8" fmla="*/ 1764 w 1764"/>
                <a:gd name="T9" fmla="*/ 253 h 500"/>
                <a:gd name="T10" fmla="*/ 1681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4" y="253"/>
                  </a:lnTo>
                  <a:lnTo>
                    <a:pt x="0" y="500"/>
                  </a:lnTo>
                  <a:lnTo>
                    <a:pt x="1681" y="500"/>
                  </a:lnTo>
                  <a:lnTo>
                    <a:pt x="1764" y="253"/>
                  </a:lnTo>
                  <a:lnTo>
                    <a:pt x="1681" y="0"/>
                  </a:ln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sp>
          <p:nvSpPr>
            <p:cNvPr id="10" name="Phase/Step 2"/>
            <p:cNvSpPr>
              <a:spLocks/>
            </p:cNvSpPr>
            <p:nvPr/>
          </p:nvSpPr>
          <p:spPr bwMode="auto">
            <a:xfrm>
              <a:off x="3856957"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3" y="253"/>
                  </a:lnTo>
                  <a:lnTo>
                    <a:pt x="0" y="500"/>
                  </a:lnTo>
                  <a:lnTo>
                    <a:pt x="1680" y="500"/>
                  </a:lnTo>
                  <a:lnTo>
                    <a:pt x="1764" y="253"/>
                  </a:lnTo>
                  <a:lnTo>
                    <a:pt x="1680" y="0"/>
                  </a:ln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2"/>
                </a:solidFill>
              </a:endParaRPr>
            </a:p>
          </p:txBody>
        </p:sp>
        <p:sp>
          <p:nvSpPr>
            <p:cNvPr id="24" name="Phase/Step 1"/>
            <p:cNvSpPr>
              <a:spLocks/>
            </p:cNvSpPr>
            <p:nvPr/>
          </p:nvSpPr>
          <p:spPr bwMode="auto">
            <a:xfrm>
              <a:off x="1066799"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 name="connsiteX0" fmla="*/ 0 w 10000"/>
                <a:gd name="connsiteY0" fmla="*/ 0 h 10000"/>
                <a:gd name="connsiteX1" fmla="*/ 0 w 10000"/>
                <a:gd name="connsiteY1" fmla="*/ 10000 h 10000"/>
                <a:gd name="connsiteX2" fmla="*/ 9524 w 10000"/>
                <a:gd name="connsiteY2" fmla="*/ 10000 h 10000"/>
                <a:gd name="connsiteX3" fmla="*/ 10000 w 10000"/>
                <a:gd name="connsiteY3" fmla="*/ 5060 h 10000"/>
                <a:gd name="connsiteX4" fmla="*/ 9524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0" y="10000"/>
                  </a:lnTo>
                  <a:lnTo>
                    <a:pt x="9524" y="10000"/>
                  </a:lnTo>
                  <a:cubicBezTo>
                    <a:pt x="9683" y="8353"/>
                    <a:pt x="9841" y="6707"/>
                    <a:pt x="10000" y="5060"/>
                  </a:cubicBezTo>
                  <a:cubicBezTo>
                    <a:pt x="9841" y="3373"/>
                    <a:pt x="9683" y="1687"/>
                    <a:pt x="9524" y="0"/>
                  </a:cubicBez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grpSp>
      <p:sp>
        <p:nvSpPr>
          <p:cNvPr id="26" name="Text Placeholder-Process 1"/>
          <p:cNvSpPr>
            <a:spLocks noGrp="1"/>
          </p:cNvSpPr>
          <p:nvPr>
            <p:ph type="body" sz="quarter" idx="48" hasCustomPrompt="1"/>
          </p:nvPr>
        </p:nvSpPr>
        <p:spPr>
          <a:xfrm>
            <a:off x="888263"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7" name="Text Placeholder-ProcessTitle 1"/>
          <p:cNvSpPr>
            <a:spLocks noGrp="1"/>
          </p:cNvSpPr>
          <p:nvPr>
            <p:ph type="body" sz="quarter" idx="37" hasCustomPrompt="1"/>
          </p:nvPr>
        </p:nvSpPr>
        <p:spPr>
          <a:xfrm>
            <a:off x="888263" y="2217501"/>
            <a:ext cx="2808881" cy="830500"/>
          </a:xfrm>
          <a:noFill/>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5" name="Title Placeholder - Top"/>
          <p:cNvSpPr>
            <a:spLocks noGrp="1"/>
          </p:cNvSpPr>
          <p:nvPr>
            <p:ph type="title"/>
          </p:nvPr>
        </p:nvSpPr>
        <p:spPr>
          <a:xfrm>
            <a:off x="660400" y="457200"/>
            <a:ext cx="10058400" cy="685803"/>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ProcessTitle 1"/>
          <p:cNvSpPr>
            <a:spLocks noGrp="1"/>
          </p:cNvSpPr>
          <p:nvPr>
            <p:ph type="body" sz="quarter" idx="50" hasCustomPrompt="1"/>
          </p:nvPr>
        </p:nvSpPr>
        <p:spPr>
          <a:xfrm>
            <a:off x="4324461" y="2217501"/>
            <a:ext cx="2808881" cy="830500"/>
          </a:xfrm>
          <a:noFill/>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1" name="Text Placeholder-ProcessTitle 1"/>
          <p:cNvSpPr>
            <a:spLocks noGrp="1"/>
          </p:cNvSpPr>
          <p:nvPr>
            <p:ph type="body" sz="quarter" idx="52" hasCustomPrompt="1"/>
          </p:nvPr>
        </p:nvSpPr>
        <p:spPr>
          <a:xfrm>
            <a:off x="7668740" y="2217501"/>
            <a:ext cx="2808881" cy="830500"/>
          </a:xfrm>
          <a:noFill/>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2" name="Text Placeholder - Left, Mid"/>
          <p:cNvSpPr>
            <a:spLocks noGrp="1"/>
          </p:cNvSpPr>
          <p:nvPr>
            <p:ph type="body" sz="quarter" idx="12"/>
          </p:nvPr>
        </p:nvSpPr>
        <p:spPr>
          <a:xfrm>
            <a:off x="660400" y="1479610"/>
            <a:ext cx="10058399" cy="560394"/>
          </a:xfrm>
        </p:spPr>
        <p:txBody>
          <a:bodyPr/>
          <a:lstStyle>
            <a:lvl1pPr>
              <a:lnSpc>
                <a:spcPts val="1600"/>
              </a:lnSpc>
              <a:spcBef>
                <a:spcPts val="0"/>
              </a:spcBef>
              <a:spcAft>
                <a:spcPts val="600"/>
              </a:spcAft>
              <a:defRPr sz="1800" baseline="0">
                <a:solidFill>
                  <a:schemeClr val="accent3"/>
                </a:solidFill>
                <a:latin typeface="+mn-lt"/>
              </a:defRPr>
            </a:lvl1pPr>
          </a:lstStyle>
          <a:p>
            <a:pPr lvl="0"/>
            <a:r>
              <a:rPr lang="en-US"/>
              <a:t>Click to edit Master text styles</a:t>
            </a:r>
          </a:p>
        </p:txBody>
      </p:sp>
      <p:sp>
        <p:nvSpPr>
          <p:cNvPr id="18" name="Text Placeholder-Process 1"/>
          <p:cNvSpPr>
            <a:spLocks noGrp="1"/>
          </p:cNvSpPr>
          <p:nvPr>
            <p:ph type="body" sz="quarter" idx="53" hasCustomPrompt="1"/>
          </p:nvPr>
        </p:nvSpPr>
        <p:spPr>
          <a:xfrm>
            <a:off x="4318000"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0" name="Text Placeholder-Process 1"/>
          <p:cNvSpPr>
            <a:spLocks noGrp="1"/>
          </p:cNvSpPr>
          <p:nvPr>
            <p:ph type="body" sz="quarter" idx="54" hasCustomPrompt="1"/>
          </p:nvPr>
        </p:nvSpPr>
        <p:spPr>
          <a:xfrm>
            <a:off x="7670800"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 name="Footer Placeholder 1"/>
          <p:cNvSpPr>
            <a:spLocks noGrp="1"/>
          </p:cNvSpPr>
          <p:nvPr>
            <p:ph type="ftr" sz="quarter" idx="55"/>
          </p:nvPr>
        </p:nvSpPr>
        <p:spPr/>
        <p:txBody>
          <a:bodyPr/>
          <a:lstStyle/>
          <a:p>
            <a:r>
              <a:rPr lang="en-US"/>
              <a:t>Eastern Washington University June Steering Committee Update</a:t>
            </a:r>
          </a:p>
        </p:txBody>
      </p:sp>
      <p:sp>
        <p:nvSpPr>
          <p:cNvPr id="3" name="Slide Number Placeholder 2"/>
          <p:cNvSpPr>
            <a:spLocks noGrp="1"/>
          </p:cNvSpPr>
          <p:nvPr>
            <p:ph type="sldNum" sz="quarter" idx="56"/>
          </p:nvPr>
        </p:nvSpPr>
        <p:spPr/>
        <p:txBody>
          <a:bodyPr/>
          <a:lstStyle/>
          <a:p>
            <a:fld id="{D80659BF-CB79-4A8E-8A5E-9707540CF6F7}" type="slidenum">
              <a:rPr lang="en-US" smtClean="0"/>
              <a:pPr/>
              <a:t>‹#›</a:t>
            </a:fld>
            <a:endParaRPr lang="en-US"/>
          </a:p>
        </p:txBody>
      </p:sp>
      <p:cxnSp>
        <p:nvCxnSpPr>
          <p:cNvPr id="31" name="RuleLine - Mid" hidden="1">
            <a:extLst>
              <a:ext uri="{FF2B5EF4-FFF2-40B4-BE49-F238E27FC236}">
                <a16:creationId xmlns:a16="http://schemas.microsoft.com/office/drawing/2014/main" id="{30782B1E-0616-485E-9D5A-46B07265A4C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RuleLine - Top" hidden="1">
            <a:extLst>
              <a:ext uri="{FF2B5EF4-FFF2-40B4-BE49-F238E27FC236}">
                <a16:creationId xmlns:a16="http://schemas.microsoft.com/office/drawing/2014/main" id="{B0C2A871-40D7-4422-B1A0-C56170B9B58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09825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quence, text 2">
    <p:bg>
      <p:bgRef idx="1001">
        <a:schemeClr val="bg1"/>
      </p:bgRef>
    </p:bg>
    <p:spTree>
      <p:nvGrpSpPr>
        <p:cNvPr id="1" name=""/>
        <p:cNvGrpSpPr/>
        <p:nvPr/>
      </p:nvGrpSpPr>
      <p:grpSpPr>
        <a:xfrm>
          <a:off x="0" y="0"/>
          <a:ext cx="0" cy="0"/>
          <a:chOff x="0" y="0"/>
          <a:chExt cx="0" cy="0"/>
        </a:xfrm>
      </p:grpSpPr>
      <p:grpSp>
        <p:nvGrpSpPr>
          <p:cNvPr id="5" name="Process Graphic - 3"/>
          <p:cNvGrpSpPr/>
          <p:nvPr/>
        </p:nvGrpSpPr>
        <p:grpSpPr>
          <a:xfrm>
            <a:off x="667264" y="2150997"/>
            <a:ext cx="10051535" cy="974587"/>
            <a:chOff x="1066799" y="2150998"/>
            <a:chExt cx="5660268" cy="640080"/>
          </a:xfrm>
          <a:solidFill>
            <a:schemeClr val="accent4"/>
          </a:solidFill>
        </p:grpSpPr>
        <p:sp>
          <p:nvSpPr>
            <p:cNvPr id="10" name="Phase/Step 2"/>
            <p:cNvSpPr>
              <a:spLocks/>
            </p:cNvSpPr>
            <p:nvPr/>
          </p:nvSpPr>
          <p:spPr bwMode="auto">
            <a:xfrm>
              <a:off x="3856957"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3" y="253"/>
                  </a:lnTo>
                  <a:lnTo>
                    <a:pt x="0" y="500"/>
                  </a:lnTo>
                  <a:lnTo>
                    <a:pt x="1680" y="500"/>
                  </a:lnTo>
                  <a:lnTo>
                    <a:pt x="1764" y="253"/>
                  </a:lnTo>
                  <a:lnTo>
                    <a:pt x="1680" y="0"/>
                  </a:ln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2"/>
                </a:solidFill>
              </a:endParaRPr>
            </a:p>
          </p:txBody>
        </p:sp>
        <p:sp>
          <p:nvSpPr>
            <p:cNvPr id="24" name="Phase/Step 1"/>
            <p:cNvSpPr>
              <a:spLocks/>
            </p:cNvSpPr>
            <p:nvPr/>
          </p:nvSpPr>
          <p:spPr bwMode="auto">
            <a:xfrm>
              <a:off x="1066799"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 name="connsiteX0" fmla="*/ 0 w 10000"/>
                <a:gd name="connsiteY0" fmla="*/ 0 h 10000"/>
                <a:gd name="connsiteX1" fmla="*/ 0 w 10000"/>
                <a:gd name="connsiteY1" fmla="*/ 10000 h 10000"/>
                <a:gd name="connsiteX2" fmla="*/ 9524 w 10000"/>
                <a:gd name="connsiteY2" fmla="*/ 10000 h 10000"/>
                <a:gd name="connsiteX3" fmla="*/ 10000 w 10000"/>
                <a:gd name="connsiteY3" fmla="*/ 5060 h 10000"/>
                <a:gd name="connsiteX4" fmla="*/ 9524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0" y="10000"/>
                  </a:lnTo>
                  <a:lnTo>
                    <a:pt x="9524" y="10000"/>
                  </a:lnTo>
                  <a:cubicBezTo>
                    <a:pt x="9683" y="8353"/>
                    <a:pt x="9841" y="6707"/>
                    <a:pt x="10000" y="5060"/>
                  </a:cubicBezTo>
                  <a:cubicBezTo>
                    <a:pt x="9841" y="3373"/>
                    <a:pt x="9683" y="1687"/>
                    <a:pt x="9524" y="0"/>
                  </a:cubicBez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grpSp>
      <p:sp>
        <p:nvSpPr>
          <p:cNvPr id="26" name="Text Placeholder-Process 1"/>
          <p:cNvSpPr>
            <a:spLocks noGrp="1"/>
          </p:cNvSpPr>
          <p:nvPr>
            <p:ph type="body" sz="quarter" idx="48" hasCustomPrompt="1"/>
          </p:nvPr>
        </p:nvSpPr>
        <p:spPr>
          <a:xfrm>
            <a:off x="888263" y="3125584"/>
            <a:ext cx="4801337"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tx2">
                  <a:lumMod val="75000"/>
                  <a:lumOff val="25000"/>
                </a:schemeClr>
              </a:buClr>
              <a:buFont typeface="Arial" panose="020B0604020202020204" pitchFamily="34" charset="0"/>
              <a:buChar char="•"/>
              <a:defRPr sz="1600" b="0" i="0" cap="none" spc="21" baseline="0">
                <a:solidFill>
                  <a:schemeClr val="tx2"/>
                </a:solidFill>
                <a:latin typeface="+mn-lt"/>
              </a:defRPr>
            </a:lvl2pPr>
            <a:lvl3pPr marL="401638" indent="-165100">
              <a:lnSpc>
                <a:spcPct val="100000"/>
              </a:lnSpc>
              <a:buClr>
                <a:schemeClr val="tx2">
                  <a:lumMod val="75000"/>
                  <a:lumOff val="25000"/>
                </a:schemeClr>
              </a:buClr>
              <a:buFont typeface="Arial" panose="020B0604020202020204" pitchFamily="34" charset="0"/>
              <a:buChar char="•"/>
              <a:tabLst/>
              <a:defRPr sz="1600">
                <a:solidFill>
                  <a:schemeClr val="tx2"/>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7" name="Text Placeholder-ProcessTitle 1"/>
          <p:cNvSpPr>
            <a:spLocks noGrp="1"/>
          </p:cNvSpPr>
          <p:nvPr>
            <p:ph type="body" sz="quarter" idx="37" hasCustomPrompt="1"/>
          </p:nvPr>
        </p:nvSpPr>
        <p:spPr>
          <a:xfrm>
            <a:off x="888263" y="2217500"/>
            <a:ext cx="4618015" cy="823873"/>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1"/>
                </a:solidFill>
                <a:latin typeface="+mj-lt"/>
              </a:defRPr>
            </a:lvl2pPr>
          </a:lstStyle>
          <a:p>
            <a:pPr lvl="1"/>
            <a:r>
              <a:rPr lang="en-US"/>
              <a:t>Title</a:t>
            </a:r>
          </a:p>
        </p:txBody>
      </p:sp>
      <p:sp>
        <p:nvSpPr>
          <p:cNvPr id="25" name="Title Placeholder - Top"/>
          <p:cNvSpPr>
            <a:spLocks noGrp="1"/>
          </p:cNvSpPr>
          <p:nvPr>
            <p:ph type="title"/>
          </p:nvPr>
        </p:nvSpPr>
        <p:spPr>
          <a:xfrm>
            <a:off x="660400" y="457200"/>
            <a:ext cx="10058400" cy="685803"/>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ProcessTitle 1"/>
          <p:cNvSpPr>
            <a:spLocks noGrp="1"/>
          </p:cNvSpPr>
          <p:nvPr>
            <p:ph type="body" sz="quarter" idx="50" hasCustomPrompt="1"/>
          </p:nvPr>
        </p:nvSpPr>
        <p:spPr>
          <a:xfrm>
            <a:off x="6033991" y="2217500"/>
            <a:ext cx="4421974" cy="823873"/>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1"/>
                </a:solidFill>
                <a:latin typeface="+mj-lt"/>
              </a:defRPr>
            </a:lvl2pPr>
          </a:lstStyle>
          <a:p>
            <a:pPr lvl="1"/>
            <a:r>
              <a:rPr lang="en-US"/>
              <a:t>Title</a:t>
            </a:r>
          </a:p>
        </p:txBody>
      </p:sp>
      <p:sp>
        <p:nvSpPr>
          <p:cNvPr id="22" name="Text Placeholder - Left, Mid"/>
          <p:cNvSpPr>
            <a:spLocks noGrp="1"/>
          </p:cNvSpPr>
          <p:nvPr>
            <p:ph type="body" sz="quarter" idx="12"/>
          </p:nvPr>
        </p:nvSpPr>
        <p:spPr>
          <a:xfrm>
            <a:off x="660400" y="1470732"/>
            <a:ext cx="10058399" cy="569272"/>
          </a:xfrm>
        </p:spPr>
        <p:txBody>
          <a:bodyPr/>
          <a:lstStyle>
            <a:lvl1pPr>
              <a:lnSpc>
                <a:spcPts val="1600"/>
              </a:lnSpc>
              <a:spcBef>
                <a:spcPts val="0"/>
              </a:spcBef>
              <a:spcAft>
                <a:spcPts val="600"/>
              </a:spcAft>
              <a:defRPr sz="1800" baseline="0">
                <a:latin typeface="+mn-lt"/>
              </a:defRPr>
            </a:lvl1pPr>
          </a:lstStyle>
          <a:p>
            <a:pPr lvl="0"/>
            <a:r>
              <a:rPr lang="en-US"/>
              <a:t>Click to edit Master text styles</a:t>
            </a:r>
          </a:p>
        </p:txBody>
      </p:sp>
      <p:sp>
        <p:nvSpPr>
          <p:cNvPr id="18" name="Text Placeholder-Process 1"/>
          <p:cNvSpPr>
            <a:spLocks noGrp="1"/>
          </p:cNvSpPr>
          <p:nvPr>
            <p:ph type="body" sz="quarter" idx="53" hasCustomPrompt="1"/>
          </p:nvPr>
        </p:nvSpPr>
        <p:spPr>
          <a:xfrm>
            <a:off x="6047409" y="3125584"/>
            <a:ext cx="467139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tx2">
                  <a:lumMod val="75000"/>
                  <a:lumOff val="25000"/>
                </a:schemeClr>
              </a:buClr>
              <a:buFont typeface="Arial" panose="020B0604020202020204" pitchFamily="34" charset="0"/>
              <a:buChar char="•"/>
              <a:defRPr sz="1600" b="0" i="0" cap="none" spc="21" baseline="0">
                <a:solidFill>
                  <a:schemeClr val="tx2"/>
                </a:solidFill>
                <a:latin typeface="+mn-lt"/>
              </a:defRPr>
            </a:lvl2pPr>
            <a:lvl3pPr marL="401638" indent="-165100">
              <a:lnSpc>
                <a:spcPct val="100000"/>
              </a:lnSpc>
              <a:buClr>
                <a:schemeClr val="tx2">
                  <a:lumMod val="75000"/>
                  <a:lumOff val="25000"/>
                </a:schemeClr>
              </a:buClr>
              <a:buFont typeface="Arial" panose="020B0604020202020204" pitchFamily="34" charset="0"/>
              <a:buChar char="•"/>
              <a:tabLst/>
              <a:defRPr sz="1600">
                <a:solidFill>
                  <a:schemeClr val="tx2"/>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 name="Footer Placeholder 1"/>
          <p:cNvSpPr>
            <a:spLocks noGrp="1"/>
          </p:cNvSpPr>
          <p:nvPr>
            <p:ph type="ftr" sz="quarter" idx="55"/>
          </p:nvPr>
        </p:nvSpPr>
        <p:spPr/>
        <p:txBody>
          <a:bodyPr/>
          <a:lstStyle/>
          <a:p>
            <a:r>
              <a:rPr lang="en-US"/>
              <a:t>Eastern Washington University June Steering Committee Update</a:t>
            </a:r>
          </a:p>
        </p:txBody>
      </p:sp>
      <p:sp>
        <p:nvSpPr>
          <p:cNvPr id="3" name="Slide Number Placeholder 2"/>
          <p:cNvSpPr>
            <a:spLocks noGrp="1"/>
          </p:cNvSpPr>
          <p:nvPr>
            <p:ph type="sldNum" sz="quarter" idx="56"/>
          </p:nvPr>
        </p:nvSpPr>
        <p:spPr/>
        <p:txBody>
          <a:bodyPr/>
          <a:lstStyle/>
          <a:p>
            <a:fld id="{D80659BF-CB79-4A8E-8A5E-9707540CF6F7}" type="slidenum">
              <a:rPr lang="en-US" smtClean="0"/>
              <a:pPr/>
              <a:t>‹#›</a:t>
            </a:fld>
            <a:endParaRPr lang="en-US"/>
          </a:p>
        </p:txBody>
      </p:sp>
      <p:sp>
        <p:nvSpPr>
          <p:cNvPr id="20" name="Freeform 1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29" name="RuleLine - Mid" hidden="1">
            <a:extLst>
              <a:ext uri="{FF2B5EF4-FFF2-40B4-BE49-F238E27FC236}">
                <a16:creationId xmlns:a16="http://schemas.microsoft.com/office/drawing/2014/main" id="{4975AD6E-5908-437A-AD3B-3C56C931A67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RuleLine - Top" hidden="1">
            <a:extLst>
              <a:ext uri="{FF2B5EF4-FFF2-40B4-BE49-F238E27FC236}">
                <a16:creationId xmlns:a16="http://schemas.microsoft.com/office/drawing/2014/main" id="{A39C1698-1F50-44FE-86F7-4FA08F07CE9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Freeform 19">
            <a:extLst>
              <a:ext uri="{FF2B5EF4-FFF2-40B4-BE49-F238E27FC236}">
                <a16:creationId xmlns:a16="http://schemas.microsoft.com/office/drawing/2014/main" id="{C2448A6E-8BDB-4B1E-8869-779E3C6272DF}"/>
              </a:ext>
            </a:extLst>
          </p:cNvPr>
          <p:cNvSpPr>
            <a:spLocks noChangeAspect="1" noEditPoints="1"/>
          </p:cNvSpPr>
          <p:nvPr userDrawn="1"/>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Tree>
    <p:extLst>
      <p:ext uri="{BB962C8B-B14F-4D97-AF65-F5344CB8AC3E}">
        <p14:creationId xmlns:p14="http://schemas.microsoft.com/office/powerpoint/2010/main" val="37640888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quence, text 2_Dark">
    <p:bg>
      <p:bgRef idx="1001">
        <a:schemeClr val="bg2"/>
      </p:bgRef>
    </p:bg>
    <p:spTree>
      <p:nvGrpSpPr>
        <p:cNvPr id="1" name=""/>
        <p:cNvGrpSpPr/>
        <p:nvPr/>
      </p:nvGrpSpPr>
      <p:grpSpPr>
        <a:xfrm>
          <a:off x="0" y="0"/>
          <a:ext cx="0" cy="0"/>
          <a:chOff x="0" y="0"/>
          <a:chExt cx="0" cy="0"/>
        </a:xfrm>
      </p:grpSpPr>
      <p:grpSp>
        <p:nvGrpSpPr>
          <p:cNvPr id="5" name="Process Graphic - 3"/>
          <p:cNvGrpSpPr/>
          <p:nvPr/>
        </p:nvGrpSpPr>
        <p:grpSpPr>
          <a:xfrm>
            <a:off x="667264" y="2150997"/>
            <a:ext cx="10051535" cy="974587"/>
            <a:chOff x="1066799" y="2150998"/>
            <a:chExt cx="5660268" cy="640080"/>
          </a:xfrm>
          <a:solidFill>
            <a:schemeClr val="accent4"/>
          </a:solidFill>
        </p:grpSpPr>
        <p:sp>
          <p:nvSpPr>
            <p:cNvPr id="10" name="Phase/Step 2"/>
            <p:cNvSpPr>
              <a:spLocks/>
            </p:cNvSpPr>
            <p:nvPr/>
          </p:nvSpPr>
          <p:spPr bwMode="auto">
            <a:xfrm>
              <a:off x="3856957"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3" y="253"/>
                  </a:lnTo>
                  <a:lnTo>
                    <a:pt x="0" y="500"/>
                  </a:lnTo>
                  <a:lnTo>
                    <a:pt x="1680" y="500"/>
                  </a:lnTo>
                  <a:lnTo>
                    <a:pt x="1764" y="253"/>
                  </a:lnTo>
                  <a:lnTo>
                    <a:pt x="1680" y="0"/>
                  </a:ln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2"/>
                </a:solidFill>
              </a:endParaRPr>
            </a:p>
          </p:txBody>
        </p:sp>
        <p:sp>
          <p:nvSpPr>
            <p:cNvPr id="24" name="Phase/Step 1"/>
            <p:cNvSpPr>
              <a:spLocks/>
            </p:cNvSpPr>
            <p:nvPr/>
          </p:nvSpPr>
          <p:spPr bwMode="auto">
            <a:xfrm>
              <a:off x="1066799"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 name="connsiteX0" fmla="*/ 0 w 10000"/>
                <a:gd name="connsiteY0" fmla="*/ 0 h 10000"/>
                <a:gd name="connsiteX1" fmla="*/ 0 w 10000"/>
                <a:gd name="connsiteY1" fmla="*/ 10000 h 10000"/>
                <a:gd name="connsiteX2" fmla="*/ 9524 w 10000"/>
                <a:gd name="connsiteY2" fmla="*/ 10000 h 10000"/>
                <a:gd name="connsiteX3" fmla="*/ 10000 w 10000"/>
                <a:gd name="connsiteY3" fmla="*/ 5060 h 10000"/>
                <a:gd name="connsiteX4" fmla="*/ 9524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0" y="10000"/>
                  </a:lnTo>
                  <a:lnTo>
                    <a:pt x="9524" y="10000"/>
                  </a:lnTo>
                  <a:cubicBezTo>
                    <a:pt x="9683" y="8353"/>
                    <a:pt x="9841" y="6707"/>
                    <a:pt x="10000" y="5060"/>
                  </a:cubicBezTo>
                  <a:cubicBezTo>
                    <a:pt x="9841" y="3373"/>
                    <a:pt x="9683" y="1687"/>
                    <a:pt x="9524" y="0"/>
                  </a:cubicBez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grpSp>
      <p:sp>
        <p:nvSpPr>
          <p:cNvPr id="26" name="Text Placeholder-Process 1"/>
          <p:cNvSpPr>
            <a:spLocks noGrp="1"/>
          </p:cNvSpPr>
          <p:nvPr>
            <p:ph type="body" sz="quarter" idx="48" hasCustomPrompt="1"/>
          </p:nvPr>
        </p:nvSpPr>
        <p:spPr>
          <a:xfrm>
            <a:off x="888263" y="3125584"/>
            <a:ext cx="4801337"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7" name="Text Placeholder-ProcessTitle 1"/>
          <p:cNvSpPr>
            <a:spLocks noGrp="1"/>
          </p:cNvSpPr>
          <p:nvPr>
            <p:ph type="body" sz="quarter" idx="37" hasCustomPrompt="1"/>
          </p:nvPr>
        </p:nvSpPr>
        <p:spPr>
          <a:xfrm>
            <a:off x="888263" y="2217501"/>
            <a:ext cx="4618015" cy="830500"/>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5" name="Title Placeholder - Top"/>
          <p:cNvSpPr>
            <a:spLocks noGrp="1"/>
          </p:cNvSpPr>
          <p:nvPr>
            <p:ph type="title"/>
          </p:nvPr>
        </p:nvSpPr>
        <p:spPr>
          <a:xfrm>
            <a:off x="660400" y="457200"/>
            <a:ext cx="10058400" cy="685803"/>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ProcessTitle 1"/>
          <p:cNvSpPr>
            <a:spLocks noGrp="1"/>
          </p:cNvSpPr>
          <p:nvPr>
            <p:ph type="body" sz="quarter" idx="50" hasCustomPrompt="1"/>
          </p:nvPr>
        </p:nvSpPr>
        <p:spPr>
          <a:xfrm>
            <a:off x="6033991" y="2217501"/>
            <a:ext cx="4421974" cy="830500"/>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2" name="Text Placeholder - Left, Mid"/>
          <p:cNvSpPr>
            <a:spLocks noGrp="1"/>
          </p:cNvSpPr>
          <p:nvPr>
            <p:ph type="body" sz="quarter" idx="12"/>
          </p:nvPr>
        </p:nvSpPr>
        <p:spPr>
          <a:xfrm>
            <a:off x="660400" y="1470732"/>
            <a:ext cx="10058399" cy="560394"/>
          </a:xfrm>
        </p:spPr>
        <p:txBody>
          <a:bodyPr/>
          <a:lstStyle>
            <a:lvl1pPr>
              <a:lnSpc>
                <a:spcPts val="1600"/>
              </a:lnSpc>
              <a:spcBef>
                <a:spcPts val="0"/>
              </a:spcBef>
              <a:spcAft>
                <a:spcPts val="600"/>
              </a:spcAft>
              <a:defRPr sz="1800" baseline="0">
                <a:solidFill>
                  <a:schemeClr val="accent3"/>
                </a:solidFill>
                <a:latin typeface="+mn-lt"/>
              </a:defRPr>
            </a:lvl1pPr>
          </a:lstStyle>
          <a:p>
            <a:pPr lvl="0"/>
            <a:r>
              <a:rPr lang="en-US"/>
              <a:t>Click to edit Master text styles</a:t>
            </a:r>
          </a:p>
        </p:txBody>
      </p:sp>
      <p:sp>
        <p:nvSpPr>
          <p:cNvPr id="18" name="Text Placeholder-Process 1"/>
          <p:cNvSpPr>
            <a:spLocks noGrp="1"/>
          </p:cNvSpPr>
          <p:nvPr>
            <p:ph type="body" sz="quarter" idx="53" hasCustomPrompt="1"/>
          </p:nvPr>
        </p:nvSpPr>
        <p:spPr>
          <a:xfrm>
            <a:off x="6047409" y="3125584"/>
            <a:ext cx="467139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 name="Footer Placeholder 1"/>
          <p:cNvSpPr>
            <a:spLocks noGrp="1"/>
          </p:cNvSpPr>
          <p:nvPr>
            <p:ph type="ftr" sz="quarter" idx="55"/>
          </p:nvPr>
        </p:nvSpPr>
        <p:spPr/>
        <p:txBody>
          <a:bodyPr/>
          <a:lstStyle/>
          <a:p>
            <a:r>
              <a:rPr lang="en-US"/>
              <a:t>Eastern Washington University June Steering Committee Update</a:t>
            </a:r>
          </a:p>
        </p:txBody>
      </p:sp>
      <p:sp>
        <p:nvSpPr>
          <p:cNvPr id="3" name="Slide Number Placeholder 2"/>
          <p:cNvSpPr>
            <a:spLocks noGrp="1"/>
          </p:cNvSpPr>
          <p:nvPr>
            <p:ph type="sldNum" sz="quarter" idx="56"/>
          </p:nvPr>
        </p:nvSpPr>
        <p:spPr/>
        <p:txBody>
          <a:bodyPr/>
          <a:lstStyle/>
          <a:p>
            <a:fld id="{D80659BF-CB79-4A8E-8A5E-9707540CF6F7}" type="slidenum">
              <a:rPr lang="en-US" smtClean="0"/>
              <a:pPr/>
              <a:t>‹#›</a:t>
            </a:fld>
            <a:endParaRPr lang="en-US"/>
          </a:p>
        </p:txBody>
      </p:sp>
      <p:cxnSp>
        <p:nvCxnSpPr>
          <p:cNvPr id="23" name="RuleLine - Mid" hidden="1">
            <a:extLst>
              <a:ext uri="{FF2B5EF4-FFF2-40B4-BE49-F238E27FC236}">
                <a16:creationId xmlns:a16="http://schemas.microsoft.com/office/drawing/2014/main" id="{2FAA2B14-B99A-4931-9572-6A8A383917D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RuleLine - Top" hidden="1">
            <a:extLst>
              <a:ext uri="{FF2B5EF4-FFF2-40B4-BE49-F238E27FC236}">
                <a16:creationId xmlns:a16="http://schemas.microsoft.com/office/drawing/2014/main" id="{B6205F49-E990-4E7D-97C0-04F7A1490F9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7812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Content - Right B_Dark">
    <p:bg>
      <p:bgRef idx="1001">
        <a:schemeClr val="bg2"/>
      </p:bgRef>
    </p:bg>
    <p:spTree>
      <p:nvGrpSpPr>
        <p:cNvPr id="1" name=""/>
        <p:cNvGrpSpPr/>
        <p:nvPr/>
      </p:nvGrpSpPr>
      <p:grpSpPr>
        <a:xfrm>
          <a:off x="0" y="0"/>
          <a:ext cx="0" cy="0"/>
          <a:chOff x="0" y="0"/>
          <a:chExt cx="0" cy="0"/>
        </a:xfrm>
      </p:grpSpPr>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Eastern Washington University June Steering Committee Update</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Mid">
            <a:extLst>
              <a:ext uri="{FF2B5EF4-FFF2-40B4-BE49-F238E27FC236}">
                <a16:creationId xmlns:a16="http://schemas.microsoft.com/office/drawing/2014/main" id="{BC522425-C2DC-4D07-8A5B-244D4F4A3556}"/>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Mid" hidden="1">
            <a:extLst>
              <a:ext uri="{FF2B5EF4-FFF2-40B4-BE49-F238E27FC236}">
                <a16:creationId xmlns:a16="http://schemas.microsoft.com/office/drawing/2014/main" id="{68697BCD-E272-4537-A2A7-D45D58F9EC2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221F494E-95B4-191C-2B83-4E204FC94C6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2056" y="1759296"/>
            <a:ext cx="3997707" cy="641607"/>
          </a:xfrm>
          <a:prstGeom prst="rect">
            <a:avLst/>
          </a:prstGeom>
        </p:spPr>
      </p:pic>
      <p:sp>
        <p:nvSpPr>
          <p:cNvPr id="6" name="Title 2">
            <a:extLst>
              <a:ext uri="{FF2B5EF4-FFF2-40B4-BE49-F238E27FC236}">
                <a16:creationId xmlns:a16="http://schemas.microsoft.com/office/drawing/2014/main" id="{94AF4FEF-2D17-AAE7-368A-F4A6FA18B7A7}"/>
              </a:ext>
            </a:extLst>
          </p:cNvPr>
          <p:cNvSpPr txBox="1">
            <a:spLocks/>
          </p:cNvSpPr>
          <p:nvPr userDrawn="1"/>
        </p:nvSpPr>
        <p:spPr>
          <a:xfrm>
            <a:off x="660400" y="504337"/>
            <a:ext cx="5029199" cy="1069940"/>
          </a:xfrm>
          <a:prstGeom prst="rect">
            <a:avLst/>
          </a:prstGeom>
        </p:spPr>
        <p:txBody>
          <a:bodyPr vert="horz" lIns="0" tIns="0" rIns="0" bIns="0" rtlCol="0" anchor="b">
            <a:noAutofit/>
          </a:bodyPr>
          <a:lstStyle>
            <a:lvl1pPr marL="0" indent="0" algn="l" defTabSz="884964" rtl="0" eaLnBrk="1" latinLnBrk="0" hangingPunct="1">
              <a:lnSpc>
                <a:spcPct val="100000"/>
              </a:lnSpc>
              <a:spcBef>
                <a:spcPct val="0"/>
              </a:spcBef>
              <a:buNone/>
              <a:defRPr sz="3600" kern="1200" baseline="0">
                <a:solidFill>
                  <a:schemeClr val="tx2"/>
                </a:solidFill>
                <a:latin typeface="+mj-lt"/>
                <a:ea typeface="+mj-ea"/>
                <a:cs typeface="Arial" panose="020B0604020202020204" pitchFamily="34" charset="0"/>
              </a:defRPr>
            </a:lvl1pPr>
          </a:lstStyle>
          <a:p>
            <a:r>
              <a:rPr lang="en-US"/>
              <a:t>Perspective</a:t>
            </a:r>
          </a:p>
        </p:txBody>
      </p:sp>
      <p:sp>
        <p:nvSpPr>
          <p:cNvPr id="7" name="Text Placeholder 3">
            <a:extLst>
              <a:ext uri="{FF2B5EF4-FFF2-40B4-BE49-F238E27FC236}">
                <a16:creationId xmlns:a16="http://schemas.microsoft.com/office/drawing/2014/main" id="{036C3F77-00D9-9C92-FC9F-80DC9F404E57}"/>
              </a:ext>
            </a:extLst>
          </p:cNvPr>
          <p:cNvSpPr>
            <a:spLocks noGrp="1"/>
          </p:cNvSpPr>
          <p:nvPr>
            <p:ph type="body" sz="quarter" idx="12"/>
          </p:nvPr>
        </p:nvSpPr>
        <p:spPr>
          <a:xfrm>
            <a:off x="660401" y="3200400"/>
            <a:ext cx="4894784" cy="1718262"/>
          </a:xfrm>
        </p:spPr>
        <p:txBody>
          <a:bodyPr/>
          <a:lstStyle/>
          <a:p>
            <a:pPr lvl="0"/>
            <a:r>
              <a:rPr lang="en-US"/>
              <a:t>Click to edit Master text styles</a:t>
            </a:r>
          </a:p>
        </p:txBody>
      </p:sp>
      <p:grpSp>
        <p:nvGrpSpPr>
          <p:cNvPr id="13" name="Group 12">
            <a:extLst>
              <a:ext uri="{FF2B5EF4-FFF2-40B4-BE49-F238E27FC236}">
                <a16:creationId xmlns:a16="http://schemas.microsoft.com/office/drawing/2014/main" id="{F67E7EFD-22E3-1C13-A335-C952A3005ACD}"/>
              </a:ext>
            </a:extLst>
          </p:cNvPr>
          <p:cNvGrpSpPr/>
          <p:nvPr userDrawn="1"/>
        </p:nvGrpSpPr>
        <p:grpSpPr>
          <a:xfrm>
            <a:off x="660400" y="391607"/>
            <a:ext cx="10338317" cy="5600503"/>
            <a:chOff x="660400" y="391607"/>
            <a:chExt cx="10338317" cy="5600503"/>
          </a:xfrm>
        </p:grpSpPr>
        <p:grpSp>
          <p:nvGrpSpPr>
            <p:cNvPr id="14" name="Group 13">
              <a:extLst>
                <a:ext uri="{FF2B5EF4-FFF2-40B4-BE49-F238E27FC236}">
                  <a16:creationId xmlns:a16="http://schemas.microsoft.com/office/drawing/2014/main" id="{31A2FC5D-25EB-9914-EF92-495AF39A59A0}"/>
                </a:ext>
              </a:extLst>
            </p:cNvPr>
            <p:cNvGrpSpPr/>
            <p:nvPr/>
          </p:nvGrpSpPr>
          <p:grpSpPr>
            <a:xfrm>
              <a:off x="660400" y="391607"/>
              <a:ext cx="10338317" cy="5600503"/>
              <a:chOff x="-9197067" y="390451"/>
              <a:chExt cx="8937766" cy="4959296"/>
            </a:xfrm>
          </p:grpSpPr>
          <p:grpSp>
            <p:nvGrpSpPr>
              <p:cNvPr id="25" name="Group 24">
                <a:extLst>
                  <a:ext uri="{FF2B5EF4-FFF2-40B4-BE49-F238E27FC236}">
                    <a16:creationId xmlns:a16="http://schemas.microsoft.com/office/drawing/2014/main" id="{CBD2321A-E566-6AC8-041B-DD87D1F595E9}"/>
                  </a:ext>
                </a:extLst>
              </p:cNvPr>
              <p:cNvGrpSpPr/>
              <p:nvPr userDrawn="1"/>
            </p:nvGrpSpPr>
            <p:grpSpPr>
              <a:xfrm>
                <a:off x="-9197067" y="493463"/>
                <a:ext cx="8825522" cy="4856284"/>
                <a:chOff x="-9197067" y="493463"/>
                <a:chExt cx="8825522" cy="4856284"/>
              </a:xfrm>
            </p:grpSpPr>
            <p:sp>
              <p:nvSpPr>
                <p:cNvPr id="34" name="Freeform 45">
                  <a:extLst>
                    <a:ext uri="{FF2B5EF4-FFF2-40B4-BE49-F238E27FC236}">
                      <a16:creationId xmlns:a16="http://schemas.microsoft.com/office/drawing/2014/main" id="{F75041D9-8DA1-2845-2965-95BE30AF5680}"/>
                    </a:ext>
                  </a:extLst>
                </p:cNvPr>
                <p:cNvSpPr/>
                <p:nvPr/>
              </p:nvSpPr>
              <p:spPr>
                <a:xfrm>
                  <a:off x="-9197067" y="1667656"/>
                  <a:ext cx="8825522" cy="3682091"/>
                </a:xfrm>
                <a:custGeom>
                  <a:avLst/>
                  <a:gdLst>
                    <a:gd name="connsiteX0" fmla="*/ 0 w 8825522"/>
                    <a:gd name="connsiteY0" fmla="*/ 3681958 h 3682091"/>
                    <a:gd name="connsiteX1" fmla="*/ 2536190 w 8825522"/>
                    <a:gd name="connsiteY1" fmla="*/ 3681958 h 3682091"/>
                    <a:gd name="connsiteX2" fmla="*/ 6220820 w 8825522"/>
                    <a:gd name="connsiteY2" fmla="*/ 2938278 h 3682091"/>
                    <a:gd name="connsiteX3" fmla="*/ 8825522 w 8825522"/>
                    <a:gd name="connsiteY3" fmla="*/ 0 h 3682091"/>
                  </a:gdLst>
                  <a:ahLst/>
                  <a:cxnLst>
                    <a:cxn ang="0">
                      <a:pos x="connsiteX0" y="connsiteY0"/>
                    </a:cxn>
                    <a:cxn ang="0">
                      <a:pos x="connsiteX1" y="connsiteY1"/>
                    </a:cxn>
                    <a:cxn ang="0">
                      <a:pos x="connsiteX2" y="connsiteY2"/>
                    </a:cxn>
                    <a:cxn ang="0">
                      <a:pos x="connsiteX3" y="connsiteY3"/>
                    </a:cxn>
                  </a:cxnLst>
                  <a:rect l="l" t="t" r="r" b="b"/>
                  <a:pathLst>
                    <a:path w="8825522" h="3682091">
                      <a:moveTo>
                        <a:pt x="0" y="3681958"/>
                      </a:moveTo>
                      <a:lnTo>
                        <a:pt x="2536190" y="3681958"/>
                      </a:lnTo>
                      <a:cubicBezTo>
                        <a:pt x="4978600" y="3685116"/>
                        <a:pt x="5504108" y="3637983"/>
                        <a:pt x="6220820" y="2938278"/>
                      </a:cubicBezTo>
                      <a:cubicBezTo>
                        <a:pt x="7441660" y="1746106"/>
                        <a:pt x="8022319" y="178814"/>
                        <a:pt x="8825522" y="0"/>
                      </a:cubicBezTo>
                    </a:path>
                  </a:pathLst>
                </a:custGeom>
                <a:noFill/>
                <a:ln w="6350" cap="flat">
                  <a:solidFill>
                    <a:schemeClr val="accent3"/>
                  </a:solidFill>
                  <a:prstDash val="solid"/>
                  <a:miter/>
                </a:ln>
              </p:spPr>
              <p:txBody>
                <a:bodyPr rtlCol="0" anchor="ctr"/>
                <a:lstStyle/>
                <a:p>
                  <a:endParaRPr lang="en-US"/>
                </a:p>
              </p:txBody>
            </p:sp>
            <p:sp>
              <p:nvSpPr>
                <p:cNvPr id="35" name="Freeform 46">
                  <a:extLst>
                    <a:ext uri="{FF2B5EF4-FFF2-40B4-BE49-F238E27FC236}">
                      <a16:creationId xmlns:a16="http://schemas.microsoft.com/office/drawing/2014/main" id="{CED2B20E-9780-DB00-230D-6AD244F5D4C8}"/>
                    </a:ext>
                  </a:extLst>
                </p:cNvPr>
                <p:cNvSpPr/>
                <p:nvPr/>
              </p:nvSpPr>
              <p:spPr>
                <a:xfrm>
                  <a:off x="-9197067" y="1097931"/>
                  <a:ext cx="8314105" cy="4152558"/>
                </a:xfrm>
                <a:custGeom>
                  <a:avLst/>
                  <a:gdLst>
                    <a:gd name="connsiteX0" fmla="*/ 0 w 8314105"/>
                    <a:gd name="connsiteY0" fmla="*/ 4152558 h 4152558"/>
                    <a:gd name="connsiteX1" fmla="*/ 2536190 w 8314105"/>
                    <a:gd name="connsiteY1" fmla="*/ 4152558 h 4152558"/>
                    <a:gd name="connsiteX2" fmla="*/ 6018197 w 8314105"/>
                    <a:gd name="connsiteY2" fmla="*/ 3327003 h 4152558"/>
                    <a:gd name="connsiteX3" fmla="*/ 8314105 w 8314105"/>
                    <a:gd name="connsiteY3" fmla="*/ 0 h 4152558"/>
                  </a:gdLst>
                  <a:ahLst/>
                  <a:cxnLst>
                    <a:cxn ang="0">
                      <a:pos x="connsiteX0" y="connsiteY0"/>
                    </a:cxn>
                    <a:cxn ang="0">
                      <a:pos x="connsiteX1" y="connsiteY1"/>
                    </a:cxn>
                    <a:cxn ang="0">
                      <a:pos x="connsiteX2" y="connsiteY2"/>
                    </a:cxn>
                    <a:cxn ang="0">
                      <a:pos x="connsiteX3" y="connsiteY3"/>
                    </a:cxn>
                  </a:cxnLst>
                  <a:rect l="l" t="t" r="r" b="b"/>
                  <a:pathLst>
                    <a:path w="8314105" h="4152558">
                      <a:moveTo>
                        <a:pt x="0" y="4152558"/>
                      </a:moveTo>
                      <a:lnTo>
                        <a:pt x="2536190" y="4152558"/>
                      </a:lnTo>
                      <a:cubicBezTo>
                        <a:pt x="4935111" y="4152558"/>
                        <a:pt x="5451630" y="3972530"/>
                        <a:pt x="6018197" y="3327003"/>
                      </a:cubicBezTo>
                      <a:cubicBezTo>
                        <a:pt x="7216199" y="1962334"/>
                        <a:pt x="7503856" y="453837"/>
                        <a:pt x="8314105" y="0"/>
                      </a:cubicBezTo>
                    </a:path>
                  </a:pathLst>
                </a:custGeom>
                <a:noFill/>
                <a:ln w="6350" cap="flat">
                  <a:solidFill>
                    <a:schemeClr val="accent3"/>
                  </a:solidFill>
                  <a:prstDash val="solid"/>
                  <a:miter/>
                </a:ln>
              </p:spPr>
              <p:txBody>
                <a:bodyPr rtlCol="0" anchor="ctr"/>
                <a:lstStyle/>
                <a:p>
                  <a:endParaRPr lang="en-US"/>
                </a:p>
              </p:txBody>
            </p:sp>
            <p:sp>
              <p:nvSpPr>
                <p:cNvPr id="36" name="Freeform 47">
                  <a:extLst>
                    <a:ext uri="{FF2B5EF4-FFF2-40B4-BE49-F238E27FC236}">
                      <a16:creationId xmlns:a16="http://schemas.microsoft.com/office/drawing/2014/main" id="{E042D797-17D0-4D95-672E-06715E8B3C15}"/>
                    </a:ext>
                  </a:extLst>
                </p:cNvPr>
                <p:cNvSpPr/>
                <p:nvPr/>
              </p:nvSpPr>
              <p:spPr>
                <a:xfrm>
                  <a:off x="-9197067" y="797640"/>
                  <a:ext cx="7615128" cy="4368058"/>
                </a:xfrm>
                <a:custGeom>
                  <a:avLst/>
                  <a:gdLst>
                    <a:gd name="connsiteX0" fmla="*/ 0 w 7615128"/>
                    <a:gd name="connsiteY0" fmla="*/ 4368058 h 4368058"/>
                    <a:gd name="connsiteX1" fmla="*/ 2536190 w 7615128"/>
                    <a:gd name="connsiteY1" fmla="*/ 4368058 h 4368058"/>
                    <a:gd name="connsiteX2" fmla="*/ 6018197 w 7615128"/>
                    <a:gd name="connsiteY2" fmla="*/ 3161066 h 4368058"/>
                    <a:gd name="connsiteX3" fmla="*/ 7615129 w 7615128"/>
                    <a:gd name="connsiteY3" fmla="*/ 0 h 4368058"/>
                  </a:gdLst>
                  <a:ahLst/>
                  <a:cxnLst>
                    <a:cxn ang="0">
                      <a:pos x="connsiteX0" y="connsiteY0"/>
                    </a:cxn>
                    <a:cxn ang="0">
                      <a:pos x="connsiteX1" y="connsiteY1"/>
                    </a:cxn>
                    <a:cxn ang="0">
                      <a:pos x="connsiteX2" y="connsiteY2"/>
                    </a:cxn>
                    <a:cxn ang="0">
                      <a:pos x="connsiteX3" y="connsiteY3"/>
                    </a:cxn>
                  </a:cxnLst>
                  <a:rect l="l" t="t" r="r" b="b"/>
                  <a:pathLst>
                    <a:path w="7615128" h="4368058">
                      <a:moveTo>
                        <a:pt x="0" y="4368058"/>
                      </a:moveTo>
                      <a:lnTo>
                        <a:pt x="2536190" y="4368058"/>
                      </a:lnTo>
                      <a:cubicBezTo>
                        <a:pt x="4205765" y="4368058"/>
                        <a:pt x="5230542" y="4347407"/>
                        <a:pt x="6018197" y="3161066"/>
                      </a:cubicBezTo>
                      <a:cubicBezTo>
                        <a:pt x="6881167" y="1861266"/>
                        <a:pt x="6788845" y="1213795"/>
                        <a:pt x="7615129" y="0"/>
                      </a:cubicBezTo>
                    </a:path>
                  </a:pathLst>
                </a:custGeom>
                <a:noFill/>
                <a:ln w="6350" cap="flat">
                  <a:solidFill>
                    <a:schemeClr val="accent3"/>
                  </a:solidFill>
                  <a:prstDash val="solid"/>
                  <a:miter/>
                </a:ln>
              </p:spPr>
              <p:txBody>
                <a:bodyPr rtlCol="0" anchor="ctr"/>
                <a:lstStyle/>
                <a:p>
                  <a:endParaRPr lang="en-US"/>
                </a:p>
              </p:txBody>
            </p:sp>
            <p:sp>
              <p:nvSpPr>
                <p:cNvPr id="37" name="Freeform 48">
                  <a:extLst>
                    <a:ext uri="{FF2B5EF4-FFF2-40B4-BE49-F238E27FC236}">
                      <a16:creationId xmlns:a16="http://schemas.microsoft.com/office/drawing/2014/main" id="{7E5B2C64-66D9-B874-25AA-2F4EB908D87D}"/>
                    </a:ext>
                  </a:extLst>
                </p:cNvPr>
                <p:cNvSpPr/>
                <p:nvPr/>
              </p:nvSpPr>
              <p:spPr>
                <a:xfrm>
                  <a:off x="-9197067" y="493463"/>
                  <a:ext cx="6907162" cy="4587444"/>
                </a:xfrm>
                <a:custGeom>
                  <a:avLst/>
                  <a:gdLst>
                    <a:gd name="connsiteX0" fmla="*/ 0 w 6907162"/>
                    <a:gd name="connsiteY0" fmla="*/ 4587445 h 4587444"/>
                    <a:gd name="connsiteX1" fmla="*/ 2536190 w 6907162"/>
                    <a:gd name="connsiteY1" fmla="*/ 4587445 h 4587444"/>
                    <a:gd name="connsiteX2" fmla="*/ 5711833 w 6907162"/>
                    <a:gd name="connsiteY2" fmla="*/ 3304651 h 4587444"/>
                    <a:gd name="connsiteX3" fmla="*/ 6907163 w 6907162"/>
                    <a:gd name="connsiteY3" fmla="*/ 0 h 4587444"/>
                  </a:gdLst>
                  <a:ahLst/>
                  <a:cxnLst>
                    <a:cxn ang="0">
                      <a:pos x="connsiteX0" y="connsiteY0"/>
                    </a:cxn>
                    <a:cxn ang="0">
                      <a:pos x="connsiteX1" y="connsiteY1"/>
                    </a:cxn>
                    <a:cxn ang="0">
                      <a:pos x="connsiteX2" y="connsiteY2"/>
                    </a:cxn>
                    <a:cxn ang="0">
                      <a:pos x="connsiteX3" y="connsiteY3"/>
                    </a:cxn>
                  </a:cxnLst>
                  <a:rect l="l" t="t" r="r" b="b"/>
                  <a:pathLst>
                    <a:path w="6907162" h="4587444">
                      <a:moveTo>
                        <a:pt x="0" y="4587445"/>
                      </a:moveTo>
                      <a:lnTo>
                        <a:pt x="2536190" y="4587445"/>
                      </a:lnTo>
                      <a:cubicBezTo>
                        <a:pt x="4205765" y="4587445"/>
                        <a:pt x="4979572" y="4533995"/>
                        <a:pt x="5711833" y="3304651"/>
                      </a:cubicBezTo>
                      <a:cubicBezTo>
                        <a:pt x="6383842" y="2176619"/>
                        <a:pt x="6214989" y="1393580"/>
                        <a:pt x="6907163" y="0"/>
                      </a:cubicBezTo>
                    </a:path>
                  </a:pathLst>
                </a:custGeom>
                <a:noFill/>
                <a:ln w="6350" cap="flat">
                  <a:solidFill>
                    <a:schemeClr val="accent3"/>
                  </a:solidFill>
                  <a:prstDash val="solid"/>
                  <a:miter/>
                </a:ln>
              </p:spPr>
              <p:txBody>
                <a:bodyPr rtlCol="0" anchor="ctr"/>
                <a:lstStyle/>
                <a:p>
                  <a:endParaRPr lang="en-US"/>
                </a:p>
              </p:txBody>
            </p:sp>
            <p:sp>
              <p:nvSpPr>
                <p:cNvPr id="38" name="Freeform 49">
                  <a:extLst>
                    <a:ext uri="{FF2B5EF4-FFF2-40B4-BE49-F238E27FC236}">
                      <a16:creationId xmlns:a16="http://schemas.microsoft.com/office/drawing/2014/main" id="{9AFD7382-C874-BEDF-8256-AF5B9FEDAF10}"/>
                    </a:ext>
                  </a:extLst>
                </p:cNvPr>
                <p:cNvSpPr/>
                <p:nvPr/>
              </p:nvSpPr>
              <p:spPr>
                <a:xfrm>
                  <a:off x="-9197067" y="591616"/>
                  <a:ext cx="5940484" cy="4404501"/>
                </a:xfrm>
                <a:custGeom>
                  <a:avLst/>
                  <a:gdLst>
                    <a:gd name="connsiteX0" fmla="*/ 0 w 5940484"/>
                    <a:gd name="connsiteY0" fmla="*/ 4404501 h 4404501"/>
                    <a:gd name="connsiteX1" fmla="*/ 2525014 w 5940484"/>
                    <a:gd name="connsiteY1" fmla="*/ 4404501 h 4404501"/>
                    <a:gd name="connsiteX2" fmla="*/ 5370240 w 5940484"/>
                    <a:gd name="connsiteY2" fmla="*/ 3125109 h 4404501"/>
                    <a:gd name="connsiteX3" fmla="*/ 5940452 w 5940484"/>
                    <a:gd name="connsiteY3" fmla="*/ 0 h 4404501"/>
                  </a:gdLst>
                  <a:ahLst/>
                  <a:cxnLst>
                    <a:cxn ang="0">
                      <a:pos x="connsiteX0" y="connsiteY0"/>
                    </a:cxn>
                    <a:cxn ang="0">
                      <a:pos x="connsiteX1" y="connsiteY1"/>
                    </a:cxn>
                    <a:cxn ang="0">
                      <a:pos x="connsiteX2" y="connsiteY2"/>
                    </a:cxn>
                    <a:cxn ang="0">
                      <a:pos x="connsiteX3" y="connsiteY3"/>
                    </a:cxn>
                  </a:cxnLst>
                  <a:rect l="l" t="t" r="r" b="b"/>
                  <a:pathLst>
                    <a:path w="5940484" h="4404501">
                      <a:moveTo>
                        <a:pt x="0" y="4404501"/>
                      </a:moveTo>
                      <a:lnTo>
                        <a:pt x="2525014" y="4404501"/>
                      </a:lnTo>
                      <a:cubicBezTo>
                        <a:pt x="4187057" y="4404501"/>
                        <a:pt x="4641137" y="4354453"/>
                        <a:pt x="5370240" y="3125109"/>
                      </a:cubicBezTo>
                      <a:cubicBezTo>
                        <a:pt x="5955029" y="2138718"/>
                        <a:pt x="5940452" y="691688"/>
                        <a:pt x="5940452" y="0"/>
                      </a:cubicBezTo>
                    </a:path>
                  </a:pathLst>
                </a:custGeom>
                <a:noFill/>
                <a:ln w="6350" cap="flat">
                  <a:solidFill>
                    <a:schemeClr val="accent3"/>
                  </a:solidFill>
                  <a:prstDash val="solid"/>
                  <a:miter/>
                </a:ln>
              </p:spPr>
              <p:txBody>
                <a:bodyPr rtlCol="0" anchor="ctr"/>
                <a:lstStyle/>
                <a:p>
                  <a:endParaRPr lang="en-US"/>
                </a:p>
              </p:txBody>
            </p:sp>
            <p:sp>
              <p:nvSpPr>
                <p:cNvPr id="39" name="Freeform 50">
                  <a:extLst>
                    <a:ext uri="{FF2B5EF4-FFF2-40B4-BE49-F238E27FC236}">
                      <a16:creationId xmlns:a16="http://schemas.microsoft.com/office/drawing/2014/main" id="{4F89C6C7-C338-65FF-D98C-32155D0AF1F2}"/>
                    </a:ext>
                  </a:extLst>
                </p:cNvPr>
                <p:cNvSpPr/>
                <p:nvPr/>
              </p:nvSpPr>
              <p:spPr>
                <a:xfrm>
                  <a:off x="-9197067" y="812946"/>
                  <a:ext cx="5330181" cy="4098840"/>
                </a:xfrm>
                <a:custGeom>
                  <a:avLst/>
                  <a:gdLst>
                    <a:gd name="connsiteX0" fmla="*/ 0 w 5330181"/>
                    <a:gd name="connsiteY0" fmla="*/ 4098380 h 4098840"/>
                    <a:gd name="connsiteX1" fmla="*/ 2531088 w 5330181"/>
                    <a:gd name="connsiteY1" fmla="*/ 4098380 h 4098840"/>
                    <a:gd name="connsiteX2" fmla="*/ 4968396 w 5330181"/>
                    <a:gd name="connsiteY2" fmla="*/ 3056353 h 4098840"/>
                    <a:gd name="connsiteX3" fmla="*/ 5176850 w 5330181"/>
                    <a:gd name="connsiteY3" fmla="*/ 0 h 4098840"/>
                  </a:gdLst>
                  <a:ahLst/>
                  <a:cxnLst>
                    <a:cxn ang="0">
                      <a:pos x="connsiteX0" y="connsiteY0"/>
                    </a:cxn>
                    <a:cxn ang="0">
                      <a:pos x="connsiteX1" y="connsiteY1"/>
                    </a:cxn>
                    <a:cxn ang="0">
                      <a:pos x="connsiteX2" y="connsiteY2"/>
                    </a:cxn>
                    <a:cxn ang="0">
                      <a:pos x="connsiteX3" y="connsiteY3"/>
                    </a:cxn>
                  </a:cxnLst>
                  <a:rect l="l" t="t" r="r" b="b"/>
                  <a:pathLst>
                    <a:path w="5330181" h="4098840">
                      <a:moveTo>
                        <a:pt x="0" y="4098380"/>
                      </a:moveTo>
                      <a:lnTo>
                        <a:pt x="2531088" y="4098380"/>
                      </a:lnTo>
                      <a:cubicBezTo>
                        <a:pt x="3590121" y="4098380"/>
                        <a:pt x="4447990" y="4153530"/>
                        <a:pt x="4968396" y="3056353"/>
                      </a:cubicBezTo>
                      <a:cubicBezTo>
                        <a:pt x="5410328" y="2124627"/>
                        <a:pt x="5405954" y="786440"/>
                        <a:pt x="5176850" y="0"/>
                      </a:cubicBezTo>
                    </a:path>
                  </a:pathLst>
                </a:custGeom>
                <a:noFill/>
                <a:ln w="6350" cap="flat">
                  <a:solidFill>
                    <a:schemeClr val="accent3"/>
                  </a:solidFill>
                  <a:prstDash val="solid"/>
                  <a:miter/>
                </a:ln>
              </p:spPr>
              <p:txBody>
                <a:bodyPr rtlCol="0" anchor="ctr"/>
                <a:lstStyle/>
                <a:p>
                  <a:endParaRPr lang="en-US"/>
                </a:p>
              </p:txBody>
            </p:sp>
            <p:sp>
              <p:nvSpPr>
                <p:cNvPr id="40" name="Freeform 51">
                  <a:extLst>
                    <a:ext uri="{FF2B5EF4-FFF2-40B4-BE49-F238E27FC236}">
                      <a16:creationId xmlns:a16="http://schemas.microsoft.com/office/drawing/2014/main" id="{5F379722-D9E7-D4CC-5D1C-79C0A42D20C5}"/>
                    </a:ext>
                  </a:extLst>
                </p:cNvPr>
                <p:cNvSpPr/>
                <p:nvPr/>
              </p:nvSpPr>
              <p:spPr>
                <a:xfrm>
                  <a:off x="-9197067" y="1849385"/>
                  <a:ext cx="4965286" cy="2977150"/>
                </a:xfrm>
                <a:custGeom>
                  <a:avLst/>
                  <a:gdLst>
                    <a:gd name="connsiteX0" fmla="*/ 0 w 4965286"/>
                    <a:gd name="connsiteY0" fmla="*/ 2977150 h 2977150"/>
                    <a:gd name="connsiteX1" fmla="*/ 2525743 w 4965286"/>
                    <a:gd name="connsiteY1" fmla="*/ 2977150 h 2977150"/>
                    <a:gd name="connsiteX2" fmla="*/ 4649398 w 4965286"/>
                    <a:gd name="connsiteY2" fmla="*/ 2082353 h 2977150"/>
                    <a:gd name="connsiteX3" fmla="*/ 4537639 w 4965286"/>
                    <a:gd name="connsiteY3" fmla="*/ 0 h 2977150"/>
                  </a:gdLst>
                  <a:ahLst/>
                  <a:cxnLst>
                    <a:cxn ang="0">
                      <a:pos x="connsiteX0" y="connsiteY0"/>
                    </a:cxn>
                    <a:cxn ang="0">
                      <a:pos x="connsiteX1" y="connsiteY1"/>
                    </a:cxn>
                    <a:cxn ang="0">
                      <a:pos x="connsiteX2" y="connsiteY2"/>
                    </a:cxn>
                    <a:cxn ang="0">
                      <a:pos x="connsiteX3" y="connsiteY3"/>
                    </a:cxn>
                  </a:cxnLst>
                  <a:rect l="l" t="t" r="r" b="b"/>
                  <a:pathLst>
                    <a:path w="4965286" h="2977150">
                      <a:moveTo>
                        <a:pt x="0" y="2977150"/>
                      </a:moveTo>
                      <a:lnTo>
                        <a:pt x="2525743" y="2977150"/>
                      </a:lnTo>
                      <a:cubicBezTo>
                        <a:pt x="3822385" y="2977150"/>
                        <a:pt x="4181956" y="2848142"/>
                        <a:pt x="4649398" y="2082353"/>
                      </a:cubicBezTo>
                      <a:cubicBezTo>
                        <a:pt x="5072137" y="1389693"/>
                        <a:pt x="5104692" y="485421"/>
                        <a:pt x="4537639" y="0"/>
                      </a:cubicBezTo>
                    </a:path>
                  </a:pathLst>
                </a:custGeom>
                <a:noFill/>
                <a:ln w="6350" cap="flat">
                  <a:solidFill>
                    <a:schemeClr val="accent3"/>
                  </a:solid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B5BD1F4D-2744-BD97-D4D0-DC30107871AD}"/>
                  </a:ext>
                </a:extLst>
              </p:cNvPr>
              <p:cNvGrpSpPr/>
              <p:nvPr userDrawn="1"/>
            </p:nvGrpSpPr>
            <p:grpSpPr>
              <a:xfrm>
                <a:off x="-4746892" y="390451"/>
                <a:ext cx="4487591" cy="1526475"/>
                <a:chOff x="-4746892" y="390451"/>
                <a:chExt cx="4487591" cy="1526475"/>
              </a:xfrm>
            </p:grpSpPr>
            <p:sp>
              <p:nvSpPr>
                <p:cNvPr id="27" name="Freeform 37">
                  <a:extLst>
                    <a:ext uri="{FF2B5EF4-FFF2-40B4-BE49-F238E27FC236}">
                      <a16:creationId xmlns:a16="http://schemas.microsoft.com/office/drawing/2014/main" id="{E45FCC6B-FA96-B4B9-CF5C-4F57ACA70E00}"/>
                    </a:ext>
                  </a:extLst>
                </p:cNvPr>
                <p:cNvSpPr/>
                <p:nvPr/>
              </p:nvSpPr>
              <p:spPr>
                <a:xfrm>
                  <a:off x="-421593" y="1621495"/>
                  <a:ext cx="162292" cy="109086"/>
                </a:xfrm>
                <a:custGeom>
                  <a:avLst/>
                  <a:gdLst>
                    <a:gd name="connsiteX0" fmla="*/ 162293 w 162292"/>
                    <a:gd name="connsiteY0" fmla="*/ 21137 h 109086"/>
                    <a:gd name="connsiteX1" fmla="*/ 0 w 162292"/>
                    <a:gd name="connsiteY1" fmla="*/ 0 h 109086"/>
                    <a:gd name="connsiteX2" fmla="*/ 50048 w 162292"/>
                    <a:gd name="connsiteY2" fmla="*/ 46161 h 109086"/>
                    <a:gd name="connsiteX3" fmla="*/ 24295 w 162292"/>
                    <a:gd name="connsiteY3" fmla="*/ 109086 h 109086"/>
                    <a:gd name="connsiteX4" fmla="*/ 162293 w 162292"/>
                    <a:gd name="connsiteY4" fmla="*/ 21137 h 10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92" h="109086">
                      <a:moveTo>
                        <a:pt x="162293" y="21137"/>
                      </a:moveTo>
                      <a:lnTo>
                        <a:pt x="0" y="0"/>
                      </a:lnTo>
                      <a:lnTo>
                        <a:pt x="50048" y="46161"/>
                      </a:lnTo>
                      <a:lnTo>
                        <a:pt x="24295" y="109086"/>
                      </a:lnTo>
                      <a:lnTo>
                        <a:pt x="162293" y="21137"/>
                      </a:lnTo>
                      <a:close/>
                    </a:path>
                  </a:pathLst>
                </a:custGeom>
                <a:solidFill>
                  <a:schemeClr val="accent3"/>
                </a:solidFill>
                <a:ln w="24278" cap="flat">
                  <a:noFill/>
                  <a:prstDash val="solid"/>
                  <a:miter/>
                </a:ln>
              </p:spPr>
              <p:txBody>
                <a:bodyPr rtlCol="0" anchor="ctr"/>
                <a:lstStyle/>
                <a:p>
                  <a:endParaRPr lang="en-US"/>
                </a:p>
              </p:txBody>
            </p:sp>
            <p:sp>
              <p:nvSpPr>
                <p:cNvPr id="28" name="Freeform 38">
                  <a:extLst>
                    <a:ext uri="{FF2B5EF4-FFF2-40B4-BE49-F238E27FC236}">
                      <a16:creationId xmlns:a16="http://schemas.microsoft.com/office/drawing/2014/main" id="{F2D287BE-5198-430B-71A8-D734510BBC37}"/>
                    </a:ext>
                  </a:extLst>
                </p:cNvPr>
                <p:cNvSpPr/>
                <p:nvPr/>
              </p:nvSpPr>
              <p:spPr>
                <a:xfrm>
                  <a:off x="-943943" y="1041808"/>
                  <a:ext cx="161320" cy="123906"/>
                </a:xfrm>
                <a:custGeom>
                  <a:avLst/>
                  <a:gdLst>
                    <a:gd name="connsiteX0" fmla="*/ 161321 w 161320"/>
                    <a:gd name="connsiteY0" fmla="*/ 0 h 123906"/>
                    <a:gd name="connsiteX1" fmla="*/ 0 w 161320"/>
                    <a:gd name="connsiteY1" fmla="*/ 26239 h 123906"/>
                    <a:gd name="connsiteX2" fmla="*/ 60981 w 161320"/>
                    <a:gd name="connsiteY2" fmla="*/ 56122 h 123906"/>
                    <a:gd name="connsiteX3" fmla="*/ 54664 w 161320"/>
                    <a:gd name="connsiteY3" fmla="*/ 123906 h 123906"/>
                    <a:gd name="connsiteX4" fmla="*/ 161321 w 161320"/>
                    <a:gd name="connsiteY4" fmla="*/ 0 h 123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20" h="123906">
                      <a:moveTo>
                        <a:pt x="161321" y="0"/>
                      </a:moveTo>
                      <a:lnTo>
                        <a:pt x="0" y="26239"/>
                      </a:lnTo>
                      <a:lnTo>
                        <a:pt x="60981" y="56122"/>
                      </a:lnTo>
                      <a:lnTo>
                        <a:pt x="54664" y="123906"/>
                      </a:lnTo>
                      <a:lnTo>
                        <a:pt x="161321" y="0"/>
                      </a:lnTo>
                      <a:close/>
                    </a:path>
                  </a:pathLst>
                </a:custGeom>
                <a:solidFill>
                  <a:schemeClr val="accent3"/>
                </a:solidFill>
                <a:ln w="24278" cap="flat">
                  <a:noFill/>
                  <a:prstDash val="solid"/>
                  <a:miter/>
                </a:ln>
              </p:spPr>
              <p:txBody>
                <a:bodyPr rtlCol="0" anchor="ctr"/>
                <a:lstStyle/>
                <a:p>
                  <a:endParaRPr lang="en-US"/>
                </a:p>
              </p:txBody>
            </p:sp>
            <p:sp>
              <p:nvSpPr>
                <p:cNvPr id="29" name="Freeform 39">
                  <a:extLst>
                    <a:ext uri="{FF2B5EF4-FFF2-40B4-BE49-F238E27FC236}">
                      <a16:creationId xmlns:a16="http://schemas.microsoft.com/office/drawing/2014/main" id="{661306D2-C728-CEA0-5FA5-82446ADC08FA}"/>
                    </a:ext>
                  </a:extLst>
                </p:cNvPr>
                <p:cNvSpPr/>
                <p:nvPr/>
              </p:nvSpPr>
              <p:spPr>
                <a:xfrm>
                  <a:off x="-1649723" y="702646"/>
                  <a:ext cx="132652" cy="158405"/>
                </a:xfrm>
                <a:custGeom>
                  <a:avLst/>
                  <a:gdLst>
                    <a:gd name="connsiteX0" fmla="*/ 132652 w 132652"/>
                    <a:gd name="connsiteY0" fmla="*/ 0 h 158405"/>
                    <a:gd name="connsiteX1" fmla="*/ 0 w 132652"/>
                    <a:gd name="connsiteY1" fmla="*/ 95481 h 158405"/>
                    <a:gd name="connsiteX2" fmla="*/ 68027 w 132652"/>
                    <a:gd name="connsiteY2" fmla="*/ 94995 h 158405"/>
                    <a:gd name="connsiteX3" fmla="*/ 92565 w 132652"/>
                    <a:gd name="connsiteY3" fmla="*/ 158406 h 158405"/>
                    <a:gd name="connsiteX4" fmla="*/ 132652 w 132652"/>
                    <a:gd name="connsiteY4" fmla="*/ 0 h 158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52" h="158405">
                      <a:moveTo>
                        <a:pt x="132652" y="0"/>
                      </a:moveTo>
                      <a:lnTo>
                        <a:pt x="0" y="95481"/>
                      </a:lnTo>
                      <a:lnTo>
                        <a:pt x="68027" y="94995"/>
                      </a:lnTo>
                      <a:lnTo>
                        <a:pt x="92565" y="158406"/>
                      </a:lnTo>
                      <a:lnTo>
                        <a:pt x="132652" y="0"/>
                      </a:lnTo>
                      <a:close/>
                    </a:path>
                  </a:pathLst>
                </a:custGeom>
                <a:solidFill>
                  <a:schemeClr val="accent3"/>
                </a:solidFill>
                <a:ln w="24278" cap="flat">
                  <a:noFill/>
                  <a:prstDash val="solid"/>
                  <a:miter/>
                </a:ln>
              </p:spPr>
              <p:txBody>
                <a:bodyPr rtlCol="0" anchor="ctr"/>
                <a:lstStyle/>
                <a:p>
                  <a:endParaRPr lang="en-US"/>
                </a:p>
              </p:txBody>
            </p:sp>
            <p:sp>
              <p:nvSpPr>
                <p:cNvPr id="30" name="Freeform 40">
                  <a:extLst>
                    <a:ext uri="{FF2B5EF4-FFF2-40B4-BE49-F238E27FC236}">
                      <a16:creationId xmlns:a16="http://schemas.microsoft.com/office/drawing/2014/main" id="{B9BFBC9A-723C-559B-CD43-51B506D51DAE}"/>
                    </a:ext>
                  </a:extLst>
                </p:cNvPr>
                <p:cNvSpPr/>
                <p:nvPr/>
              </p:nvSpPr>
              <p:spPr>
                <a:xfrm>
                  <a:off x="-2357203" y="390451"/>
                  <a:ext cx="118318" cy="162535"/>
                </a:xfrm>
                <a:custGeom>
                  <a:avLst/>
                  <a:gdLst>
                    <a:gd name="connsiteX0" fmla="*/ 118318 w 118318"/>
                    <a:gd name="connsiteY0" fmla="*/ 0 h 162535"/>
                    <a:gd name="connsiteX1" fmla="*/ 0 w 118318"/>
                    <a:gd name="connsiteY1" fmla="*/ 112730 h 162535"/>
                    <a:gd name="connsiteX2" fmla="*/ 67298 w 118318"/>
                    <a:gd name="connsiteY2" fmla="*/ 103012 h 162535"/>
                    <a:gd name="connsiteX3" fmla="*/ 100097 w 118318"/>
                    <a:gd name="connsiteY3" fmla="*/ 162536 h 162535"/>
                    <a:gd name="connsiteX4" fmla="*/ 118318 w 118318"/>
                    <a:gd name="connsiteY4" fmla="*/ 0 h 162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18" h="162535">
                      <a:moveTo>
                        <a:pt x="118318" y="0"/>
                      </a:moveTo>
                      <a:lnTo>
                        <a:pt x="0" y="112730"/>
                      </a:lnTo>
                      <a:lnTo>
                        <a:pt x="67298" y="103012"/>
                      </a:lnTo>
                      <a:lnTo>
                        <a:pt x="100097" y="162536"/>
                      </a:lnTo>
                      <a:lnTo>
                        <a:pt x="118318" y="0"/>
                      </a:lnTo>
                      <a:close/>
                    </a:path>
                  </a:pathLst>
                </a:custGeom>
                <a:solidFill>
                  <a:schemeClr val="accent3"/>
                </a:solidFill>
                <a:ln w="24278" cap="flat">
                  <a:noFill/>
                  <a:prstDash val="solid"/>
                  <a:miter/>
                </a:ln>
              </p:spPr>
              <p:txBody>
                <a:bodyPr rtlCol="0" anchor="ctr"/>
                <a:lstStyle/>
                <a:p>
                  <a:endParaRPr lang="en-US"/>
                </a:p>
              </p:txBody>
            </p:sp>
            <p:sp>
              <p:nvSpPr>
                <p:cNvPr id="31" name="Freeform 41">
                  <a:extLst>
                    <a:ext uri="{FF2B5EF4-FFF2-40B4-BE49-F238E27FC236}">
                      <a16:creationId xmlns:a16="http://schemas.microsoft.com/office/drawing/2014/main" id="{6A8268D5-053E-D56E-B66B-19D3F2ACEC77}"/>
                    </a:ext>
                  </a:extLst>
                </p:cNvPr>
                <p:cNvSpPr/>
                <p:nvPr/>
              </p:nvSpPr>
              <p:spPr>
                <a:xfrm>
                  <a:off x="-3312738" y="476699"/>
                  <a:ext cx="112001" cy="153546"/>
                </a:xfrm>
                <a:custGeom>
                  <a:avLst/>
                  <a:gdLst>
                    <a:gd name="connsiteX0" fmla="*/ 55879 w 112001"/>
                    <a:gd name="connsiteY0" fmla="*/ 0 h 153546"/>
                    <a:gd name="connsiteX1" fmla="*/ 0 w 112001"/>
                    <a:gd name="connsiteY1" fmla="*/ 153547 h 153546"/>
                    <a:gd name="connsiteX2" fmla="*/ 55879 w 112001"/>
                    <a:gd name="connsiteY2" fmla="*/ 114917 h 153546"/>
                    <a:gd name="connsiteX3" fmla="*/ 112001 w 112001"/>
                    <a:gd name="connsiteY3" fmla="*/ 153547 h 153546"/>
                    <a:gd name="connsiteX4" fmla="*/ 55879 w 112001"/>
                    <a:gd name="connsiteY4" fmla="*/ 0 h 153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01" h="153546">
                      <a:moveTo>
                        <a:pt x="55879" y="0"/>
                      </a:moveTo>
                      <a:lnTo>
                        <a:pt x="0" y="153547"/>
                      </a:lnTo>
                      <a:lnTo>
                        <a:pt x="55879" y="114917"/>
                      </a:lnTo>
                      <a:lnTo>
                        <a:pt x="112001" y="153547"/>
                      </a:lnTo>
                      <a:lnTo>
                        <a:pt x="55879" y="0"/>
                      </a:lnTo>
                      <a:close/>
                    </a:path>
                  </a:pathLst>
                </a:custGeom>
                <a:solidFill>
                  <a:schemeClr val="accent3"/>
                </a:solidFill>
                <a:ln w="24278" cap="flat">
                  <a:noFill/>
                  <a:prstDash val="solid"/>
                  <a:miter/>
                </a:ln>
              </p:spPr>
              <p:txBody>
                <a:bodyPr rtlCol="0" anchor="ctr"/>
                <a:lstStyle/>
                <a:p>
                  <a:endParaRPr lang="en-US"/>
                </a:p>
              </p:txBody>
            </p:sp>
            <p:sp>
              <p:nvSpPr>
                <p:cNvPr id="32" name="Freeform 42">
                  <a:extLst>
                    <a:ext uri="{FF2B5EF4-FFF2-40B4-BE49-F238E27FC236}">
                      <a16:creationId xmlns:a16="http://schemas.microsoft.com/office/drawing/2014/main" id="{3A92022C-499B-1F4A-1034-4D642A7F5915}"/>
                    </a:ext>
                  </a:extLst>
                </p:cNvPr>
                <p:cNvSpPr/>
                <p:nvPr/>
              </p:nvSpPr>
              <p:spPr>
                <a:xfrm>
                  <a:off x="-4062978" y="702646"/>
                  <a:ext cx="107385" cy="163021"/>
                </a:xfrm>
                <a:custGeom>
                  <a:avLst/>
                  <a:gdLst>
                    <a:gd name="connsiteX0" fmla="*/ 10690 w 107385"/>
                    <a:gd name="connsiteY0" fmla="*/ 0 h 163021"/>
                    <a:gd name="connsiteX1" fmla="*/ 0 w 107385"/>
                    <a:gd name="connsiteY1" fmla="*/ 163022 h 163021"/>
                    <a:gd name="connsiteX2" fmla="*/ 42760 w 107385"/>
                    <a:gd name="connsiteY2" fmla="*/ 110301 h 163021"/>
                    <a:gd name="connsiteX3" fmla="*/ 107385 w 107385"/>
                    <a:gd name="connsiteY3" fmla="*/ 131924 h 163021"/>
                    <a:gd name="connsiteX4" fmla="*/ 10690 w 107385"/>
                    <a:gd name="connsiteY4" fmla="*/ 0 h 16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85" h="163021">
                      <a:moveTo>
                        <a:pt x="10690" y="0"/>
                      </a:moveTo>
                      <a:lnTo>
                        <a:pt x="0" y="163022"/>
                      </a:lnTo>
                      <a:lnTo>
                        <a:pt x="42760" y="110301"/>
                      </a:lnTo>
                      <a:lnTo>
                        <a:pt x="107385" y="131924"/>
                      </a:lnTo>
                      <a:lnTo>
                        <a:pt x="10690" y="0"/>
                      </a:lnTo>
                      <a:close/>
                    </a:path>
                  </a:pathLst>
                </a:custGeom>
                <a:solidFill>
                  <a:schemeClr val="accent3"/>
                </a:solidFill>
                <a:ln w="24278" cap="flat">
                  <a:noFill/>
                  <a:prstDash val="solid"/>
                  <a:miter/>
                </a:ln>
              </p:spPr>
              <p:txBody>
                <a:bodyPr rtlCol="0" anchor="ctr"/>
                <a:lstStyle/>
                <a:p>
                  <a:endParaRPr lang="en-US"/>
                </a:p>
              </p:txBody>
            </p:sp>
            <p:sp>
              <p:nvSpPr>
                <p:cNvPr id="33" name="Freeform 44">
                  <a:extLst>
                    <a:ext uri="{FF2B5EF4-FFF2-40B4-BE49-F238E27FC236}">
                      <a16:creationId xmlns:a16="http://schemas.microsoft.com/office/drawing/2014/main" id="{D3B7D740-E088-F1DC-1613-6A59718DC6A3}"/>
                    </a:ext>
                  </a:extLst>
                </p:cNvPr>
                <p:cNvSpPr/>
                <p:nvPr/>
              </p:nvSpPr>
              <p:spPr>
                <a:xfrm>
                  <a:off x="-4746892" y="1774556"/>
                  <a:ext cx="153060" cy="142370"/>
                </a:xfrm>
                <a:custGeom>
                  <a:avLst/>
                  <a:gdLst>
                    <a:gd name="connsiteX0" fmla="*/ 0 w 153060"/>
                    <a:gd name="connsiteY0" fmla="*/ 0 h 142370"/>
                    <a:gd name="connsiteX1" fmla="*/ 80417 w 153060"/>
                    <a:gd name="connsiteY1" fmla="*/ 142371 h 142370"/>
                    <a:gd name="connsiteX2" fmla="*/ 87220 w 153060"/>
                    <a:gd name="connsiteY2" fmla="*/ 74587 h 142370"/>
                    <a:gd name="connsiteX3" fmla="*/ 153061 w 153060"/>
                    <a:gd name="connsiteY3" fmla="*/ 57337 h 142370"/>
                    <a:gd name="connsiteX4" fmla="*/ 0 w 153060"/>
                    <a:gd name="connsiteY4" fmla="*/ 0 h 142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060" h="142370">
                      <a:moveTo>
                        <a:pt x="0" y="0"/>
                      </a:moveTo>
                      <a:lnTo>
                        <a:pt x="80417" y="142371"/>
                      </a:lnTo>
                      <a:lnTo>
                        <a:pt x="87220" y="74587"/>
                      </a:lnTo>
                      <a:lnTo>
                        <a:pt x="153061" y="57337"/>
                      </a:lnTo>
                      <a:lnTo>
                        <a:pt x="0" y="0"/>
                      </a:lnTo>
                      <a:close/>
                    </a:path>
                  </a:pathLst>
                </a:custGeom>
                <a:solidFill>
                  <a:schemeClr val="accent3"/>
                </a:solidFill>
                <a:ln w="24278" cap="flat">
                  <a:noFill/>
                  <a:prstDash val="solid"/>
                  <a:miter/>
                </a:ln>
              </p:spPr>
              <p:txBody>
                <a:bodyPr rtlCol="0" anchor="ctr"/>
                <a:lstStyle/>
                <a:p>
                  <a:endParaRPr lang="en-US"/>
                </a:p>
              </p:txBody>
            </p:sp>
          </p:grpSp>
        </p:grpSp>
        <p:sp>
          <p:nvSpPr>
            <p:cNvPr id="15" name="Oval 14">
              <a:extLst>
                <a:ext uri="{FF2B5EF4-FFF2-40B4-BE49-F238E27FC236}">
                  <a16:creationId xmlns:a16="http://schemas.microsoft.com/office/drawing/2014/main" id="{ABEAAA99-2346-4E90-5EDF-CFB5AD790572}"/>
                </a:ext>
              </a:extLst>
            </p:cNvPr>
            <p:cNvSpPr>
              <a:spLocks noChangeAspect="1"/>
            </p:cNvSpPr>
            <p:nvPr/>
          </p:nvSpPr>
          <p:spPr>
            <a:xfrm>
              <a:off x="5586461" y="4851840"/>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Oval 15">
              <a:extLst>
                <a:ext uri="{FF2B5EF4-FFF2-40B4-BE49-F238E27FC236}">
                  <a16:creationId xmlns:a16="http://schemas.microsoft.com/office/drawing/2014/main" id="{80D0873D-D5E2-6280-CF62-C16DD3E6D56A}"/>
                </a:ext>
              </a:extLst>
            </p:cNvPr>
            <p:cNvSpPr>
              <a:spLocks noChangeAspect="1"/>
            </p:cNvSpPr>
            <p:nvPr/>
          </p:nvSpPr>
          <p:spPr>
            <a:xfrm>
              <a:off x="6430376" y="4111048"/>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DD6EA174-84EF-C7DB-0C06-F5626959E8E3}"/>
                </a:ext>
              </a:extLst>
            </p:cNvPr>
            <p:cNvSpPr>
              <a:spLocks noChangeAspect="1"/>
            </p:cNvSpPr>
            <p:nvPr/>
          </p:nvSpPr>
          <p:spPr>
            <a:xfrm>
              <a:off x="7672626" y="3206333"/>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0" name="Oval 19">
              <a:extLst>
                <a:ext uri="{FF2B5EF4-FFF2-40B4-BE49-F238E27FC236}">
                  <a16:creationId xmlns:a16="http://schemas.microsoft.com/office/drawing/2014/main" id="{36F4E4D7-3433-611B-13D4-767D351D5553}"/>
                </a:ext>
              </a:extLst>
            </p:cNvPr>
            <p:cNvSpPr>
              <a:spLocks noChangeAspect="1"/>
            </p:cNvSpPr>
            <p:nvPr/>
          </p:nvSpPr>
          <p:spPr>
            <a:xfrm>
              <a:off x="8538077" y="2474734"/>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6FA894C1-81D6-9CDC-E15D-AE5DDA75FCC9}"/>
                </a:ext>
              </a:extLst>
            </p:cNvPr>
            <p:cNvSpPr>
              <a:spLocks noChangeAspect="1"/>
            </p:cNvSpPr>
            <p:nvPr/>
          </p:nvSpPr>
          <p:spPr>
            <a:xfrm>
              <a:off x="9629974" y="1694875"/>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530E4498-D559-301E-8177-2698E7FAEAEB}"/>
              </a:ext>
            </a:extLst>
          </p:cNvPr>
          <p:cNvGrpSpPr/>
          <p:nvPr userDrawn="1"/>
        </p:nvGrpSpPr>
        <p:grpSpPr>
          <a:xfrm>
            <a:off x="9165508" y="4710138"/>
            <a:ext cx="1519907" cy="787386"/>
            <a:chOff x="9165508" y="4710138"/>
            <a:chExt cx="1519907" cy="787386"/>
          </a:xfrm>
        </p:grpSpPr>
        <p:sp>
          <p:nvSpPr>
            <p:cNvPr id="42" name="Text - CraterLake">
              <a:extLst>
                <a:ext uri="{FF2B5EF4-FFF2-40B4-BE49-F238E27FC236}">
                  <a16:creationId xmlns:a16="http://schemas.microsoft.com/office/drawing/2014/main" id="{341D1645-B48F-968B-4CFB-EB541A93FC7F}"/>
                </a:ext>
              </a:extLst>
            </p:cNvPr>
            <p:cNvSpPr txBox="1"/>
            <p:nvPr/>
          </p:nvSpPr>
          <p:spPr>
            <a:xfrm>
              <a:off x="9172084" y="4710138"/>
              <a:ext cx="1369563" cy="787386"/>
            </a:xfrm>
            <a:prstGeom prst="rect">
              <a:avLst/>
            </a:prstGeom>
            <a:noFill/>
          </p:spPr>
          <p:txBody>
            <a:bodyPr wrap="square" lIns="0" tIns="0" rIns="0" bIns="0" rtlCol="0">
              <a:noAutofit/>
            </a:bodyPr>
            <a:lstStyle/>
            <a:p>
              <a:pPr marL="0" marR="0" lvl="0" indent="0" algn="l" defTabSz="779069"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93A5A5"/>
                  </a:solidFill>
                  <a:effectLst/>
                  <a:uLnTx/>
                  <a:uFillTx/>
                  <a:latin typeface="Georgia"/>
                  <a:ea typeface="+mn-ea"/>
                  <a:cs typeface="+mn-cs"/>
                </a:rPr>
                <a:t>Updrafts—</a:t>
              </a:r>
            </a:p>
            <a:p>
              <a:pPr marL="0" marR="0" lvl="0" indent="0" algn="l" defTabSz="779069"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93A5A5"/>
                  </a:solidFill>
                  <a:effectLst/>
                  <a:uLnTx/>
                  <a:uFillTx/>
                  <a:latin typeface="Georgia"/>
                  <a:ea typeface="+mn-ea"/>
                  <a:cs typeface="+mn-cs"/>
                </a:rPr>
                <a:t>These rising air currents support flight and the ability to soar to greater heights.</a:t>
              </a:r>
            </a:p>
          </p:txBody>
        </p:sp>
        <p:sp>
          <p:nvSpPr>
            <p:cNvPr id="43" name="TextBox 42">
              <a:extLst>
                <a:ext uri="{FF2B5EF4-FFF2-40B4-BE49-F238E27FC236}">
                  <a16:creationId xmlns:a16="http://schemas.microsoft.com/office/drawing/2014/main" id="{1CD96925-6457-57D8-6FC4-347F300E075B}"/>
                </a:ext>
              </a:extLst>
            </p:cNvPr>
            <p:cNvSpPr txBox="1"/>
            <p:nvPr/>
          </p:nvSpPr>
          <p:spPr>
            <a:xfrm>
              <a:off x="9165508" y="5246503"/>
              <a:ext cx="1519907" cy="117138"/>
            </a:xfrm>
            <a:prstGeom prst="rect">
              <a:avLst/>
            </a:prstGeom>
            <a:noFill/>
          </p:spPr>
          <p:txBody>
            <a:bodyPr wrap="square" lIns="0" tIns="0" rIns="0" bIns="0" rtlCol="0">
              <a:noAutofit/>
            </a:bodyPr>
            <a:lstStyle/>
            <a:p>
              <a:pPr>
                <a:spcAft>
                  <a:spcPts val="400"/>
                </a:spcAft>
              </a:pPr>
              <a:r>
                <a:rPr lang="en-US" sz="800" i="1">
                  <a:solidFill>
                    <a:srgbClr val="93A5A5"/>
                  </a:solidFill>
                  <a:latin typeface="Arial" panose="020B0604020202020204" pitchFamily="34" charset="0"/>
                  <a:cs typeface="Arial" panose="020B0604020202020204" pitchFamily="34" charset="0"/>
                </a:rPr>
                <a:t>Data as of January 2024</a:t>
              </a:r>
            </a:p>
          </p:txBody>
        </p:sp>
      </p:grpSp>
      <p:sp>
        <p:nvSpPr>
          <p:cNvPr id="56" name="Text Placeholder 55">
            <a:extLst>
              <a:ext uri="{FF2B5EF4-FFF2-40B4-BE49-F238E27FC236}">
                <a16:creationId xmlns:a16="http://schemas.microsoft.com/office/drawing/2014/main" id="{06284B7D-939E-BB1D-7037-001C9B4A1F99}"/>
              </a:ext>
            </a:extLst>
          </p:cNvPr>
          <p:cNvSpPr>
            <a:spLocks noGrp="1"/>
          </p:cNvSpPr>
          <p:nvPr>
            <p:ph type="body" sz="quarter" idx="18" hasCustomPrompt="1"/>
          </p:nvPr>
        </p:nvSpPr>
        <p:spPr>
          <a:xfrm>
            <a:off x="5571605" y="4999381"/>
            <a:ext cx="1254217" cy="91520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
        <p:nvSpPr>
          <p:cNvPr id="57" name="Text Placeholder 55">
            <a:extLst>
              <a:ext uri="{FF2B5EF4-FFF2-40B4-BE49-F238E27FC236}">
                <a16:creationId xmlns:a16="http://schemas.microsoft.com/office/drawing/2014/main" id="{3235DC10-9F14-4F61-A2B0-226C8EC45CC9}"/>
              </a:ext>
            </a:extLst>
          </p:cNvPr>
          <p:cNvSpPr>
            <a:spLocks noGrp="1"/>
          </p:cNvSpPr>
          <p:nvPr>
            <p:ph type="body" sz="quarter" idx="19" hasCustomPrompt="1"/>
          </p:nvPr>
        </p:nvSpPr>
        <p:spPr>
          <a:xfrm>
            <a:off x="6437688" y="4188327"/>
            <a:ext cx="1254217" cy="88649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
        <p:nvSpPr>
          <p:cNvPr id="58" name="Text Placeholder 55">
            <a:extLst>
              <a:ext uri="{FF2B5EF4-FFF2-40B4-BE49-F238E27FC236}">
                <a16:creationId xmlns:a16="http://schemas.microsoft.com/office/drawing/2014/main" id="{6F1DDF12-EEC9-7F8D-AD79-796AD44CDAC1}"/>
              </a:ext>
            </a:extLst>
          </p:cNvPr>
          <p:cNvSpPr>
            <a:spLocks noGrp="1"/>
          </p:cNvSpPr>
          <p:nvPr>
            <p:ph type="body" sz="quarter" idx="20" hasCustomPrompt="1"/>
          </p:nvPr>
        </p:nvSpPr>
        <p:spPr>
          <a:xfrm>
            <a:off x="7427929" y="3291887"/>
            <a:ext cx="1254217" cy="88649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
        <p:nvSpPr>
          <p:cNvPr id="59" name="Text Placeholder 55">
            <a:extLst>
              <a:ext uri="{FF2B5EF4-FFF2-40B4-BE49-F238E27FC236}">
                <a16:creationId xmlns:a16="http://schemas.microsoft.com/office/drawing/2014/main" id="{7FBDC4B0-8CD2-0D6C-A40F-7A9BA261B30D}"/>
              </a:ext>
            </a:extLst>
          </p:cNvPr>
          <p:cNvSpPr>
            <a:spLocks noGrp="1"/>
          </p:cNvSpPr>
          <p:nvPr>
            <p:ph type="body" sz="quarter" idx="21" hasCustomPrompt="1"/>
          </p:nvPr>
        </p:nvSpPr>
        <p:spPr>
          <a:xfrm>
            <a:off x="8511070" y="2557613"/>
            <a:ext cx="1254217" cy="88649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
        <p:nvSpPr>
          <p:cNvPr id="60" name="Text Placeholder 55">
            <a:extLst>
              <a:ext uri="{FF2B5EF4-FFF2-40B4-BE49-F238E27FC236}">
                <a16:creationId xmlns:a16="http://schemas.microsoft.com/office/drawing/2014/main" id="{AA32A350-68E6-6C97-1A25-13360C8A7779}"/>
              </a:ext>
            </a:extLst>
          </p:cNvPr>
          <p:cNvSpPr>
            <a:spLocks noGrp="1"/>
          </p:cNvSpPr>
          <p:nvPr>
            <p:ph type="body" sz="quarter" idx="22" hasCustomPrompt="1"/>
          </p:nvPr>
        </p:nvSpPr>
        <p:spPr>
          <a:xfrm>
            <a:off x="9623213" y="1778905"/>
            <a:ext cx="1254217" cy="88649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Tree>
    <p:extLst>
      <p:ext uri="{BB962C8B-B14F-4D97-AF65-F5344CB8AC3E}">
        <p14:creationId xmlns:p14="http://schemas.microsoft.com/office/powerpoint/2010/main" val="37194335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CORE Disclaimer">
    <p:spTree>
      <p:nvGrpSpPr>
        <p:cNvPr id="1" name=""/>
        <p:cNvGrpSpPr/>
        <p:nvPr/>
      </p:nvGrpSpPr>
      <p:grpSpPr>
        <a:xfrm>
          <a:off x="0" y="0"/>
          <a:ext cx="0" cy="0"/>
          <a:chOff x="0" y="0"/>
          <a:chExt cx="0" cy="0"/>
        </a:xfrm>
      </p:grpSpPr>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sp>
        <p:nvSpPr>
          <p:cNvPr id="33" name="TextBox - Disclaimer"/>
          <p:cNvSpPr txBox="1"/>
          <p:nvPr/>
        </p:nvSpPr>
        <p:spPr>
          <a:xfrm>
            <a:off x="1375935" y="457202"/>
            <a:ext cx="8640988" cy="5486398"/>
          </a:xfrm>
          <a:prstGeom prst="rect">
            <a:avLst/>
          </a:prstGeom>
          <a:noFill/>
        </p:spPr>
        <p:txBody>
          <a:bodyPr wrap="square" lIns="0" tIns="0" rIns="0" bIns="0" rtlCol="0" anchor="ctr">
            <a:noAutofit/>
          </a:bodyPr>
          <a:lstStyle/>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Praxity does not practice the profession of public accountancy or provide audit, tax, consulting or other professional services. Services are delivered by member firms, which are independent separate legal entities. The Alliance does not constitute a joint venture, partnership or network between participating firms and Praxity does not guarantee the services or the quality of services provided by participating firms. Praxity is not a ‘network’ within the meaning of the IESBA Code of Ethics. Praxity is organised as an international not-for-profit entity under Belgian law with its registered office in Belgium. Praxity has its registered administrative office at Suite 2, Beechwood, 57 Church Street, Epsom, Surrey KT17 4PX, UK. which is operated under Praxity - Global Alliance Limited (company number: 07873027), a limited by guarantee company registered in England and Wales.</a:t>
            </a:r>
          </a:p>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Assurance, tax, and consulting offered through Moss Adams LLP. ISO/IEC 27001 services offered through Moss Adams Certifications LLC. Investment advisory  offered through Moss Adams Wealth Advisors LLC.</a:t>
            </a:r>
            <a:br>
              <a:rPr kumimoji="0" lang="en-US" sz="1400" b="0" i="0" u="none" strike="noStrike" kern="1200" cap="none" spc="0" normalizeH="0" baseline="0" noProof="0">
                <a:ln>
                  <a:noFill/>
                </a:ln>
                <a:solidFill>
                  <a:srgbClr val="0E3837"/>
                </a:solidFill>
                <a:effectLst/>
                <a:uLnTx/>
                <a:uFillTx/>
                <a:latin typeface="Arial"/>
                <a:ea typeface="+mn-ea"/>
                <a:cs typeface="+mn-cs"/>
              </a:rPr>
            </a:br>
            <a:r>
              <a:rPr kumimoji="0" lang="en-US" sz="1050" b="0" i="0" u="none" strike="noStrike" kern="1200" cap="none" spc="0" normalizeH="0" baseline="0" noProof="0">
                <a:ln>
                  <a:noFill/>
                </a:ln>
                <a:solidFill>
                  <a:srgbClr val="0E3837"/>
                </a:solidFill>
                <a:effectLst/>
                <a:uLnTx/>
                <a:uFillTx/>
                <a:latin typeface="Arial"/>
                <a:ea typeface="+mn-ea"/>
                <a:cs typeface="+mn-cs"/>
              </a:rPr>
              <a:t>©2024 Moss Adams LLP </a:t>
            </a:r>
          </a:p>
        </p:txBody>
      </p:sp>
      <p:cxnSp>
        <p:nvCxnSpPr>
          <p:cNvPr id="7" name="RuleLine - Mid" hidden="1">
            <a:extLst>
              <a:ext uri="{FF2B5EF4-FFF2-40B4-BE49-F238E27FC236}">
                <a16:creationId xmlns:a16="http://schemas.microsoft.com/office/drawing/2014/main" id="{2D7333C9-79F0-4E70-94F6-EB75B95FB352}"/>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RuleLine - Top" hidden="1">
            <a:extLst>
              <a:ext uri="{FF2B5EF4-FFF2-40B4-BE49-F238E27FC236}">
                <a16:creationId xmlns:a16="http://schemas.microsoft.com/office/drawing/2014/main" id="{F1556C40-B915-4D63-87D9-311C83F735B6}"/>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Footer Placeholder 1">
            <a:extLst>
              <a:ext uri="{FF2B5EF4-FFF2-40B4-BE49-F238E27FC236}">
                <a16:creationId xmlns:a16="http://schemas.microsoft.com/office/drawing/2014/main" id="{98B04145-7115-4310-8860-905C71AC3B9E}"/>
              </a:ext>
            </a:extLst>
          </p:cNvPr>
          <p:cNvSpPr>
            <a:spLocks noGrp="1"/>
          </p:cNvSpPr>
          <p:nvPr>
            <p:ph type="ftr" sz="quarter" idx="10"/>
          </p:nvPr>
        </p:nvSpPr>
        <p:spPr>
          <a:xfrm rot="5400000">
            <a:off x="2050430" y="4438031"/>
            <a:ext cx="380998" cy="3544539"/>
          </a:xfrm>
        </p:spPr>
        <p:txBody>
          <a:bodyPr/>
          <a:lstStyle/>
          <a:p>
            <a:r>
              <a:rPr lang="en-US"/>
              <a:t>[ to edit Footer; go "Insert" (tab) &gt; "Header &amp; Footer" ]</a:t>
            </a:r>
          </a:p>
        </p:txBody>
      </p:sp>
      <p:sp>
        <p:nvSpPr>
          <p:cNvPr id="10" name="Slide Number Placeholder 2">
            <a:extLst>
              <a:ext uri="{FF2B5EF4-FFF2-40B4-BE49-F238E27FC236}">
                <a16:creationId xmlns:a16="http://schemas.microsoft.com/office/drawing/2014/main" id="{AE8AFE2B-44DB-4115-AA92-3847F4B78C88}"/>
              </a:ext>
            </a:extLst>
          </p:cNvPr>
          <p:cNvSpPr>
            <a:spLocks noGrp="1"/>
          </p:cNvSpPr>
          <p:nvPr>
            <p:ph type="sldNum" sz="quarter" idx="11"/>
          </p:nvPr>
        </p:nvSpPr>
        <p:spPr>
          <a:xfrm>
            <a:off x="0" y="6019801"/>
            <a:ext cx="385536" cy="381000"/>
          </a:xfrm>
        </p:spPr>
        <p:txBody>
          <a:bodyPr/>
          <a:lstStyle/>
          <a:p>
            <a:fld id="{D80659BF-CB79-4A8E-8A5E-9707540CF6F7}" type="slidenum">
              <a:rPr lang="en-US" smtClean="0"/>
              <a:pPr/>
              <a:t>‹#›</a:t>
            </a:fld>
            <a:endParaRPr lang="en-US"/>
          </a:p>
        </p:txBody>
      </p:sp>
    </p:spTree>
    <p:extLst>
      <p:ext uri="{BB962C8B-B14F-4D97-AF65-F5344CB8AC3E}">
        <p14:creationId xmlns:p14="http://schemas.microsoft.com/office/powerpoint/2010/main" val="58242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CORE Disclaimer_Dark">
    <p:bg>
      <p:bgRef idx="1001">
        <a:schemeClr val="bg2"/>
      </p:bgRef>
    </p:bg>
    <p:spTree>
      <p:nvGrpSpPr>
        <p:cNvPr id="1" name=""/>
        <p:cNvGrpSpPr/>
        <p:nvPr/>
      </p:nvGrpSpPr>
      <p:grpSpPr>
        <a:xfrm>
          <a:off x="0" y="0"/>
          <a:ext cx="0" cy="0"/>
          <a:chOff x="0" y="0"/>
          <a:chExt cx="0" cy="0"/>
        </a:xfrm>
      </p:grpSpPr>
      <p:sp>
        <p:nvSpPr>
          <p:cNvPr id="19" name="TextBox - Disclaimer"/>
          <p:cNvSpPr txBox="1"/>
          <p:nvPr/>
        </p:nvSpPr>
        <p:spPr>
          <a:xfrm>
            <a:off x="1375935" y="457202"/>
            <a:ext cx="8640988" cy="5486398"/>
          </a:xfrm>
          <a:prstGeom prst="rect">
            <a:avLst/>
          </a:prstGeom>
          <a:noFill/>
        </p:spPr>
        <p:txBody>
          <a:bodyPr wrap="square" lIns="0" tIns="0" rIns="0" bIns="0" rtlCol="0" anchor="ctr">
            <a:noAutofit/>
          </a:bodyPr>
          <a:lstStyle/>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Praxity does not practice the profession of public accountancy or provide audit, tax, consulting or other professional services. Services are delivered by member firms, which are independent separate legal entities. The Alliance does not constitute a joint venture, partnership or network between participating firms and Praxity does not guarantee the services or the quality of services provided by participating firms. Praxity is not a ‘network’ within the meaning of the IESBA Code of Ethics. Praxity is organised as an international not-for-profit entity under Belgian law with its registered office in Belgium. Praxity has its registered administrative office at Suite 2, Beechwood, 57 Church Street, Epsom, Surrey KT17 4PX, UK. which is operated under Praxity - Global Alliance Limited (company number: 07873027), a limited by guarantee company registered in England and Wales.</a:t>
            </a:r>
          </a:p>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Assurance, tax, and consulting offered through Moss Adams LLP. ISO/IEC 27001 services offered through Moss Adams Certifications LLC. Investment advisory  offered through Moss Adams Wealth Advisors LLC.</a:t>
            </a:r>
            <a:br>
              <a:rPr kumimoji="0" lang="en-US" sz="1400" b="0" i="0" u="none" strike="noStrike" kern="1200" cap="none" spc="0" normalizeH="0" baseline="0" noProof="0">
                <a:ln>
                  <a:noFill/>
                </a:ln>
                <a:solidFill>
                  <a:schemeClr val="tx2"/>
                </a:solidFill>
                <a:effectLst/>
                <a:uLnTx/>
                <a:uFillTx/>
                <a:latin typeface="Arial"/>
                <a:ea typeface="+mn-ea"/>
                <a:cs typeface="+mn-cs"/>
              </a:rPr>
            </a:br>
            <a:r>
              <a:rPr kumimoji="0" lang="en-US" sz="1050" b="0" i="0" u="none" strike="noStrike" kern="1200" cap="none" spc="0" normalizeH="0" baseline="0" noProof="0">
                <a:ln>
                  <a:noFill/>
                </a:ln>
                <a:solidFill>
                  <a:schemeClr val="tx2"/>
                </a:solidFill>
                <a:effectLst/>
                <a:uLnTx/>
                <a:uFillTx/>
                <a:latin typeface="Arial"/>
                <a:ea typeface="+mn-ea"/>
                <a:cs typeface="+mn-cs"/>
              </a:rPr>
              <a:t>©2024 Moss Adams LLP </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7" name="RuleLine - Mid" hidden="1">
            <a:extLst>
              <a:ext uri="{FF2B5EF4-FFF2-40B4-BE49-F238E27FC236}">
                <a16:creationId xmlns:a16="http://schemas.microsoft.com/office/drawing/2014/main" id="{85A8D106-E2CE-48C2-9610-36C3DC8D766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RuleLine - Top" hidden="1">
            <a:extLst>
              <a:ext uri="{FF2B5EF4-FFF2-40B4-BE49-F238E27FC236}">
                <a16:creationId xmlns:a16="http://schemas.microsoft.com/office/drawing/2014/main" id="{ED36D66E-6B27-451A-9A45-0432C25F3F8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9344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CORE Disclaimer + Thank You">
    <p:spTree>
      <p:nvGrpSpPr>
        <p:cNvPr id="1" name=""/>
        <p:cNvGrpSpPr/>
        <p:nvPr/>
      </p:nvGrpSpPr>
      <p:grpSpPr>
        <a:xfrm>
          <a:off x="0" y="0"/>
          <a:ext cx="0" cy="0"/>
          <a:chOff x="0" y="0"/>
          <a:chExt cx="0" cy="0"/>
        </a:xfrm>
      </p:grpSpPr>
      <p:grpSp>
        <p:nvGrpSpPr>
          <p:cNvPr id="18" name="Graphic - Thank You">
            <a:extLst>
              <a:ext uri="{FF2B5EF4-FFF2-40B4-BE49-F238E27FC236}">
                <a16:creationId xmlns:a16="http://schemas.microsoft.com/office/drawing/2014/main" id="{9302CDAD-5304-4F19-976D-357B303F051C}"/>
              </a:ext>
            </a:extLst>
          </p:cNvPr>
          <p:cNvGrpSpPr>
            <a:grpSpLocks noChangeAspect="1"/>
          </p:cNvGrpSpPr>
          <p:nvPr userDrawn="1"/>
        </p:nvGrpSpPr>
        <p:grpSpPr>
          <a:xfrm>
            <a:off x="5892800" y="527906"/>
            <a:ext cx="4482835" cy="5204748"/>
            <a:chOff x="5535718" y="1273659"/>
            <a:chExt cx="3455988" cy="4044792"/>
          </a:xfrm>
        </p:grpSpPr>
        <p:grpSp>
          <p:nvGrpSpPr>
            <p:cNvPr id="33" name="GraphicText - Thank You">
              <a:extLst>
                <a:ext uri="{FF2B5EF4-FFF2-40B4-BE49-F238E27FC236}">
                  <a16:creationId xmlns:a16="http://schemas.microsoft.com/office/drawing/2014/main" id="{63F50843-8B13-472B-BF24-C493F355EBB1}"/>
                </a:ext>
              </a:extLst>
            </p:cNvPr>
            <p:cNvGrpSpPr/>
            <p:nvPr/>
          </p:nvGrpSpPr>
          <p:grpSpPr>
            <a:xfrm>
              <a:off x="5535718" y="3275339"/>
              <a:ext cx="3455988" cy="2043112"/>
              <a:chOff x="4251325" y="3941763"/>
              <a:chExt cx="3455988" cy="2043112"/>
            </a:xfrm>
            <a:solidFill>
              <a:schemeClr val="accent2"/>
            </a:solidFill>
          </p:grpSpPr>
          <p:sp>
            <p:nvSpPr>
              <p:cNvPr id="35" name="U">
                <a:extLst>
                  <a:ext uri="{FF2B5EF4-FFF2-40B4-BE49-F238E27FC236}">
                    <a16:creationId xmlns:a16="http://schemas.microsoft.com/office/drawing/2014/main" id="{1861E22D-BBA6-49EC-A23E-6D4170B63C78}"/>
                  </a:ext>
                </a:extLst>
              </p:cNvPr>
              <p:cNvSpPr>
                <a:spLocks/>
              </p:cNvSpPr>
              <p:nvPr/>
            </p:nvSpPr>
            <p:spPr bwMode="auto">
              <a:xfrm>
                <a:off x="7131050" y="5003800"/>
                <a:ext cx="496888" cy="981075"/>
              </a:xfrm>
              <a:custGeom>
                <a:avLst/>
                <a:gdLst>
                  <a:gd name="T0" fmla="*/ 0 w 44"/>
                  <a:gd name="T1" fmla="*/ 61 h 87"/>
                  <a:gd name="T2" fmla="*/ 0 w 44"/>
                  <a:gd name="T3" fmla="*/ 0 h 87"/>
                  <a:gd name="T4" fmla="*/ 13 w 44"/>
                  <a:gd name="T5" fmla="*/ 0 h 87"/>
                  <a:gd name="T6" fmla="*/ 13 w 44"/>
                  <a:gd name="T7" fmla="*/ 61 h 87"/>
                  <a:gd name="T8" fmla="*/ 22 w 44"/>
                  <a:gd name="T9" fmla="*/ 76 h 87"/>
                  <a:gd name="T10" fmla="*/ 31 w 44"/>
                  <a:gd name="T11" fmla="*/ 61 h 87"/>
                  <a:gd name="T12" fmla="*/ 31 w 44"/>
                  <a:gd name="T13" fmla="*/ 0 h 87"/>
                  <a:gd name="T14" fmla="*/ 44 w 44"/>
                  <a:gd name="T15" fmla="*/ 0 h 87"/>
                  <a:gd name="T16" fmla="*/ 44 w 44"/>
                  <a:gd name="T17" fmla="*/ 61 h 87"/>
                  <a:gd name="T18" fmla="*/ 22 w 44"/>
                  <a:gd name="T19" fmla="*/ 87 h 87"/>
                  <a:gd name="T20" fmla="*/ 0 w 44"/>
                  <a:gd name="T21"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87">
                    <a:moveTo>
                      <a:pt x="0" y="61"/>
                    </a:moveTo>
                    <a:cubicBezTo>
                      <a:pt x="0" y="0"/>
                      <a:pt x="0" y="0"/>
                      <a:pt x="0" y="0"/>
                    </a:cubicBezTo>
                    <a:cubicBezTo>
                      <a:pt x="13" y="0"/>
                      <a:pt x="13" y="0"/>
                      <a:pt x="13" y="0"/>
                    </a:cubicBezTo>
                    <a:cubicBezTo>
                      <a:pt x="13" y="61"/>
                      <a:pt x="13" y="61"/>
                      <a:pt x="13" y="61"/>
                    </a:cubicBezTo>
                    <a:cubicBezTo>
                      <a:pt x="13" y="71"/>
                      <a:pt x="15" y="76"/>
                      <a:pt x="22" y="76"/>
                    </a:cubicBezTo>
                    <a:cubicBezTo>
                      <a:pt x="29" y="76"/>
                      <a:pt x="31" y="71"/>
                      <a:pt x="31" y="61"/>
                    </a:cubicBezTo>
                    <a:cubicBezTo>
                      <a:pt x="31" y="0"/>
                      <a:pt x="31" y="0"/>
                      <a:pt x="31" y="0"/>
                    </a:cubicBezTo>
                    <a:cubicBezTo>
                      <a:pt x="44" y="0"/>
                      <a:pt x="44" y="0"/>
                      <a:pt x="44" y="0"/>
                    </a:cubicBezTo>
                    <a:cubicBezTo>
                      <a:pt x="44" y="61"/>
                      <a:pt x="44" y="61"/>
                      <a:pt x="44" y="61"/>
                    </a:cubicBezTo>
                    <a:cubicBezTo>
                      <a:pt x="44" y="76"/>
                      <a:pt x="39" y="87"/>
                      <a:pt x="22" y="87"/>
                    </a:cubicBezTo>
                    <a:cubicBezTo>
                      <a:pt x="6" y="87"/>
                      <a:pt x="0" y="76"/>
                      <a:pt x="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6" name="O">
                <a:extLst>
                  <a:ext uri="{FF2B5EF4-FFF2-40B4-BE49-F238E27FC236}">
                    <a16:creationId xmlns:a16="http://schemas.microsoft.com/office/drawing/2014/main" id="{BC90785C-AE34-4A37-81E3-01D1F7CC6DCD}"/>
                  </a:ext>
                </a:extLst>
              </p:cNvPr>
              <p:cNvSpPr>
                <a:spLocks noEditPoints="1"/>
              </p:cNvSpPr>
              <p:nvPr/>
            </p:nvSpPr>
            <p:spPr bwMode="auto">
              <a:xfrm>
                <a:off x="6408738" y="4991100"/>
                <a:ext cx="508000" cy="993775"/>
              </a:xfrm>
              <a:custGeom>
                <a:avLst/>
                <a:gdLst>
                  <a:gd name="T0" fmla="*/ 45 w 45"/>
                  <a:gd name="T1" fmla="*/ 50 h 88"/>
                  <a:gd name="T2" fmla="*/ 22 w 45"/>
                  <a:gd name="T3" fmla="*/ 88 h 88"/>
                  <a:gd name="T4" fmla="*/ 0 w 45"/>
                  <a:gd name="T5" fmla="*/ 50 h 88"/>
                  <a:gd name="T6" fmla="*/ 0 w 45"/>
                  <a:gd name="T7" fmla="*/ 37 h 88"/>
                  <a:gd name="T8" fmla="*/ 22 w 45"/>
                  <a:gd name="T9" fmla="*/ 0 h 88"/>
                  <a:gd name="T10" fmla="*/ 45 w 45"/>
                  <a:gd name="T11" fmla="*/ 37 h 88"/>
                  <a:gd name="T12" fmla="*/ 45 w 45"/>
                  <a:gd name="T13" fmla="*/ 50 h 88"/>
                  <a:gd name="T14" fmla="*/ 13 w 45"/>
                  <a:gd name="T15" fmla="*/ 56 h 88"/>
                  <a:gd name="T16" fmla="*/ 22 w 45"/>
                  <a:gd name="T17" fmla="*/ 77 h 88"/>
                  <a:gd name="T18" fmla="*/ 31 w 45"/>
                  <a:gd name="T19" fmla="*/ 56 h 88"/>
                  <a:gd name="T20" fmla="*/ 31 w 45"/>
                  <a:gd name="T21" fmla="*/ 31 h 88"/>
                  <a:gd name="T22" fmla="*/ 22 w 45"/>
                  <a:gd name="T23" fmla="*/ 10 h 88"/>
                  <a:gd name="T24" fmla="*/ 13 w 45"/>
                  <a:gd name="T25" fmla="*/ 31 h 88"/>
                  <a:gd name="T26" fmla="*/ 13 w 45"/>
                  <a:gd name="T2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8">
                    <a:moveTo>
                      <a:pt x="45" y="50"/>
                    </a:moveTo>
                    <a:cubicBezTo>
                      <a:pt x="45" y="74"/>
                      <a:pt x="38" y="88"/>
                      <a:pt x="22" y="88"/>
                    </a:cubicBezTo>
                    <a:cubicBezTo>
                      <a:pt x="6" y="88"/>
                      <a:pt x="0" y="74"/>
                      <a:pt x="0" y="50"/>
                    </a:cubicBezTo>
                    <a:cubicBezTo>
                      <a:pt x="0" y="37"/>
                      <a:pt x="0" y="37"/>
                      <a:pt x="0" y="37"/>
                    </a:cubicBezTo>
                    <a:cubicBezTo>
                      <a:pt x="0" y="13"/>
                      <a:pt x="6" y="0"/>
                      <a:pt x="22" y="0"/>
                    </a:cubicBezTo>
                    <a:cubicBezTo>
                      <a:pt x="38" y="0"/>
                      <a:pt x="45" y="13"/>
                      <a:pt x="45" y="37"/>
                    </a:cubicBezTo>
                    <a:lnTo>
                      <a:pt x="45" y="50"/>
                    </a:lnTo>
                    <a:close/>
                    <a:moveTo>
                      <a:pt x="13" y="56"/>
                    </a:moveTo>
                    <a:cubicBezTo>
                      <a:pt x="13" y="69"/>
                      <a:pt x="15" y="77"/>
                      <a:pt x="22" y="77"/>
                    </a:cubicBezTo>
                    <a:cubicBezTo>
                      <a:pt x="29" y="77"/>
                      <a:pt x="31" y="69"/>
                      <a:pt x="31" y="56"/>
                    </a:cubicBezTo>
                    <a:cubicBezTo>
                      <a:pt x="31" y="31"/>
                      <a:pt x="31" y="31"/>
                      <a:pt x="31" y="31"/>
                    </a:cubicBezTo>
                    <a:cubicBezTo>
                      <a:pt x="31" y="18"/>
                      <a:pt x="29" y="10"/>
                      <a:pt x="22" y="10"/>
                    </a:cubicBezTo>
                    <a:cubicBezTo>
                      <a:pt x="15" y="10"/>
                      <a:pt x="13" y="18"/>
                      <a:pt x="13" y="31"/>
                    </a:cubicBezTo>
                    <a:lnTo>
                      <a:pt x="1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7" name="Y">
                <a:extLst>
                  <a:ext uri="{FF2B5EF4-FFF2-40B4-BE49-F238E27FC236}">
                    <a16:creationId xmlns:a16="http://schemas.microsoft.com/office/drawing/2014/main" id="{E6D38FF8-5593-4B3C-871F-CAA5DC2DF853}"/>
                  </a:ext>
                </a:extLst>
              </p:cNvPr>
              <p:cNvSpPr>
                <a:spLocks/>
              </p:cNvSpPr>
              <p:nvPr/>
            </p:nvSpPr>
            <p:spPr bwMode="auto">
              <a:xfrm>
                <a:off x="5684838" y="5003800"/>
                <a:ext cx="565150" cy="969963"/>
              </a:xfrm>
              <a:custGeom>
                <a:avLst/>
                <a:gdLst>
                  <a:gd name="T0" fmla="*/ 264 w 356"/>
                  <a:gd name="T1" fmla="*/ 0 h 611"/>
                  <a:gd name="T2" fmla="*/ 356 w 356"/>
                  <a:gd name="T3" fmla="*/ 0 h 611"/>
                  <a:gd name="T4" fmla="*/ 221 w 356"/>
                  <a:gd name="T5" fmla="*/ 391 h 611"/>
                  <a:gd name="T6" fmla="*/ 221 w 356"/>
                  <a:gd name="T7" fmla="*/ 611 h 611"/>
                  <a:gd name="T8" fmla="*/ 136 w 356"/>
                  <a:gd name="T9" fmla="*/ 611 h 611"/>
                  <a:gd name="T10" fmla="*/ 136 w 356"/>
                  <a:gd name="T11" fmla="*/ 391 h 611"/>
                  <a:gd name="T12" fmla="*/ 0 w 356"/>
                  <a:gd name="T13" fmla="*/ 0 h 611"/>
                  <a:gd name="T14" fmla="*/ 93 w 356"/>
                  <a:gd name="T15" fmla="*/ 0 h 611"/>
                  <a:gd name="T16" fmla="*/ 178 w 356"/>
                  <a:gd name="T17" fmla="*/ 277 h 611"/>
                  <a:gd name="T18" fmla="*/ 264 w 356"/>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611">
                    <a:moveTo>
                      <a:pt x="264" y="0"/>
                    </a:moveTo>
                    <a:lnTo>
                      <a:pt x="356" y="0"/>
                    </a:lnTo>
                    <a:lnTo>
                      <a:pt x="221" y="391"/>
                    </a:lnTo>
                    <a:lnTo>
                      <a:pt x="221" y="611"/>
                    </a:lnTo>
                    <a:lnTo>
                      <a:pt x="136" y="611"/>
                    </a:lnTo>
                    <a:lnTo>
                      <a:pt x="136" y="391"/>
                    </a:lnTo>
                    <a:lnTo>
                      <a:pt x="0" y="0"/>
                    </a:lnTo>
                    <a:lnTo>
                      <a:pt x="93" y="0"/>
                    </a:lnTo>
                    <a:lnTo>
                      <a:pt x="178" y="277"/>
                    </a:lnTo>
                    <a:lnTo>
                      <a:pt x="2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8" name="K">
                <a:extLst>
                  <a:ext uri="{FF2B5EF4-FFF2-40B4-BE49-F238E27FC236}">
                    <a16:creationId xmlns:a16="http://schemas.microsoft.com/office/drawing/2014/main" id="{E55EC69C-811C-41E5-AC2A-C78CA362CDC8}"/>
                  </a:ext>
                </a:extLst>
              </p:cNvPr>
              <p:cNvSpPr>
                <a:spLocks/>
              </p:cNvSpPr>
              <p:nvPr/>
            </p:nvSpPr>
            <p:spPr bwMode="auto">
              <a:xfrm>
                <a:off x="7199313" y="3941763"/>
                <a:ext cx="508000" cy="960438"/>
              </a:xfrm>
              <a:custGeom>
                <a:avLst/>
                <a:gdLst>
                  <a:gd name="T0" fmla="*/ 227 w 320"/>
                  <a:gd name="T1" fmla="*/ 605 h 605"/>
                  <a:gd name="T2" fmla="*/ 128 w 320"/>
                  <a:gd name="T3" fmla="*/ 349 h 605"/>
                  <a:gd name="T4" fmla="*/ 92 w 320"/>
                  <a:gd name="T5" fmla="*/ 441 h 605"/>
                  <a:gd name="T6" fmla="*/ 92 w 320"/>
                  <a:gd name="T7" fmla="*/ 605 h 605"/>
                  <a:gd name="T8" fmla="*/ 0 w 320"/>
                  <a:gd name="T9" fmla="*/ 605 h 605"/>
                  <a:gd name="T10" fmla="*/ 0 w 320"/>
                  <a:gd name="T11" fmla="*/ 0 h 605"/>
                  <a:gd name="T12" fmla="*/ 92 w 320"/>
                  <a:gd name="T13" fmla="*/ 0 h 605"/>
                  <a:gd name="T14" fmla="*/ 92 w 320"/>
                  <a:gd name="T15" fmla="*/ 299 h 605"/>
                  <a:gd name="T16" fmla="*/ 220 w 320"/>
                  <a:gd name="T17" fmla="*/ 0 h 605"/>
                  <a:gd name="T18" fmla="*/ 313 w 320"/>
                  <a:gd name="T19" fmla="*/ 0 h 605"/>
                  <a:gd name="T20" fmla="*/ 192 w 320"/>
                  <a:gd name="T21" fmla="*/ 270 h 605"/>
                  <a:gd name="T22" fmla="*/ 320 w 320"/>
                  <a:gd name="T23" fmla="*/ 605 h 605"/>
                  <a:gd name="T24" fmla="*/ 227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27" y="605"/>
                    </a:moveTo>
                    <a:lnTo>
                      <a:pt x="128" y="349"/>
                    </a:lnTo>
                    <a:lnTo>
                      <a:pt x="92" y="441"/>
                    </a:lnTo>
                    <a:lnTo>
                      <a:pt x="92" y="605"/>
                    </a:lnTo>
                    <a:lnTo>
                      <a:pt x="0" y="605"/>
                    </a:lnTo>
                    <a:lnTo>
                      <a:pt x="0" y="0"/>
                    </a:lnTo>
                    <a:lnTo>
                      <a:pt x="92" y="0"/>
                    </a:lnTo>
                    <a:lnTo>
                      <a:pt x="92" y="299"/>
                    </a:lnTo>
                    <a:lnTo>
                      <a:pt x="220" y="0"/>
                    </a:lnTo>
                    <a:lnTo>
                      <a:pt x="313" y="0"/>
                    </a:lnTo>
                    <a:lnTo>
                      <a:pt x="192" y="270"/>
                    </a:lnTo>
                    <a:lnTo>
                      <a:pt x="320" y="605"/>
                    </a:lnTo>
                    <a:lnTo>
                      <a:pt x="227"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9" name="N">
                <a:extLst>
                  <a:ext uri="{FF2B5EF4-FFF2-40B4-BE49-F238E27FC236}">
                    <a16:creationId xmlns:a16="http://schemas.microsoft.com/office/drawing/2014/main" id="{337899D5-7DDC-41FB-A4DF-D5B250C7B7D4}"/>
                  </a:ext>
                </a:extLst>
              </p:cNvPr>
              <p:cNvSpPr>
                <a:spLocks/>
              </p:cNvSpPr>
              <p:nvPr/>
            </p:nvSpPr>
            <p:spPr bwMode="auto">
              <a:xfrm>
                <a:off x="6453188" y="3941763"/>
                <a:ext cx="508000" cy="960438"/>
              </a:xfrm>
              <a:custGeom>
                <a:avLst/>
                <a:gdLst>
                  <a:gd name="T0" fmla="*/ 235 w 320"/>
                  <a:gd name="T1" fmla="*/ 0 h 605"/>
                  <a:gd name="T2" fmla="*/ 320 w 320"/>
                  <a:gd name="T3" fmla="*/ 0 h 605"/>
                  <a:gd name="T4" fmla="*/ 320 w 320"/>
                  <a:gd name="T5" fmla="*/ 605 h 605"/>
                  <a:gd name="T6" fmla="*/ 256 w 320"/>
                  <a:gd name="T7" fmla="*/ 605 h 605"/>
                  <a:gd name="T8" fmla="*/ 93 w 320"/>
                  <a:gd name="T9" fmla="*/ 192 h 605"/>
                  <a:gd name="T10" fmla="*/ 86 w 320"/>
                  <a:gd name="T11" fmla="*/ 192 h 605"/>
                  <a:gd name="T12" fmla="*/ 86 w 320"/>
                  <a:gd name="T13" fmla="*/ 605 h 605"/>
                  <a:gd name="T14" fmla="*/ 0 w 320"/>
                  <a:gd name="T15" fmla="*/ 605 h 605"/>
                  <a:gd name="T16" fmla="*/ 0 w 320"/>
                  <a:gd name="T17" fmla="*/ 0 h 605"/>
                  <a:gd name="T18" fmla="*/ 86 w 320"/>
                  <a:gd name="T19" fmla="*/ 0 h 605"/>
                  <a:gd name="T20" fmla="*/ 235 w 320"/>
                  <a:gd name="T21" fmla="*/ 377 h 605"/>
                  <a:gd name="T22" fmla="*/ 235 w 320"/>
                  <a:gd name="T23" fmla="*/ 377 h 605"/>
                  <a:gd name="T24" fmla="*/ 235 w 320"/>
                  <a:gd name="T2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35" y="0"/>
                    </a:moveTo>
                    <a:lnTo>
                      <a:pt x="320" y="0"/>
                    </a:lnTo>
                    <a:lnTo>
                      <a:pt x="320" y="605"/>
                    </a:lnTo>
                    <a:lnTo>
                      <a:pt x="256" y="605"/>
                    </a:lnTo>
                    <a:lnTo>
                      <a:pt x="93" y="192"/>
                    </a:lnTo>
                    <a:lnTo>
                      <a:pt x="86" y="192"/>
                    </a:lnTo>
                    <a:lnTo>
                      <a:pt x="86" y="605"/>
                    </a:lnTo>
                    <a:lnTo>
                      <a:pt x="0" y="605"/>
                    </a:lnTo>
                    <a:lnTo>
                      <a:pt x="0" y="0"/>
                    </a:lnTo>
                    <a:lnTo>
                      <a:pt x="86" y="0"/>
                    </a:lnTo>
                    <a:lnTo>
                      <a:pt x="235" y="377"/>
                    </a:lnTo>
                    <a:lnTo>
                      <a:pt x="235" y="377"/>
                    </a:lnTo>
                    <a:lnTo>
                      <a:pt x="2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0" name="A">
                <a:extLst>
                  <a:ext uri="{FF2B5EF4-FFF2-40B4-BE49-F238E27FC236}">
                    <a16:creationId xmlns:a16="http://schemas.microsoft.com/office/drawing/2014/main" id="{C8D91E2F-BBD8-4576-B758-814003E925D4}"/>
                  </a:ext>
                </a:extLst>
              </p:cNvPr>
              <p:cNvSpPr>
                <a:spLocks noEditPoints="1"/>
              </p:cNvSpPr>
              <p:nvPr/>
            </p:nvSpPr>
            <p:spPr bwMode="auto">
              <a:xfrm>
                <a:off x="5684838" y="3941763"/>
                <a:ext cx="565150" cy="960438"/>
              </a:xfrm>
              <a:custGeom>
                <a:avLst/>
                <a:gdLst>
                  <a:gd name="T0" fmla="*/ 235 w 356"/>
                  <a:gd name="T1" fmla="*/ 0 h 605"/>
                  <a:gd name="T2" fmla="*/ 356 w 356"/>
                  <a:gd name="T3" fmla="*/ 605 h 605"/>
                  <a:gd name="T4" fmla="*/ 271 w 356"/>
                  <a:gd name="T5" fmla="*/ 605 h 605"/>
                  <a:gd name="T6" fmla="*/ 235 w 356"/>
                  <a:gd name="T7" fmla="*/ 441 h 605"/>
                  <a:gd name="T8" fmla="*/ 114 w 356"/>
                  <a:gd name="T9" fmla="*/ 441 h 605"/>
                  <a:gd name="T10" fmla="*/ 86 w 356"/>
                  <a:gd name="T11" fmla="*/ 605 h 605"/>
                  <a:gd name="T12" fmla="*/ 0 w 356"/>
                  <a:gd name="T13" fmla="*/ 605 h 605"/>
                  <a:gd name="T14" fmla="*/ 129 w 356"/>
                  <a:gd name="T15" fmla="*/ 0 h 605"/>
                  <a:gd name="T16" fmla="*/ 235 w 356"/>
                  <a:gd name="T17" fmla="*/ 0 h 605"/>
                  <a:gd name="T18" fmla="*/ 129 w 356"/>
                  <a:gd name="T19" fmla="*/ 370 h 605"/>
                  <a:gd name="T20" fmla="*/ 228 w 356"/>
                  <a:gd name="T21" fmla="*/ 370 h 605"/>
                  <a:gd name="T22" fmla="*/ 178 w 356"/>
                  <a:gd name="T23" fmla="*/ 128 h 605"/>
                  <a:gd name="T24" fmla="*/ 178 w 356"/>
                  <a:gd name="T25" fmla="*/ 128 h 605"/>
                  <a:gd name="T26" fmla="*/ 129 w 356"/>
                  <a:gd name="T27" fmla="*/ 3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605">
                    <a:moveTo>
                      <a:pt x="235" y="0"/>
                    </a:moveTo>
                    <a:lnTo>
                      <a:pt x="356" y="605"/>
                    </a:lnTo>
                    <a:lnTo>
                      <a:pt x="271" y="605"/>
                    </a:lnTo>
                    <a:lnTo>
                      <a:pt x="235" y="441"/>
                    </a:lnTo>
                    <a:lnTo>
                      <a:pt x="114" y="441"/>
                    </a:lnTo>
                    <a:lnTo>
                      <a:pt x="86" y="605"/>
                    </a:lnTo>
                    <a:lnTo>
                      <a:pt x="0" y="605"/>
                    </a:lnTo>
                    <a:lnTo>
                      <a:pt x="129" y="0"/>
                    </a:lnTo>
                    <a:lnTo>
                      <a:pt x="235" y="0"/>
                    </a:lnTo>
                    <a:close/>
                    <a:moveTo>
                      <a:pt x="129" y="370"/>
                    </a:moveTo>
                    <a:lnTo>
                      <a:pt x="228" y="370"/>
                    </a:lnTo>
                    <a:lnTo>
                      <a:pt x="178" y="128"/>
                    </a:lnTo>
                    <a:lnTo>
                      <a:pt x="178" y="128"/>
                    </a:lnTo>
                    <a:lnTo>
                      <a:pt x="129"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1" name="H">
                <a:extLst>
                  <a:ext uri="{FF2B5EF4-FFF2-40B4-BE49-F238E27FC236}">
                    <a16:creationId xmlns:a16="http://schemas.microsoft.com/office/drawing/2014/main" id="{21FF92EB-ACC4-474D-8765-F3DF29398309}"/>
                  </a:ext>
                </a:extLst>
              </p:cNvPr>
              <p:cNvSpPr>
                <a:spLocks/>
              </p:cNvSpPr>
              <p:nvPr/>
            </p:nvSpPr>
            <p:spPr bwMode="auto">
              <a:xfrm>
                <a:off x="4973638" y="3941763"/>
                <a:ext cx="508000" cy="960438"/>
              </a:xfrm>
              <a:custGeom>
                <a:avLst/>
                <a:gdLst>
                  <a:gd name="T0" fmla="*/ 0 w 320"/>
                  <a:gd name="T1" fmla="*/ 605 h 605"/>
                  <a:gd name="T2" fmla="*/ 0 w 320"/>
                  <a:gd name="T3" fmla="*/ 0 h 605"/>
                  <a:gd name="T4" fmla="*/ 93 w 320"/>
                  <a:gd name="T5" fmla="*/ 0 h 605"/>
                  <a:gd name="T6" fmla="*/ 93 w 320"/>
                  <a:gd name="T7" fmla="*/ 256 h 605"/>
                  <a:gd name="T8" fmla="*/ 228 w 320"/>
                  <a:gd name="T9" fmla="*/ 256 h 605"/>
                  <a:gd name="T10" fmla="*/ 228 w 320"/>
                  <a:gd name="T11" fmla="*/ 0 h 605"/>
                  <a:gd name="T12" fmla="*/ 320 w 320"/>
                  <a:gd name="T13" fmla="*/ 0 h 605"/>
                  <a:gd name="T14" fmla="*/ 320 w 320"/>
                  <a:gd name="T15" fmla="*/ 605 h 605"/>
                  <a:gd name="T16" fmla="*/ 228 w 320"/>
                  <a:gd name="T17" fmla="*/ 605 h 605"/>
                  <a:gd name="T18" fmla="*/ 228 w 320"/>
                  <a:gd name="T19" fmla="*/ 327 h 605"/>
                  <a:gd name="T20" fmla="*/ 93 w 320"/>
                  <a:gd name="T21" fmla="*/ 327 h 605"/>
                  <a:gd name="T22" fmla="*/ 93 w 320"/>
                  <a:gd name="T23" fmla="*/ 605 h 605"/>
                  <a:gd name="T24" fmla="*/ 0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0" y="605"/>
                    </a:moveTo>
                    <a:lnTo>
                      <a:pt x="0" y="0"/>
                    </a:lnTo>
                    <a:lnTo>
                      <a:pt x="93" y="0"/>
                    </a:lnTo>
                    <a:lnTo>
                      <a:pt x="93" y="256"/>
                    </a:lnTo>
                    <a:lnTo>
                      <a:pt x="228" y="256"/>
                    </a:lnTo>
                    <a:lnTo>
                      <a:pt x="228" y="0"/>
                    </a:lnTo>
                    <a:lnTo>
                      <a:pt x="320" y="0"/>
                    </a:lnTo>
                    <a:lnTo>
                      <a:pt x="320" y="605"/>
                    </a:lnTo>
                    <a:lnTo>
                      <a:pt x="228" y="605"/>
                    </a:lnTo>
                    <a:lnTo>
                      <a:pt x="228" y="327"/>
                    </a:lnTo>
                    <a:lnTo>
                      <a:pt x="93" y="327"/>
                    </a:lnTo>
                    <a:lnTo>
                      <a:pt x="93" y="605"/>
                    </a:lnTo>
                    <a:lnTo>
                      <a:pt x="0"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2" name="T">
                <a:extLst>
                  <a:ext uri="{FF2B5EF4-FFF2-40B4-BE49-F238E27FC236}">
                    <a16:creationId xmlns:a16="http://schemas.microsoft.com/office/drawing/2014/main" id="{6570F361-D2C4-486B-BDCA-1AA8AA12313A}"/>
                  </a:ext>
                </a:extLst>
              </p:cNvPr>
              <p:cNvSpPr>
                <a:spLocks/>
              </p:cNvSpPr>
              <p:nvPr/>
            </p:nvSpPr>
            <p:spPr bwMode="auto">
              <a:xfrm>
                <a:off x="4251325" y="3941763"/>
                <a:ext cx="508000" cy="960438"/>
              </a:xfrm>
              <a:custGeom>
                <a:avLst/>
                <a:gdLst>
                  <a:gd name="T0" fmla="*/ 114 w 320"/>
                  <a:gd name="T1" fmla="*/ 605 h 605"/>
                  <a:gd name="T2" fmla="*/ 114 w 320"/>
                  <a:gd name="T3" fmla="*/ 71 h 605"/>
                  <a:gd name="T4" fmla="*/ 0 w 320"/>
                  <a:gd name="T5" fmla="*/ 71 h 605"/>
                  <a:gd name="T6" fmla="*/ 0 w 320"/>
                  <a:gd name="T7" fmla="*/ 0 h 605"/>
                  <a:gd name="T8" fmla="*/ 320 w 320"/>
                  <a:gd name="T9" fmla="*/ 0 h 605"/>
                  <a:gd name="T10" fmla="*/ 320 w 320"/>
                  <a:gd name="T11" fmla="*/ 71 h 605"/>
                  <a:gd name="T12" fmla="*/ 206 w 320"/>
                  <a:gd name="T13" fmla="*/ 71 h 605"/>
                  <a:gd name="T14" fmla="*/ 206 w 320"/>
                  <a:gd name="T15" fmla="*/ 605 h 605"/>
                  <a:gd name="T16" fmla="*/ 114 w 320"/>
                  <a:gd name="T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605">
                    <a:moveTo>
                      <a:pt x="114" y="605"/>
                    </a:moveTo>
                    <a:lnTo>
                      <a:pt x="114" y="71"/>
                    </a:lnTo>
                    <a:lnTo>
                      <a:pt x="0" y="71"/>
                    </a:lnTo>
                    <a:lnTo>
                      <a:pt x="0" y="0"/>
                    </a:lnTo>
                    <a:lnTo>
                      <a:pt x="320" y="0"/>
                    </a:lnTo>
                    <a:lnTo>
                      <a:pt x="320" y="71"/>
                    </a:lnTo>
                    <a:lnTo>
                      <a:pt x="206" y="71"/>
                    </a:lnTo>
                    <a:lnTo>
                      <a:pt x="206" y="605"/>
                    </a:lnTo>
                    <a:lnTo>
                      <a:pt x="114"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grpSp>
        <p:sp>
          <p:nvSpPr>
            <p:cNvPr id="34" name="LogoMark">
              <a:extLst>
                <a:ext uri="{FF2B5EF4-FFF2-40B4-BE49-F238E27FC236}">
                  <a16:creationId xmlns:a16="http://schemas.microsoft.com/office/drawing/2014/main" id="{F48063D7-3C70-4DEA-B439-D2A18F892F56}"/>
                </a:ext>
              </a:extLst>
            </p:cNvPr>
            <p:cNvSpPr>
              <a:spLocks noChangeAspect="1" noEditPoints="1"/>
            </p:cNvSpPr>
            <p:nvPr userDrawn="1"/>
          </p:nvSpPr>
          <p:spPr bwMode="auto">
            <a:xfrm>
              <a:off x="7251806" y="1273659"/>
              <a:ext cx="1723506" cy="17373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sz="1735">
                <a:ln>
                  <a:noFill/>
                </a:ln>
                <a:solidFill>
                  <a:schemeClr val="accent1"/>
                </a:solidFill>
              </a:endParaRPr>
            </a:p>
          </p:txBody>
        </p:sp>
      </p:grpSp>
      <p:grpSp>
        <p:nvGrpSpPr>
          <p:cNvPr id="22" name="Graphic - Thank You"/>
          <p:cNvGrpSpPr>
            <a:grpSpLocks noChangeAspect="1"/>
          </p:cNvGrpSpPr>
          <p:nvPr/>
        </p:nvGrpSpPr>
        <p:grpSpPr>
          <a:xfrm>
            <a:off x="5892800" y="527906"/>
            <a:ext cx="4482835" cy="5204748"/>
            <a:chOff x="5535718" y="1273659"/>
            <a:chExt cx="3455988" cy="4044792"/>
          </a:xfrm>
        </p:grpSpPr>
        <p:grpSp>
          <p:nvGrpSpPr>
            <p:cNvPr id="23" name="GraphicText - Thank You"/>
            <p:cNvGrpSpPr/>
            <p:nvPr/>
          </p:nvGrpSpPr>
          <p:grpSpPr>
            <a:xfrm>
              <a:off x="5535718" y="3275339"/>
              <a:ext cx="3455988" cy="2043112"/>
              <a:chOff x="4251325" y="3941763"/>
              <a:chExt cx="3455988" cy="2043112"/>
            </a:xfrm>
            <a:solidFill>
              <a:schemeClr val="accent2"/>
            </a:solidFill>
          </p:grpSpPr>
          <p:sp>
            <p:nvSpPr>
              <p:cNvPr id="25" name="U"/>
              <p:cNvSpPr>
                <a:spLocks/>
              </p:cNvSpPr>
              <p:nvPr/>
            </p:nvSpPr>
            <p:spPr bwMode="auto">
              <a:xfrm>
                <a:off x="7131050" y="5003800"/>
                <a:ext cx="496888" cy="981075"/>
              </a:xfrm>
              <a:custGeom>
                <a:avLst/>
                <a:gdLst>
                  <a:gd name="T0" fmla="*/ 0 w 44"/>
                  <a:gd name="T1" fmla="*/ 61 h 87"/>
                  <a:gd name="T2" fmla="*/ 0 w 44"/>
                  <a:gd name="T3" fmla="*/ 0 h 87"/>
                  <a:gd name="T4" fmla="*/ 13 w 44"/>
                  <a:gd name="T5" fmla="*/ 0 h 87"/>
                  <a:gd name="T6" fmla="*/ 13 w 44"/>
                  <a:gd name="T7" fmla="*/ 61 h 87"/>
                  <a:gd name="T8" fmla="*/ 22 w 44"/>
                  <a:gd name="T9" fmla="*/ 76 h 87"/>
                  <a:gd name="T10" fmla="*/ 31 w 44"/>
                  <a:gd name="T11" fmla="*/ 61 h 87"/>
                  <a:gd name="T12" fmla="*/ 31 w 44"/>
                  <a:gd name="T13" fmla="*/ 0 h 87"/>
                  <a:gd name="T14" fmla="*/ 44 w 44"/>
                  <a:gd name="T15" fmla="*/ 0 h 87"/>
                  <a:gd name="T16" fmla="*/ 44 w 44"/>
                  <a:gd name="T17" fmla="*/ 61 h 87"/>
                  <a:gd name="T18" fmla="*/ 22 w 44"/>
                  <a:gd name="T19" fmla="*/ 87 h 87"/>
                  <a:gd name="T20" fmla="*/ 0 w 44"/>
                  <a:gd name="T21"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87">
                    <a:moveTo>
                      <a:pt x="0" y="61"/>
                    </a:moveTo>
                    <a:cubicBezTo>
                      <a:pt x="0" y="0"/>
                      <a:pt x="0" y="0"/>
                      <a:pt x="0" y="0"/>
                    </a:cubicBezTo>
                    <a:cubicBezTo>
                      <a:pt x="13" y="0"/>
                      <a:pt x="13" y="0"/>
                      <a:pt x="13" y="0"/>
                    </a:cubicBezTo>
                    <a:cubicBezTo>
                      <a:pt x="13" y="61"/>
                      <a:pt x="13" y="61"/>
                      <a:pt x="13" y="61"/>
                    </a:cubicBezTo>
                    <a:cubicBezTo>
                      <a:pt x="13" y="71"/>
                      <a:pt x="15" y="76"/>
                      <a:pt x="22" y="76"/>
                    </a:cubicBezTo>
                    <a:cubicBezTo>
                      <a:pt x="29" y="76"/>
                      <a:pt x="31" y="71"/>
                      <a:pt x="31" y="61"/>
                    </a:cubicBezTo>
                    <a:cubicBezTo>
                      <a:pt x="31" y="0"/>
                      <a:pt x="31" y="0"/>
                      <a:pt x="31" y="0"/>
                    </a:cubicBezTo>
                    <a:cubicBezTo>
                      <a:pt x="44" y="0"/>
                      <a:pt x="44" y="0"/>
                      <a:pt x="44" y="0"/>
                    </a:cubicBezTo>
                    <a:cubicBezTo>
                      <a:pt x="44" y="61"/>
                      <a:pt x="44" y="61"/>
                      <a:pt x="44" y="61"/>
                    </a:cubicBezTo>
                    <a:cubicBezTo>
                      <a:pt x="44" y="76"/>
                      <a:pt x="39" y="87"/>
                      <a:pt x="22" y="87"/>
                    </a:cubicBezTo>
                    <a:cubicBezTo>
                      <a:pt x="6" y="87"/>
                      <a:pt x="0" y="76"/>
                      <a:pt x="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6" name="O"/>
              <p:cNvSpPr>
                <a:spLocks noEditPoints="1"/>
              </p:cNvSpPr>
              <p:nvPr/>
            </p:nvSpPr>
            <p:spPr bwMode="auto">
              <a:xfrm>
                <a:off x="6408738" y="4991100"/>
                <a:ext cx="508000" cy="993775"/>
              </a:xfrm>
              <a:custGeom>
                <a:avLst/>
                <a:gdLst>
                  <a:gd name="T0" fmla="*/ 45 w 45"/>
                  <a:gd name="T1" fmla="*/ 50 h 88"/>
                  <a:gd name="T2" fmla="*/ 22 w 45"/>
                  <a:gd name="T3" fmla="*/ 88 h 88"/>
                  <a:gd name="T4" fmla="*/ 0 w 45"/>
                  <a:gd name="T5" fmla="*/ 50 h 88"/>
                  <a:gd name="T6" fmla="*/ 0 w 45"/>
                  <a:gd name="T7" fmla="*/ 37 h 88"/>
                  <a:gd name="T8" fmla="*/ 22 w 45"/>
                  <a:gd name="T9" fmla="*/ 0 h 88"/>
                  <a:gd name="T10" fmla="*/ 45 w 45"/>
                  <a:gd name="T11" fmla="*/ 37 h 88"/>
                  <a:gd name="T12" fmla="*/ 45 w 45"/>
                  <a:gd name="T13" fmla="*/ 50 h 88"/>
                  <a:gd name="T14" fmla="*/ 13 w 45"/>
                  <a:gd name="T15" fmla="*/ 56 h 88"/>
                  <a:gd name="T16" fmla="*/ 22 w 45"/>
                  <a:gd name="T17" fmla="*/ 77 h 88"/>
                  <a:gd name="T18" fmla="*/ 31 w 45"/>
                  <a:gd name="T19" fmla="*/ 56 h 88"/>
                  <a:gd name="T20" fmla="*/ 31 w 45"/>
                  <a:gd name="T21" fmla="*/ 31 h 88"/>
                  <a:gd name="T22" fmla="*/ 22 w 45"/>
                  <a:gd name="T23" fmla="*/ 10 h 88"/>
                  <a:gd name="T24" fmla="*/ 13 w 45"/>
                  <a:gd name="T25" fmla="*/ 31 h 88"/>
                  <a:gd name="T26" fmla="*/ 13 w 45"/>
                  <a:gd name="T2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8">
                    <a:moveTo>
                      <a:pt x="45" y="50"/>
                    </a:moveTo>
                    <a:cubicBezTo>
                      <a:pt x="45" y="74"/>
                      <a:pt x="38" y="88"/>
                      <a:pt x="22" y="88"/>
                    </a:cubicBezTo>
                    <a:cubicBezTo>
                      <a:pt x="6" y="88"/>
                      <a:pt x="0" y="74"/>
                      <a:pt x="0" y="50"/>
                    </a:cubicBezTo>
                    <a:cubicBezTo>
                      <a:pt x="0" y="37"/>
                      <a:pt x="0" y="37"/>
                      <a:pt x="0" y="37"/>
                    </a:cubicBezTo>
                    <a:cubicBezTo>
                      <a:pt x="0" y="13"/>
                      <a:pt x="6" y="0"/>
                      <a:pt x="22" y="0"/>
                    </a:cubicBezTo>
                    <a:cubicBezTo>
                      <a:pt x="38" y="0"/>
                      <a:pt x="45" y="13"/>
                      <a:pt x="45" y="37"/>
                    </a:cubicBezTo>
                    <a:lnTo>
                      <a:pt x="45" y="50"/>
                    </a:lnTo>
                    <a:close/>
                    <a:moveTo>
                      <a:pt x="13" y="56"/>
                    </a:moveTo>
                    <a:cubicBezTo>
                      <a:pt x="13" y="69"/>
                      <a:pt x="15" y="77"/>
                      <a:pt x="22" y="77"/>
                    </a:cubicBezTo>
                    <a:cubicBezTo>
                      <a:pt x="29" y="77"/>
                      <a:pt x="31" y="69"/>
                      <a:pt x="31" y="56"/>
                    </a:cubicBezTo>
                    <a:cubicBezTo>
                      <a:pt x="31" y="31"/>
                      <a:pt x="31" y="31"/>
                      <a:pt x="31" y="31"/>
                    </a:cubicBezTo>
                    <a:cubicBezTo>
                      <a:pt x="31" y="18"/>
                      <a:pt x="29" y="10"/>
                      <a:pt x="22" y="10"/>
                    </a:cubicBezTo>
                    <a:cubicBezTo>
                      <a:pt x="15" y="10"/>
                      <a:pt x="13" y="18"/>
                      <a:pt x="13" y="31"/>
                    </a:cubicBezTo>
                    <a:lnTo>
                      <a:pt x="1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7" name="Y"/>
              <p:cNvSpPr>
                <a:spLocks/>
              </p:cNvSpPr>
              <p:nvPr/>
            </p:nvSpPr>
            <p:spPr bwMode="auto">
              <a:xfrm>
                <a:off x="5684838" y="5003800"/>
                <a:ext cx="565150" cy="969963"/>
              </a:xfrm>
              <a:custGeom>
                <a:avLst/>
                <a:gdLst>
                  <a:gd name="T0" fmla="*/ 264 w 356"/>
                  <a:gd name="T1" fmla="*/ 0 h 611"/>
                  <a:gd name="T2" fmla="*/ 356 w 356"/>
                  <a:gd name="T3" fmla="*/ 0 h 611"/>
                  <a:gd name="T4" fmla="*/ 221 w 356"/>
                  <a:gd name="T5" fmla="*/ 391 h 611"/>
                  <a:gd name="T6" fmla="*/ 221 w 356"/>
                  <a:gd name="T7" fmla="*/ 611 h 611"/>
                  <a:gd name="T8" fmla="*/ 136 w 356"/>
                  <a:gd name="T9" fmla="*/ 611 h 611"/>
                  <a:gd name="T10" fmla="*/ 136 w 356"/>
                  <a:gd name="T11" fmla="*/ 391 h 611"/>
                  <a:gd name="T12" fmla="*/ 0 w 356"/>
                  <a:gd name="T13" fmla="*/ 0 h 611"/>
                  <a:gd name="T14" fmla="*/ 93 w 356"/>
                  <a:gd name="T15" fmla="*/ 0 h 611"/>
                  <a:gd name="T16" fmla="*/ 178 w 356"/>
                  <a:gd name="T17" fmla="*/ 277 h 611"/>
                  <a:gd name="T18" fmla="*/ 264 w 356"/>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611">
                    <a:moveTo>
                      <a:pt x="264" y="0"/>
                    </a:moveTo>
                    <a:lnTo>
                      <a:pt x="356" y="0"/>
                    </a:lnTo>
                    <a:lnTo>
                      <a:pt x="221" y="391"/>
                    </a:lnTo>
                    <a:lnTo>
                      <a:pt x="221" y="611"/>
                    </a:lnTo>
                    <a:lnTo>
                      <a:pt x="136" y="611"/>
                    </a:lnTo>
                    <a:lnTo>
                      <a:pt x="136" y="391"/>
                    </a:lnTo>
                    <a:lnTo>
                      <a:pt x="0" y="0"/>
                    </a:lnTo>
                    <a:lnTo>
                      <a:pt x="93" y="0"/>
                    </a:lnTo>
                    <a:lnTo>
                      <a:pt x="178" y="277"/>
                    </a:lnTo>
                    <a:lnTo>
                      <a:pt x="2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8" name="K"/>
              <p:cNvSpPr>
                <a:spLocks/>
              </p:cNvSpPr>
              <p:nvPr/>
            </p:nvSpPr>
            <p:spPr bwMode="auto">
              <a:xfrm>
                <a:off x="7199313" y="3941763"/>
                <a:ext cx="508000" cy="960438"/>
              </a:xfrm>
              <a:custGeom>
                <a:avLst/>
                <a:gdLst>
                  <a:gd name="T0" fmla="*/ 227 w 320"/>
                  <a:gd name="T1" fmla="*/ 605 h 605"/>
                  <a:gd name="T2" fmla="*/ 128 w 320"/>
                  <a:gd name="T3" fmla="*/ 349 h 605"/>
                  <a:gd name="T4" fmla="*/ 92 w 320"/>
                  <a:gd name="T5" fmla="*/ 441 h 605"/>
                  <a:gd name="T6" fmla="*/ 92 w 320"/>
                  <a:gd name="T7" fmla="*/ 605 h 605"/>
                  <a:gd name="T8" fmla="*/ 0 w 320"/>
                  <a:gd name="T9" fmla="*/ 605 h 605"/>
                  <a:gd name="T10" fmla="*/ 0 w 320"/>
                  <a:gd name="T11" fmla="*/ 0 h 605"/>
                  <a:gd name="T12" fmla="*/ 92 w 320"/>
                  <a:gd name="T13" fmla="*/ 0 h 605"/>
                  <a:gd name="T14" fmla="*/ 92 w 320"/>
                  <a:gd name="T15" fmla="*/ 299 h 605"/>
                  <a:gd name="T16" fmla="*/ 220 w 320"/>
                  <a:gd name="T17" fmla="*/ 0 h 605"/>
                  <a:gd name="T18" fmla="*/ 313 w 320"/>
                  <a:gd name="T19" fmla="*/ 0 h 605"/>
                  <a:gd name="T20" fmla="*/ 192 w 320"/>
                  <a:gd name="T21" fmla="*/ 270 h 605"/>
                  <a:gd name="T22" fmla="*/ 320 w 320"/>
                  <a:gd name="T23" fmla="*/ 605 h 605"/>
                  <a:gd name="T24" fmla="*/ 227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27" y="605"/>
                    </a:moveTo>
                    <a:lnTo>
                      <a:pt x="128" y="349"/>
                    </a:lnTo>
                    <a:lnTo>
                      <a:pt x="92" y="441"/>
                    </a:lnTo>
                    <a:lnTo>
                      <a:pt x="92" y="605"/>
                    </a:lnTo>
                    <a:lnTo>
                      <a:pt x="0" y="605"/>
                    </a:lnTo>
                    <a:lnTo>
                      <a:pt x="0" y="0"/>
                    </a:lnTo>
                    <a:lnTo>
                      <a:pt x="92" y="0"/>
                    </a:lnTo>
                    <a:lnTo>
                      <a:pt x="92" y="299"/>
                    </a:lnTo>
                    <a:lnTo>
                      <a:pt x="220" y="0"/>
                    </a:lnTo>
                    <a:lnTo>
                      <a:pt x="313" y="0"/>
                    </a:lnTo>
                    <a:lnTo>
                      <a:pt x="192" y="270"/>
                    </a:lnTo>
                    <a:lnTo>
                      <a:pt x="320" y="605"/>
                    </a:lnTo>
                    <a:lnTo>
                      <a:pt x="227"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9" name="N"/>
              <p:cNvSpPr>
                <a:spLocks/>
              </p:cNvSpPr>
              <p:nvPr/>
            </p:nvSpPr>
            <p:spPr bwMode="auto">
              <a:xfrm>
                <a:off x="6453188" y="3941763"/>
                <a:ext cx="508000" cy="960438"/>
              </a:xfrm>
              <a:custGeom>
                <a:avLst/>
                <a:gdLst>
                  <a:gd name="T0" fmla="*/ 235 w 320"/>
                  <a:gd name="T1" fmla="*/ 0 h 605"/>
                  <a:gd name="T2" fmla="*/ 320 w 320"/>
                  <a:gd name="T3" fmla="*/ 0 h 605"/>
                  <a:gd name="T4" fmla="*/ 320 w 320"/>
                  <a:gd name="T5" fmla="*/ 605 h 605"/>
                  <a:gd name="T6" fmla="*/ 256 w 320"/>
                  <a:gd name="T7" fmla="*/ 605 h 605"/>
                  <a:gd name="T8" fmla="*/ 93 w 320"/>
                  <a:gd name="T9" fmla="*/ 192 h 605"/>
                  <a:gd name="T10" fmla="*/ 86 w 320"/>
                  <a:gd name="T11" fmla="*/ 192 h 605"/>
                  <a:gd name="T12" fmla="*/ 86 w 320"/>
                  <a:gd name="T13" fmla="*/ 605 h 605"/>
                  <a:gd name="T14" fmla="*/ 0 w 320"/>
                  <a:gd name="T15" fmla="*/ 605 h 605"/>
                  <a:gd name="T16" fmla="*/ 0 w 320"/>
                  <a:gd name="T17" fmla="*/ 0 h 605"/>
                  <a:gd name="T18" fmla="*/ 86 w 320"/>
                  <a:gd name="T19" fmla="*/ 0 h 605"/>
                  <a:gd name="T20" fmla="*/ 235 w 320"/>
                  <a:gd name="T21" fmla="*/ 377 h 605"/>
                  <a:gd name="T22" fmla="*/ 235 w 320"/>
                  <a:gd name="T23" fmla="*/ 377 h 605"/>
                  <a:gd name="T24" fmla="*/ 235 w 320"/>
                  <a:gd name="T2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35" y="0"/>
                    </a:moveTo>
                    <a:lnTo>
                      <a:pt x="320" y="0"/>
                    </a:lnTo>
                    <a:lnTo>
                      <a:pt x="320" y="605"/>
                    </a:lnTo>
                    <a:lnTo>
                      <a:pt x="256" y="605"/>
                    </a:lnTo>
                    <a:lnTo>
                      <a:pt x="93" y="192"/>
                    </a:lnTo>
                    <a:lnTo>
                      <a:pt x="86" y="192"/>
                    </a:lnTo>
                    <a:lnTo>
                      <a:pt x="86" y="605"/>
                    </a:lnTo>
                    <a:lnTo>
                      <a:pt x="0" y="605"/>
                    </a:lnTo>
                    <a:lnTo>
                      <a:pt x="0" y="0"/>
                    </a:lnTo>
                    <a:lnTo>
                      <a:pt x="86" y="0"/>
                    </a:lnTo>
                    <a:lnTo>
                      <a:pt x="235" y="377"/>
                    </a:lnTo>
                    <a:lnTo>
                      <a:pt x="235" y="377"/>
                    </a:lnTo>
                    <a:lnTo>
                      <a:pt x="2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0" name="A"/>
              <p:cNvSpPr>
                <a:spLocks noEditPoints="1"/>
              </p:cNvSpPr>
              <p:nvPr/>
            </p:nvSpPr>
            <p:spPr bwMode="auto">
              <a:xfrm>
                <a:off x="5684838" y="3941763"/>
                <a:ext cx="565150" cy="960438"/>
              </a:xfrm>
              <a:custGeom>
                <a:avLst/>
                <a:gdLst>
                  <a:gd name="T0" fmla="*/ 235 w 356"/>
                  <a:gd name="T1" fmla="*/ 0 h 605"/>
                  <a:gd name="T2" fmla="*/ 356 w 356"/>
                  <a:gd name="T3" fmla="*/ 605 h 605"/>
                  <a:gd name="T4" fmla="*/ 271 w 356"/>
                  <a:gd name="T5" fmla="*/ 605 h 605"/>
                  <a:gd name="T6" fmla="*/ 235 w 356"/>
                  <a:gd name="T7" fmla="*/ 441 h 605"/>
                  <a:gd name="T8" fmla="*/ 114 w 356"/>
                  <a:gd name="T9" fmla="*/ 441 h 605"/>
                  <a:gd name="T10" fmla="*/ 86 w 356"/>
                  <a:gd name="T11" fmla="*/ 605 h 605"/>
                  <a:gd name="T12" fmla="*/ 0 w 356"/>
                  <a:gd name="T13" fmla="*/ 605 h 605"/>
                  <a:gd name="T14" fmla="*/ 129 w 356"/>
                  <a:gd name="T15" fmla="*/ 0 h 605"/>
                  <a:gd name="T16" fmla="*/ 235 w 356"/>
                  <a:gd name="T17" fmla="*/ 0 h 605"/>
                  <a:gd name="T18" fmla="*/ 129 w 356"/>
                  <a:gd name="T19" fmla="*/ 370 h 605"/>
                  <a:gd name="T20" fmla="*/ 228 w 356"/>
                  <a:gd name="T21" fmla="*/ 370 h 605"/>
                  <a:gd name="T22" fmla="*/ 178 w 356"/>
                  <a:gd name="T23" fmla="*/ 128 h 605"/>
                  <a:gd name="T24" fmla="*/ 178 w 356"/>
                  <a:gd name="T25" fmla="*/ 128 h 605"/>
                  <a:gd name="T26" fmla="*/ 129 w 356"/>
                  <a:gd name="T27" fmla="*/ 3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605">
                    <a:moveTo>
                      <a:pt x="235" y="0"/>
                    </a:moveTo>
                    <a:lnTo>
                      <a:pt x="356" y="605"/>
                    </a:lnTo>
                    <a:lnTo>
                      <a:pt x="271" y="605"/>
                    </a:lnTo>
                    <a:lnTo>
                      <a:pt x="235" y="441"/>
                    </a:lnTo>
                    <a:lnTo>
                      <a:pt x="114" y="441"/>
                    </a:lnTo>
                    <a:lnTo>
                      <a:pt x="86" y="605"/>
                    </a:lnTo>
                    <a:lnTo>
                      <a:pt x="0" y="605"/>
                    </a:lnTo>
                    <a:lnTo>
                      <a:pt x="129" y="0"/>
                    </a:lnTo>
                    <a:lnTo>
                      <a:pt x="235" y="0"/>
                    </a:lnTo>
                    <a:close/>
                    <a:moveTo>
                      <a:pt x="129" y="370"/>
                    </a:moveTo>
                    <a:lnTo>
                      <a:pt x="228" y="370"/>
                    </a:lnTo>
                    <a:lnTo>
                      <a:pt x="178" y="128"/>
                    </a:lnTo>
                    <a:lnTo>
                      <a:pt x="178" y="128"/>
                    </a:lnTo>
                    <a:lnTo>
                      <a:pt x="129"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1" name="H"/>
              <p:cNvSpPr>
                <a:spLocks/>
              </p:cNvSpPr>
              <p:nvPr/>
            </p:nvSpPr>
            <p:spPr bwMode="auto">
              <a:xfrm>
                <a:off x="4973638" y="3941763"/>
                <a:ext cx="508000" cy="960438"/>
              </a:xfrm>
              <a:custGeom>
                <a:avLst/>
                <a:gdLst>
                  <a:gd name="T0" fmla="*/ 0 w 320"/>
                  <a:gd name="T1" fmla="*/ 605 h 605"/>
                  <a:gd name="T2" fmla="*/ 0 w 320"/>
                  <a:gd name="T3" fmla="*/ 0 h 605"/>
                  <a:gd name="T4" fmla="*/ 93 w 320"/>
                  <a:gd name="T5" fmla="*/ 0 h 605"/>
                  <a:gd name="T6" fmla="*/ 93 w 320"/>
                  <a:gd name="T7" fmla="*/ 256 h 605"/>
                  <a:gd name="T8" fmla="*/ 228 w 320"/>
                  <a:gd name="T9" fmla="*/ 256 h 605"/>
                  <a:gd name="T10" fmla="*/ 228 w 320"/>
                  <a:gd name="T11" fmla="*/ 0 h 605"/>
                  <a:gd name="T12" fmla="*/ 320 w 320"/>
                  <a:gd name="T13" fmla="*/ 0 h 605"/>
                  <a:gd name="T14" fmla="*/ 320 w 320"/>
                  <a:gd name="T15" fmla="*/ 605 h 605"/>
                  <a:gd name="T16" fmla="*/ 228 w 320"/>
                  <a:gd name="T17" fmla="*/ 605 h 605"/>
                  <a:gd name="T18" fmla="*/ 228 w 320"/>
                  <a:gd name="T19" fmla="*/ 327 h 605"/>
                  <a:gd name="T20" fmla="*/ 93 w 320"/>
                  <a:gd name="T21" fmla="*/ 327 h 605"/>
                  <a:gd name="T22" fmla="*/ 93 w 320"/>
                  <a:gd name="T23" fmla="*/ 605 h 605"/>
                  <a:gd name="T24" fmla="*/ 0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0" y="605"/>
                    </a:moveTo>
                    <a:lnTo>
                      <a:pt x="0" y="0"/>
                    </a:lnTo>
                    <a:lnTo>
                      <a:pt x="93" y="0"/>
                    </a:lnTo>
                    <a:lnTo>
                      <a:pt x="93" y="256"/>
                    </a:lnTo>
                    <a:lnTo>
                      <a:pt x="228" y="256"/>
                    </a:lnTo>
                    <a:lnTo>
                      <a:pt x="228" y="0"/>
                    </a:lnTo>
                    <a:lnTo>
                      <a:pt x="320" y="0"/>
                    </a:lnTo>
                    <a:lnTo>
                      <a:pt x="320" y="605"/>
                    </a:lnTo>
                    <a:lnTo>
                      <a:pt x="228" y="605"/>
                    </a:lnTo>
                    <a:lnTo>
                      <a:pt x="228" y="327"/>
                    </a:lnTo>
                    <a:lnTo>
                      <a:pt x="93" y="327"/>
                    </a:lnTo>
                    <a:lnTo>
                      <a:pt x="93" y="605"/>
                    </a:lnTo>
                    <a:lnTo>
                      <a:pt x="0"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2" name="T"/>
              <p:cNvSpPr>
                <a:spLocks/>
              </p:cNvSpPr>
              <p:nvPr/>
            </p:nvSpPr>
            <p:spPr bwMode="auto">
              <a:xfrm>
                <a:off x="4251325" y="3941763"/>
                <a:ext cx="508000" cy="960438"/>
              </a:xfrm>
              <a:custGeom>
                <a:avLst/>
                <a:gdLst>
                  <a:gd name="T0" fmla="*/ 114 w 320"/>
                  <a:gd name="T1" fmla="*/ 605 h 605"/>
                  <a:gd name="T2" fmla="*/ 114 w 320"/>
                  <a:gd name="T3" fmla="*/ 71 h 605"/>
                  <a:gd name="T4" fmla="*/ 0 w 320"/>
                  <a:gd name="T5" fmla="*/ 71 h 605"/>
                  <a:gd name="T6" fmla="*/ 0 w 320"/>
                  <a:gd name="T7" fmla="*/ 0 h 605"/>
                  <a:gd name="T8" fmla="*/ 320 w 320"/>
                  <a:gd name="T9" fmla="*/ 0 h 605"/>
                  <a:gd name="T10" fmla="*/ 320 w 320"/>
                  <a:gd name="T11" fmla="*/ 71 h 605"/>
                  <a:gd name="T12" fmla="*/ 206 w 320"/>
                  <a:gd name="T13" fmla="*/ 71 h 605"/>
                  <a:gd name="T14" fmla="*/ 206 w 320"/>
                  <a:gd name="T15" fmla="*/ 605 h 605"/>
                  <a:gd name="T16" fmla="*/ 114 w 320"/>
                  <a:gd name="T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605">
                    <a:moveTo>
                      <a:pt x="114" y="605"/>
                    </a:moveTo>
                    <a:lnTo>
                      <a:pt x="114" y="71"/>
                    </a:lnTo>
                    <a:lnTo>
                      <a:pt x="0" y="71"/>
                    </a:lnTo>
                    <a:lnTo>
                      <a:pt x="0" y="0"/>
                    </a:lnTo>
                    <a:lnTo>
                      <a:pt x="320" y="0"/>
                    </a:lnTo>
                    <a:lnTo>
                      <a:pt x="320" y="71"/>
                    </a:lnTo>
                    <a:lnTo>
                      <a:pt x="206" y="71"/>
                    </a:lnTo>
                    <a:lnTo>
                      <a:pt x="206" y="605"/>
                    </a:lnTo>
                    <a:lnTo>
                      <a:pt x="114"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grpSp>
        <p:sp>
          <p:nvSpPr>
            <p:cNvPr id="24" name="LogoMark"/>
            <p:cNvSpPr>
              <a:spLocks noChangeAspect="1" noEditPoints="1"/>
            </p:cNvSpPr>
            <p:nvPr/>
          </p:nvSpPr>
          <p:spPr bwMode="auto">
            <a:xfrm>
              <a:off x="7251806" y="1273659"/>
              <a:ext cx="1723506" cy="17373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sz="1735">
                <a:ln>
                  <a:noFill/>
                </a:ln>
                <a:solidFill>
                  <a:schemeClr val="accent1"/>
                </a:solidFill>
              </a:endParaRPr>
            </a:p>
          </p:txBody>
        </p:sp>
      </p:grpSp>
      <p:sp>
        <p:nvSpPr>
          <p:cNvPr id="19" name="TextBox - Disclaimer"/>
          <p:cNvSpPr txBox="1"/>
          <p:nvPr/>
        </p:nvSpPr>
        <p:spPr>
          <a:xfrm>
            <a:off x="848397" y="457202"/>
            <a:ext cx="8640988" cy="5486398"/>
          </a:xfrm>
          <a:prstGeom prst="rect">
            <a:avLst/>
          </a:prstGeom>
          <a:noFill/>
        </p:spPr>
        <p:txBody>
          <a:bodyPr wrap="square" lIns="0" tIns="0" rIns="0" bIns="0" rtlCol="0" anchor="ctr">
            <a:noAutofit/>
          </a:bodyPr>
          <a:lstStyle/>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Praxity does not practice the profession of public accountancy or provide audit, tax, consulting or other professional services. Services are delivered by member firms, which are independent separate legal entities. The Alliance does not constitute a joint venture, partnership or network between participating firms and Praxity does not guarantee the services or the quality of services provided by participating firms. Praxity is not a ‘network’ within the meaning of the IESBA Code of Ethics. Praxity is organised as an international not-for-profit entity under Belgian law with its registered office in Belgium. Praxity has its registered administrative office at Suite 2, Beechwood, 57 Church Street, Epsom, Surrey KT17 4PX, UK. which is operated under Praxity - Global Alliance Limited (company number: 07873027), a limited by guarantee company registered in England and Wales.</a:t>
            </a:r>
          </a:p>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Assurance, tax, and consulting offered through Moss Adams LLP. ISO/IEC 27001 services offered through Moss Adams Certifications LLC. Investment advisory  offered through Moss Adams Wealth Advisors LLC.</a:t>
            </a:r>
            <a:br>
              <a:rPr kumimoji="0" lang="en-US" sz="1400" b="0" i="0" u="none" strike="noStrike" kern="1200" cap="none" spc="0" normalizeH="0" baseline="0" noProof="0">
                <a:ln>
                  <a:noFill/>
                </a:ln>
                <a:solidFill>
                  <a:srgbClr val="0E3837"/>
                </a:solidFill>
                <a:effectLst/>
                <a:uLnTx/>
                <a:uFillTx/>
                <a:latin typeface="Arial"/>
                <a:ea typeface="+mn-ea"/>
                <a:cs typeface="+mn-cs"/>
              </a:rPr>
            </a:br>
            <a:r>
              <a:rPr kumimoji="0" lang="en-US" sz="1050" b="0" i="0" u="none" strike="noStrike" kern="1200" cap="none" spc="0" normalizeH="0" baseline="0" noProof="0">
                <a:ln>
                  <a:noFill/>
                </a:ln>
                <a:solidFill>
                  <a:srgbClr val="0E3837"/>
                </a:solidFill>
                <a:effectLst/>
                <a:uLnTx/>
                <a:uFillTx/>
                <a:latin typeface="Arial"/>
                <a:ea typeface="+mn-ea"/>
                <a:cs typeface="+mn-cs"/>
              </a:rPr>
              <a:t>©2024 Moss Adams LLP </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43" name="RuleLine - Mid" hidden="1">
            <a:extLst>
              <a:ext uri="{FF2B5EF4-FFF2-40B4-BE49-F238E27FC236}">
                <a16:creationId xmlns:a16="http://schemas.microsoft.com/office/drawing/2014/main" id="{EC9A9126-C7EE-403B-9AF6-DED182A6F6B4}"/>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RuleLine - Top" hidden="1">
            <a:extLst>
              <a:ext uri="{FF2B5EF4-FFF2-40B4-BE49-F238E27FC236}">
                <a16:creationId xmlns:a16="http://schemas.microsoft.com/office/drawing/2014/main" id="{BAA11665-28C5-487A-BE40-551B96A1024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419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ORE Disclaimer + Thank You_Dark">
    <p:bg>
      <p:bgRef idx="1001">
        <a:schemeClr val="bg2"/>
      </p:bgRef>
    </p:bg>
    <p:spTree>
      <p:nvGrpSpPr>
        <p:cNvPr id="1" name=""/>
        <p:cNvGrpSpPr/>
        <p:nvPr/>
      </p:nvGrpSpPr>
      <p:grpSpPr>
        <a:xfrm>
          <a:off x="0" y="0"/>
          <a:ext cx="0" cy="0"/>
          <a:chOff x="0" y="0"/>
          <a:chExt cx="0" cy="0"/>
        </a:xfrm>
      </p:grpSpPr>
      <p:grpSp>
        <p:nvGrpSpPr>
          <p:cNvPr id="18" name="Graphic - Thank You">
            <a:extLst>
              <a:ext uri="{FF2B5EF4-FFF2-40B4-BE49-F238E27FC236}">
                <a16:creationId xmlns:a16="http://schemas.microsoft.com/office/drawing/2014/main" id="{66FFB7E1-F695-47F8-AB42-5CB62F7191EF}"/>
              </a:ext>
            </a:extLst>
          </p:cNvPr>
          <p:cNvGrpSpPr>
            <a:grpSpLocks noChangeAspect="1"/>
          </p:cNvGrpSpPr>
          <p:nvPr userDrawn="1"/>
        </p:nvGrpSpPr>
        <p:grpSpPr>
          <a:xfrm>
            <a:off x="5892800" y="527906"/>
            <a:ext cx="4482835" cy="5204748"/>
            <a:chOff x="5535718" y="1273659"/>
            <a:chExt cx="3455988" cy="4044792"/>
          </a:xfrm>
          <a:solidFill>
            <a:schemeClr val="accent5"/>
          </a:solidFill>
        </p:grpSpPr>
        <p:grpSp>
          <p:nvGrpSpPr>
            <p:cNvPr id="33" name="GraphicText - Thank You">
              <a:extLst>
                <a:ext uri="{FF2B5EF4-FFF2-40B4-BE49-F238E27FC236}">
                  <a16:creationId xmlns:a16="http://schemas.microsoft.com/office/drawing/2014/main" id="{0FFB1941-51DF-431B-9C21-08378F084086}"/>
                </a:ext>
              </a:extLst>
            </p:cNvPr>
            <p:cNvGrpSpPr/>
            <p:nvPr/>
          </p:nvGrpSpPr>
          <p:grpSpPr>
            <a:xfrm>
              <a:off x="5535718" y="3275339"/>
              <a:ext cx="3455988" cy="2043112"/>
              <a:chOff x="4251325" y="3941763"/>
              <a:chExt cx="3455988" cy="2043112"/>
            </a:xfrm>
            <a:grpFill/>
          </p:grpSpPr>
          <p:sp>
            <p:nvSpPr>
              <p:cNvPr id="35" name="U">
                <a:extLst>
                  <a:ext uri="{FF2B5EF4-FFF2-40B4-BE49-F238E27FC236}">
                    <a16:creationId xmlns:a16="http://schemas.microsoft.com/office/drawing/2014/main" id="{61F79103-9DD0-4C5F-80D8-905C7F2B44F4}"/>
                  </a:ext>
                </a:extLst>
              </p:cNvPr>
              <p:cNvSpPr>
                <a:spLocks/>
              </p:cNvSpPr>
              <p:nvPr/>
            </p:nvSpPr>
            <p:spPr bwMode="auto">
              <a:xfrm>
                <a:off x="7131050" y="5003800"/>
                <a:ext cx="496888" cy="981075"/>
              </a:xfrm>
              <a:custGeom>
                <a:avLst/>
                <a:gdLst>
                  <a:gd name="T0" fmla="*/ 0 w 44"/>
                  <a:gd name="T1" fmla="*/ 61 h 87"/>
                  <a:gd name="T2" fmla="*/ 0 w 44"/>
                  <a:gd name="T3" fmla="*/ 0 h 87"/>
                  <a:gd name="T4" fmla="*/ 13 w 44"/>
                  <a:gd name="T5" fmla="*/ 0 h 87"/>
                  <a:gd name="T6" fmla="*/ 13 w 44"/>
                  <a:gd name="T7" fmla="*/ 61 h 87"/>
                  <a:gd name="T8" fmla="*/ 22 w 44"/>
                  <a:gd name="T9" fmla="*/ 76 h 87"/>
                  <a:gd name="T10" fmla="*/ 31 w 44"/>
                  <a:gd name="T11" fmla="*/ 61 h 87"/>
                  <a:gd name="T12" fmla="*/ 31 w 44"/>
                  <a:gd name="T13" fmla="*/ 0 h 87"/>
                  <a:gd name="T14" fmla="*/ 44 w 44"/>
                  <a:gd name="T15" fmla="*/ 0 h 87"/>
                  <a:gd name="T16" fmla="*/ 44 w 44"/>
                  <a:gd name="T17" fmla="*/ 61 h 87"/>
                  <a:gd name="T18" fmla="*/ 22 w 44"/>
                  <a:gd name="T19" fmla="*/ 87 h 87"/>
                  <a:gd name="T20" fmla="*/ 0 w 44"/>
                  <a:gd name="T21"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87">
                    <a:moveTo>
                      <a:pt x="0" y="61"/>
                    </a:moveTo>
                    <a:cubicBezTo>
                      <a:pt x="0" y="0"/>
                      <a:pt x="0" y="0"/>
                      <a:pt x="0" y="0"/>
                    </a:cubicBezTo>
                    <a:cubicBezTo>
                      <a:pt x="13" y="0"/>
                      <a:pt x="13" y="0"/>
                      <a:pt x="13" y="0"/>
                    </a:cubicBezTo>
                    <a:cubicBezTo>
                      <a:pt x="13" y="61"/>
                      <a:pt x="13" y="61"/>
                      <a:pt x="13" y="61"/>
                    </a:cubicBezTo>
                    <a:cubicBezTo>
                      <a:pt x="13" y="71"/>
                      <a:pt x="15" y="76"/>
                      <a:pt x="22" y="76"/>
                    </a:cubicBezTo>
                    <a:cubicBezTo>
                      <a:pt x="29" y="76"/>
                      <a:pt x="31" y="71"/>
                      <a:pt x="31" y="61"/>
                    </a:cubicBezTo>
                    <a:cubicBezTo>
                      <a:pt x="31" y="0"/>
                      <a:pt x="31" y="0"/>
                      <a:pt x="31" y="0"/>
                    </a:cubicBezTo>
                    <a:cubicBezTo>
                      <a:pt x="44" y="0"/>
                      <a:pt x="44" y="0"/>
                      <a:pt x="44" y="0"/>
                    </a:cubicBezTo>
                    <a:cubicBezTo>
                      <a:pt x="44" y="61"/>
                      <a:pt x="44" y="61"/>
                      <a:pt x="44" y="61"/>
                    </a:cubicBezTo>
                    <a:cubicBezTo>
                      <a:pt x="44" y="76"/>
                      <a:pt x="39" y="87"/>
                      <a:pt x="22" y="87"/>
                    </a:cubicBezTo>
                    <a:cubicBezTo>
                      <a:pt x="6" y="87"/>
                      <a:pt x="0" y="76"/>
                      <a:pt x="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6" name="O">
                <a:extLst>
                  <a:ext uri="{FF2B5EF4-FFF2-40B4-BE49-F238E27FC236}">
                    <a16:creationId xmlns:a16="http://schemas.microsoft.com/office/drawing/2014/main" id="{84D32E4C-CD46-4600-AC6E-F72F9EF35CDB}"/>
                  </a:ext>
                </a:extLst>
              </p:cNvPr>
              <p:cNvSpPr>
                <a:spLocks noEditPoints="1"/>
              </p:cNvSpPr>
              <p:nvPr/>
            </p:nvSpPr>
            <p:spPr bwMode="auto">
              <a:xfrm>
                <a:off x="6408738" y="4991100"/>
                <a:ext cx="508000" cy="993775"/>
              </a:xfrm>
              <a:custGeom>
                <a:avLst/>
                <a:gdLst>
                  <a:gd name="T0" fmla="*/ 45 w 45"/>
                  <a:gd name="T1" fmla="*/ 50 h 88"/>
                  <a:gd name="T2" fmla="*/ 22 w 45"/>
                  <a:gd name="T3" fmla="*/ 88 h 88"/>
                  <a:gd name="T4" fmla="*/ 0 w 45"/>
                  <a:gd name="T5" fmla="*/ 50 h 88"/>
                  <a:gd name="T6" fmla="*/ 0 w 45"/>
                  <a:gd name="T7" fmla="*/ 37 h 88"/>
                  <a:gd name="T8" fmla="*/ 22 w 45"/>
                  <a:gd name="T9" fmla="*/ 0 h 88"/>
                  <a:gd name="T10" fmla="*/ 45 w 45"/>
                  <a:gd name="T11" fmla="*/ 37 h 88"/>
                  <a:gd name="T12" fmla="*/ 45 w 45"/>
                  <a:gd name="T13" fmla="*/ 50 h 88"/>
                  <a:gd name="T14" fmla="*/ 13 w 45"/>
                  <a:gd name="T15" fmla="*/ 56 h 88"/>
                  <a:gd name="T16" fmla="*/ 22 w 45"/>
                  <a:gd name="T17" fmla="*/ 77 h 88"/>
                  <a:gd name="T18" fmla="*/ 31 w 45"/>
                  <a:gd name="T19" fmla="*/ 56 h 88"/>
                  <a:gd name="T20" fmla="*/ 31 w 45"/>
                  <a:gd name="T21" fmla="*/ 31 h 88"/>
                  <a:gd name="T22" fmla="*/ 22 w 45"/>
                  <a:gd name="T23" fmla="*/ 10 h 88"/>
                  <a:gd name="T24" fmla="*/ 13 w 45"/>
                  <a:gd name="T25" fmla="*/ 31 h 88"/>
                  <a:gd name="T26" fmla="*/ 13 w 45"/>
                  <a:gd name="T2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8">
                    <a:moveTo>
                      <a:pt x="45" y="50"/>
                    </a:moveTo>
                    <a:cubicBezTo>
                      <a:pt x="45" y="74"/>
                      <a:pt x="38" y="88"/>
                      <a:pt x="22" y="88"/>
                    </a:cubicBezTo>
                    <a:cubicBezTo>
                      <a:pt x="6" y="88"/>
                      <a:pt x="0" y="74"/>
                      <a:pt x="0" y="50"/>
                    </a:cubicBezTo>
                    <a:cubicBezTo>
                      <a:pt x="0" y="37"/>
                      <a:pt x="0" y="37"/>
                      <a:pt x="0" y="37"/>
                    </a:cubicBezTo>
                    <a:cubicBezTo>
                      <a:pt x="0" y="13"/>
                      <a:pt x="6" y="0"/>
                      <a:pt x="22" y="0"/>
                    </a:cubicBezTo>
                    <a:cubicBezTo>
                      <a:pt x="38" y="0"/>
                      <a:pt x="45" y="13"/>
                      <a:pt x="45" y="37"/>
                    </a:cubicBezTo>
                    <a:lnTo>
                      <a:pt x="45" y="50"/>
                    </a:lnTo>
                    <a:close/>
                    <a:moveTo>
                      <a:pt x="13" y="56"/>
                    </a:moveTo>
                    <a:cubicBezTo>
                      <a:pt x="13" y="69"/>
                      <a:pt x="15" y="77"/>
                      <a:pt x="22" y="77"/>
                    </a:cubicBezTo>
                    <a:cubicBezTo>
                      <a:pt x="29" y="77"/>
                      <a:pt x="31" y="69"/>
                      <a:pt x="31" y="56"/>
                    </a:cubicBezTo>
                    <a:cubicBezTo>
                      <a:pt x="31" y="31"/>
                      <a:pt x="31" y="31"/>
                      <a:pt x="31" y="31"/>
                    </a:cubicBezTo>
                    <a:cubicBezTo>
                      <a:pt x="31" y="18"/>
                      <a:pt x="29" y="10"/>
                      <a:pt x="22" y="10"/>
                    </a:cubicBezTo>
                    <a:cubicBezTo>
                      <a:pt x="15" y="10"/>
                      <a:pt x="13" y="18"/>
                      <a:pt x="13" y="31"/>
                    </a:cubicBezTo>
                    <a:lnTo>
                      <a:pt x="1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7" name="Y">
                <a:extLst>
                  <a:ext uri="{FF2B5EF4-FFF2-40B4-BE49-F238E27FC236}">
                    <a16:creationId xmlns:a16="http://schemas.microsoft.com/office/drawing/2014/main" id="{20C909FA-7D23-43A0-A54D-37CC78418AE1}"/>
                  </a:ext>
                </a:extLst>
              </p:cNvPr>
              <p:cNvSpPr>
                <a:spLocks/>
              </p:cNvSpPr>
              <p:nvPr/>
            </p:nvSpPr>
            <p:spPr bwMode="auto">
              <a:xfrm>
                <a:off x="5684838" y="5003800"/>
                <a:ext cx="565150" cy="969963"/>
              </a:xfrm>
              <a:custGeom>
                <a:avLst/>
                <a:gdLst>
                  <a:gd name="T0" fmla="*/ 264 w 356"/>
                  <a:gd name="T1" fmla="*/ 0 h 611"/>
                  <a:gd name="T2" fmla="*/ 356 w 356"/>
                  <a:gd name="T3" fmla="*/ 0 h 611"/>
                  <a:gd name="T4" fmla="*/ 221 w 356"/>
                  <a:gd name="T5" fmla="*/ 391 h 611"/>
                  <a:gd name="T6" fmla="*/ 221 w 356"/>
                  <a:gd name="T7" fmla="*/ 611 h 611"/>
                  <a:gd name="T8" fmla="*/ 136 w 356"/>
                  <a:gd name="T9" fmla="*/ 611 h 611"/>
                  <a:gd name="T10" fmla="*/ 136 w 356"/>
                  <a:gd name="T11" fmla="*/ 391 h 611"/>
                  <a:gd name="T12" fmla="*/ 0 w 356"/>
                  <a:gd name="T13" fmla="*/ 0 h 611"/>
                  <a:gd name="T14" fmla="*/ 93 w 356"/>
                  <a:gd name="T15" fmla="*/ 0 h 611"/>
                  <a:gd name="T16" fmla="*/ 178 w 356"/>
                  <a:gd name="T17" fmla="*/ 277 h 611"/>
                  <a:gd name="T18" fmla="*/ 264 w 356"/>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611">
                    <a:moveTo>
                      <a:pt x="264" y="0"/>
                    </a:moveTo>
                    <a:lnTo>
                      <a:pt x="356" y="0"/>
                    </a:lnTo>
                    <a:lnTo>
                      <a:pt x="221" y="391"/>
                    </a:lnTo>
                    <a:lnTo>
                      <a:pt x="221" y="611"/>
                    </a:lnTo>
                    <a:lnTo>
                      <a:pt x="136" y="611"/>
                    </a:lnTo>
                    <a:lnTo>
                      <a:pt x="136" y="391"/>
                    </a:lnTo>
                    <a:lnTo>
                      <a:pt x="0" y="0"/>
                    </a:lnTo>
                    <a:lnTo>
                      <a:pt x="93" y="0"/>
                    </a:lnTo>
                    <a:lnTo>
                      <a:pt x="178" y="277"/>
                    </a:lnTo>
                    <a:lnTo>
                      <a:pt x="2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8" name="K">
                <a:extLst>
                  <a:ext uri="{FF2B5EF4-FFF2-40B4-BE49-F238E27FC236}">
                    <a16:creationId xmlns:a16="http://schemas.microsoft.com/office/drawing/2014/main" id="{0C459369-2507-4C2F-A6D9-C8F6A1D117D0}"/>
                  </a:ext>
                </a:extLst>
              </p:cNvPr>
              <p:cNvSpPr>
                <a:spLocks/>
              </p:cNvSpPr>
              <p:nvPr/>
            </p:nvSpPr>
            <p:spPr bwMode="auto">
              <a:xfrm>
                <a:off x="7199313" y="3941763"/>
                <a:ext cx="508000" cy="960438"/>
              </a:xfrm>
              <a:custGeom>
                <a:avLst/>
                <a:gdLst>
                  <a:gd name="T0" fmla="*/ 227 w 320"/>
                  <a:gd name="T1" fmla="*/ 605 h 605"/>
                  <a:gd name="T2" fmla="*/ 128 w 320"/>
                  <a:gd name="T3" fmla="*/ 349 h 605"/>
                  <a:gd name="T4" fmla="*/ 92 w 320"/>
                  <a:gd name="T5" fmla="*/ 441 h 605"/>
                  <a:gd name="T6" fmla="*/ 92 w 320"/>
                  <a:gd name="T7" fmla="*/ 605 h 605"/>
                  <a:gd name="T8" fmla="*/ 0 w 320"/>
                  <a:gd name="T9" fmla="*/ 605 h 605"/>
                  <a:gd name="T10" fmla="*/ 0 w 320"/>
                  <a:gd name="T11" fmla="*/ 0 h 605"/>
                  <a:gd name="T12" fmla="*/ 92 w 320"/>
                  <a:gd name="T13" fmla="*/ 0 h 605"/>
                  <a:gd name="T14" fmla="*/ 92 w 320"/>
                  <a:gd name="T15" fmla="*/ 299 h 605"/>
                  <a:gd name="T16" fmla="*/ 220 w 320"/>
                  <a:gd name="T17" fmla="*/ 0 h 605"/>
                  <a:gd name="T18" fmla="*/ 313 w 320"/>
                  <a:gd name="T19" fmla="*/ 0 h 605"/>
                  <a:gd name="T20" fmla="*/ 192 w 320"/>
                  <a:gd name="T21" fmla="*/ 270 h 605"/>
                  <a:gd name="T22" fmla="*/ 320 w 320"/>
                  <a:gd name="T23" fmla="*/ 605 h 605"/>
                  <a:gd name="T24" fmla="*/ 227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27" y="605"/>
                    </a:moveTo>
                    <a:lnTo>
                      <a:pt x="128" y="349"/>
                    </a:lnTo>
                    <a:lnTo>
                      <a:pt x="92" y="441"/>
                    </a:lnTo>
                    <a:lnTo>
                      <a:pt x="92" y="605"/>
                    </a:lnTo>
                    <a:lnTo>
                      <a:pt x="0" y="605"/>
                    </a:lnTo>
                    <a:lnTo>
                      <a:pt x="0" y="0"/>
                    </a:lnTo>
                    <a:lnTo>
                      <a:pt x="92" y="0"/>
                    </a:lnTo>
                    <a:lnTo>
                      <a:pt x="92" y="299"/>
                    </a:lnTo>
                    <a:lnTo>
                      <a:pt x="220" y="0"/>
                    </a:lnTo>
                    <a:lnTo>
                      <a:pt x="313" y="0"/>
                    </a:lnTo>
                    <a:lnTo>
                      <a:pt x="192" y="270"/>
                    </a:lnTo>
                    <a:lnTo>
                      <a:pt x="320" y="605"/>
                    </a:lnTo>
                    <a:lnTo>
                      <a:pt x="227"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9" name="N">
                <a:extLst>
                  <a:ext uri="{FF2B5EF4-FFF2-40B4-BE49-F238E27FC236}">
                    <a16:creationId xmlns:a16="http://schemas.microsoft.com/office/drawing/2014/main" id="{D893E10F-92A1-47A0-8E71-0E59BEB3327C}"/>
                  </a:ext>
                </a:extLst>
              </p:cNvPr>
              <p:cNvSpPr>
                <a:spLocks/>
              </p:cNvSpPr>
              <p:nvPr/>
            </p:nvSpPr>
            <p:spPr bwMode="auto">
              <a:xfrm>
                <a:off x="6453188" y="3941763"/>
                <a:ext cx="508000" cy="960438"/>
              </a:xfrm>
              <a:custGeom>
                <a:avLst/>
                <a:gdLst>
                  <a:gd name="T0" fmla="*/ 235 w 320"/>
                  <a:gd name="T1" fmla="*/ 0 h 605"/>
                  <a:gd name="T2" fmla="*/ 320 w 320"/>
                  <a:gd name="T3" fmla="*/ 0 h 605"/>
                  <a:gd name="T4" fmla="*/ 320 w 320"/>
                  <a:gd name="T5" fmla="*/ 605 h 605"/>
                  <a:gd name="T6" fmla="*/ 256 w 320"/>
                  <a:gd name="T7" fmla="*/ 605 h 605"/>
                  <a:gd name="T8" fmla="*/ 93 w 320"/>
                  <a:gd name="T9" fmla="*/ 192 h 605"/>
                  <a:gd name="T10" fmla="*/ 86 w 320"/>
                  <a:gd name="T11" fmla="*/ 192 h 605"/>
                  <a:gd name="T12" fmla="*/ 86 w 320"/>
                  <a:gd name="T13" fmla="*/ 605 h 605"/>
                  <a:gd name="T14" fmla="*/ 0 w 320"/>
                  <a:gd name="T15" fmla="*/ 605 h 605"/>
                  <a:gd name="T16" fmla="*/ 0 w 320"/>
                  <a:gd name="T17" fmla="*/ 0 h 605"/>
                  <a:gd name="T18" fmla="*/ 86 w 320"/>
                  <a:gd name="T19" fmla="*/ 0 h 605"/>
                  <a:gd name="T20" fmla="*/ 235 w 320"/>
                  <a:gd name="T21" fmla="*/ 377 h 605"/>
                  <a:gd name="T22" fmla="*/ 235 w 320"/>
                  <a:gd name="T23" fmla="*/ 377 h 605"/>
                  <a:gd name="T24" fmla="*/ 235 w 320"/>
                  <a:gd name="T2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35" y="0"/>
                    </a:moveTo>
                    <a:lnTo>
                      <a:pt x="320" y="0"/>
                    </a:lnTo>
                    <a:lnTo>
                      <a:pt x="320" y="605"/>
                    </a:lnTo>
                    <a:lnTo>
                      <a:pt x="256" y="605"/>
                    </a:lnTo>
                    <a:lnTo>
                      <a:pt x="93" y="192"/>
                    </a:lnTo>
                    <a:lnTo>
                      <a:pt x="86" y="192"/>
                    </a:lnTo>
                    <a:lnTo>
                      <a:pt x="86" y="605"/>
                    </a:lnTo>
                    <a:lnTo>
                      <a:pt x="0" y="605"/>
                    </a:lnTo>
                    <a:lnTo>
                      <a:pt x="0" y="0"/>
                    </a:lnTo>
                    <a:lnTo>
                      <a:pt x="86" y="0"/>
                    </a:lnTo>
                    <a:lnTo>
                      <a:pt x="235" y="377"/>
                    </a:lnTo>
                    <a:lnTo>
                      <a:pt x="235" y="377"/>
                    </a:lnTo>
                    <a:lnTo>
                      <a:pt x="2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0" name="A">
                <a:extLst>
                  <a:ext uri="{FF2B5EF4-FFF2-40B4-BE49-F238E27FC236}">
                    <a16:creationId xmlns:a16="http://schemas.microsoft.com/office/drawing/2014/main" id="{A9ACAA5C-FCEC-46D6-B255-30C2DF3C2942}"/>
                  </a:ext>
                </a:extLst>
              </p:cNvPr>
              <p:cNvSpPr>
                <a:spLocks noEditPoints="1"/>
              </p:cNvSpPr>
              <p:nvPr/>
            </p:nvSpPr>
            <p:spPr bwMode="auto">
              <a:xfrm>
                <a:off x="5684838" y="3941763"/>
                <a:ext cx="565150" cy="960438"/>
              </a:xfrm>
              <a:custGeom>
                <a:avLst/>
                <a:gdLst>
                  <a:gd name="T0" fmla="*/ 235 w 356"/>
                  <a:gd name="T1" fmla="*/ 0 h 605"/>
                  <a:gd name="T2" fmla="*/ 356 w 356"/>
                  <a:gd name="T3" fmla="*/ 605 h 605"/>
                  <a:gd name="T4" fmla="*/ 271 w 356"/>
                  <a:gd name="T5" fmla="*/ 605 h 605"/>
                  <a:gd name="T6" fmla="*/ 235 w 356"/>
                  <a:gd name="T7" fmla="*/ 441 h 605"/>
                  <a:gd name="T8" fmla="*/ 114 w 356"/>
                  <a:gd name="T9" fmla="*/ 441 h 605"/>
                  <a:gd name="T10" fmla="*/ 86 w 356"/>
                  <a:gd name="T11" fmla="*/ 605 h 605"/>
                  <a:gd name="T12" fmla="*/ 0 w 356"/>
                  <a:gd name="T13" fmla="*/ 605 h 605"/>
                  <a:gd name="T14" fmla="*/ 129 w 356"/>
                  <a:gd name="T15" fmla="*/ 0 h 605"/>
                  <a:gd name="T16" fmla="*/ 235 w 356"/>
                  <a:gd name="T17" fmla="*/ 0 h 605"/>
                  <a:gd name="T18" fmla="*/ 129 w 356"/>
                  <a:gd name="T19" fmla="*/ 370 h 605"/>
                  <a:gd name="T20" fmla="*/ 228 w 356"/>
                  <a:gd name="T21" fmla="*/ 370 h 605"/>
                  <a:gd name="T22" fmla="*/ 178 w 356"/>
                  <a:gd name="T23" fmla="*/ 128 h 605"/>
                  <a:gd name="T24" fmla="*/ 178 w 356"/>
                  <a:gd name="T25" fmla="*/ 128 h 605"/>
                  <a:gd name="T26" fmla="*/ 129 w 356"/>
                  <a:gd name="T27" fmla="*/ 3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605">
                    <a:moveTo>
                      <a:pt x="235" y="0"/>
                    </a:moveTo>
                    <a:lnTo>
                      <a:pt x="356" y="605"/>
                    </a:lnTo>
                    <a:lnTo>
                      <a:pt x="271" y="605"/>
                    </a:lnTo>
                    <a:lnTo>
                      <a:pt x="235" y="441"/>
                    </a:lnTo>
                    <a:lnTo>
                      <a:pt x="114" y="441"/>
                    </a:lnTo>
                    <a:lnTo>
                      <a:pt x="86" y="605"/>
                    </a:lnTo>
                    <a:lnTo>
                      <a:pt x="0" y="605"/>
                    </a:lnTo>
                    <a:lnTo>
                      <a:pt x="129" y="0"/>
                    </a:lnTo>
                    <a:lnTo>
                      <a:pt x="235" y="0"/>
                    </a:lnTo>
                    <a:close/>
                    <a:moveTo>
                      <a:pt x="129" y="370"/>
                    </a:moveTo>
                    <a:lnTo>
                      <a:pt x="228" y="370"/>
                    </a:lnTo>
                    <a:lnTo>
                      <a:pt x="178" y="128"/>
                    </a:lnTo>
                    <a:lnTo>
                      <a:pt x="178" y="128"/>
                    </a:lnTo>
                    <a:lnTo>
                      <a:pt x="129"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1" name="H">
                <a:extLst>
                  <a:ext uri="{FF2B5EF4-FFF2-40B4-BE49-F238E27FC236}">
                    <a16:creationId xmlns:a16="http://schemas.microsoft.com/office/drawing/2014/main" id="{A10F38E1-7041-4652-B05C-B9548FB48A36}"/>
                  </a:ext>
                </a:extLst>
              </p:cNvPr>
              <p:cNvSpPr>
                <a:spLocks/>
              </p:cNvSpPr>
              <p:nvPr/>
            </p:nvSpPr>
            <p:spPr bwMode="auto">
              <a:xfrm>
                <a:off x="4973638" y="3941763"/>
                <a:ext cx="508000" cy="960438"/>
              </a:xfrm>
              <a:custGeom>
                <a:avLst/>
                <a:gdLst>
                  <a:gd name="T0" fmla="*/ 0 w 320"/>
                  <a:gd name="T1" fmla="*/ 605 h 605"/>
                  <a:gd name="T2" fmla="*/ 0 w 320"/>
                  <a:gd name="T3" fmla="*/ 0 h 605"/>
                  <a:gd name="T4" fmla="*/ 93 w 320"/>
                  <a:gd name="T5" fmla="*/ 0 h 605"/>
                  <a:gd name="T6" fmla="*/ 93 w 320"/>
                  <a:gd name="T7" fmla="*/ 256 h 605"/>
                  <a:gd name="T8" fmla="*/ 228 w 320"/>
                  <a:gd name="T9" fmla="*/ 256 h 605"/>
                  <a:gd name="T10" fmla="*/ 228 w 320"/>
                  <a:gd name="T11" fmla="*/ 0 h 605"/>
                  <a:gd name="T12" fmla="*/ 320 w 320"/>
                  <a:gd name="T13" fmla="*/ 0 h 605"/>
                  <a:gd name="T14" fmla="*/ 320 w 320"/>
                  <a:gd name="T15" fmla="*/ 605 h 605"/>
                  <a:gd name="T16" fmla="*/ 228 w 320"/>
                  <a:gd name="T17" fmla="*/ 605 h 605"/>
                  <a:gd name="T18" fmla="*/ 228 w 320"/>
                  <a:gd name="T19" fmla="*/ 327 h 605"/>
                  <a:gd name="T20" fmla="*/ 93 w 320"/>
                  <a:gd name="T21" fmla="*/ 327 h 605"/>
                  <a:gd name="T22" fmla="*/ 93 w 320"/>
                  <a:gd name="T23" fmla="*/ 605 h 605"/>
                  <a:gd name="T24" fmla="*/ 0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0" y="605"/>
                    </a:moveTo>
                    <a:lnTo>
                      <a:pt x="0" y="0"/>
                    </a:lnTo>
                    <a:lnTo>
                      <a:pt x="93" y="0"/>
                    </a:lnTo>
                    <a:lnTo>
                      <a:pt x="93" y="256"/>
                    </a:lnTo>
                    <a:lnTo>
                      <a:pt x="228" y="256"/>
                    </a:lnTo>
                    <a:lnTo>
                      <a:pt x="228" y="0"/>
                    </a:lnTo>
                    <a:lnTo>
                      <a:pt x="320" y="0"/>
                    </a:lnTo>
                    <a:lnTo>
                      <a:pt x="320" y="605"/>
                    </a:lnTo>
                    <a:lnTo>
                      <a:pt x="228" y="605"/>
                    </a:lnTo>
                    <a:lnTo>
                      <a:pt x="228" y="327"/>
                    </a:lnTo>
                    <a:lnTo>
                      <a:pt x="93" y="327"/>
                    </a:lnTo>
                    <a:lnTo>
                      <a:pt x="93" y="605"/>
                    </a:lnTo>
                    <a:lnTo>
                      <a:pt x="0"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2" name="T">
                <a:extLst>
                  <a:ext uri="{FF2B5EF4-FFF2-40B4-BE49-F238E27FC236}">
                    <a16:creationId xmlns:a16="http://schemas.microsoft.com/office/drawing/2014/main" id="{2FEF38A5-C76D-4F9D-9D6F-47BC6F60B05D}"/>
                  </a:ext>
                </a:extLst>
              </p:cNvPr>
              <p:cNvSpPr>
                <a:spLocks/>
              </p:cNvSpPr>
              <p:nvPr/>
            </p:nvSpPr>
            <p:spPr bwMode="auto">
              <a:xfrm>
                <a:off x="4251325" y="3941763"/>
                <a:ext cx="508000" cy="960438"/>
              </a:xfrm>
              <a:custGeom>
                <a:avLst/>
                <a:gdLst>
                  <a:gd name="T0" fmla="*/ 114 w 320"/>
                  <a:gd name="T1" fmla="*/ 605 h 605"/>
                  <a:gd name="T2" fmla="*/ 114 w 320"/>
                  <a:gd name="T3" fmla="*/ 71 h 605"/>
                  <a:gd name="T4" fmla="*/ 0 w 320"/>
                  <a:gd name="T5" fmla="*/ 71 h 605"/>
                  <a:gd name="T6" fmla="*/ 0 w 320"/>
                  <a:gd name="T7" fmla="*/ 0 h 605"/>
                  <a:gd name="T8" fmla="*/ 320 w 320"/>
                  <a:gd name="T9" fmla="*/ 0 h 605"/>
                  <a:gd name="T10" fmla="*/ 320 w 320"/>
                  <a:gd name="T11" fmla="*/ 71 h 605"/>
                  <a:gd name="T12" fmla="*/ 206 w 320"/>
                  <a:gd name="T13" fmla="*/ 71 h 605"/>
                  <a:gd name="T14" fmla="*/ 206 w 320"/>
                  <a:gd name="T15" fmla="*/ 605 h 605"/>
                  <a:gd name="T16" fmla="*/ 114 w 320"/>
                  <a:gd name="T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605">
                    <a:moveTo>
                      <a:pt x="114" y="605"/>
                    </a:moveTo>
                    <a:lnTo>
                      <a:pt x="114" y="71"/>
                    </a:lnTo>
                    <a:lnTo>
                      <a:pt x="0" y="71"/>
                    </a:lnTo>
                    <a:lnTo>
                      <a:pt x="0" y="0"/>
                    </a:lnTo>
                    <a:lnTo>
                      <a:pt x="320" y="0"/>
                    </a:lnTo>
                    <a:lnTo>
                      <a:pt x="320" y="71"/>
                    </a:lnTo>
                    <a:lnTo>
                      <a:pt x="206" y="71"/>
                    </a:lnTo>
                    <a:lnTo>
                      <a:pt x="206" y="605"/>
                    </a:lnTo>
                    <a:lnTo>
                      <a:pt x="114"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grpSp>
        <p:sp>
          <p:nvSpPr>
            <p:cNvPr id="34" name="LogoMark">
              <a:extLst>
                <a:ext uri="{FF2B5EF4-FFF2-40B4-BE49-F238E27FC236}">
                  <a16:creationId xmlns:a16="http://schemas.microsoft.com/office/drawing/2014/main" id="{2DB1D730-8776-4531-A2C9-C51EB0AE6E49}"/>
                </a:ext>
              </a:extLst>
            </p:cNvPr>
            <p:cNvSpPr>
              <a:spLocks noChangeAspect="1" noEditPoints="1"/>
            </p:cNvSpPr>
            <p:nvPr userDrawn="1"/>
          </p:nvSpPr>
          <p:spPr bwMode="auto">
            <a:xfrm>
              <a:off x="7251806" y="1273659"/>
              <a:ext cx="1723506" cy="17373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grp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sz="1735">
                <a:ln>
                  <a:noFill/>
                </a:ln>
                <a:solidFill>
                  <a:schemeClr val="accent1"/>
                </a:solidFill>
              </a:endParaRPr>
            </a:p>
          </p:txBody>
        </p:sp>
      </p:grpSp>
      <p:grpSp>
        <p:nvGrpSpPr>
          <p:cNvPr id="22" name="Graphic - Thank You"/>
          <p:cNvGrpSpPr>
            <a:grpSpLocks noChangeAspect="1"/>
          </p:cNvGrpSpPr>
          <p:nvPr/>
        </p:nvGrpSpPr>
        <p:grpSpPr>
          <a:xfrm>
            <a:off x="5892800" y="527906"/>
            <a:ext cx="4482835" cy="5204748"/>
            <a:chOff x="5535718" y="1273659"/>
            <a:chExt cx="3455988" cy="4044792"/>
          </a:xfrm>
          <a:solidFill>
            <a:schemeClr val="accent5"/>
          </a:solidFill>
        </p:grpSpPr>
        <p:grpSp>
          <p:nvGrpSpPr>
            <p:cNvPr id="23" name="GraphicText - Thank You"/>
            <p:cNvGrpSpPr/>
            <p:nvPr/>
          </p:nvGrpSpPr>
          <p:grpSpPr>
            <a:xfrm>
              <a:off x="5535718" y="3275339"/>
              <a:ext cx="3455988" cy="2043112"/>
              <a:chOff x="4251325" y="3941763"/>
              <a:chExt cx="3455988" cy="2043112"/>
            </a:xfrm>
            <a:grpFill/>
          </p:grpSpPr>
          <p:sp>
            <p:nvSpPr>
              <p:cNvPr id="25" name="U"/>
              <p:cNvSpPr>
                <a:spLocks/>
              </p:cNvSpPr>
              <p:nvPr/>
            </p:nvSpPr>
            <p:spPr bwMode="auto">
              <a:xfrm>
                <a:off x="7131050" y="5003800"/>
                <a:ext cx="496888" cy="981075"/>
              </a:xfrm>
              <a:custGeom>
                <a:avLst/>
                <a:gdLst>
                  <a:gd name="T0" fmla="*/ 0 w 44"/>
                  <a:gd name="T1" fmla="*/ 61 h 87"/>
                  <a:gd name="T2" fmla="*/ 0 w 44"/>
                  <a:gd name="T3" fmla="*/ 0 h 87"/>
                  <a:gd name="T4" fmla="*/ 13 w 44"/>
                  <a:gd name="T5" fmla="*/ 0 h 87"/>
                  <a:gd name="T6" fmla="*/ 13 w 44"/>
                  <a:gd name="T7" fmla="*/ 61 h 87"/>
                  <a:gd name="T8" fmla="*/ 22 w 44"/>
                  <a:gd name="T9" fmla="*/ 76 h 87"/>
                  <a:gd name="T10" fmla="*/ 31 w 44"/>
                  <a:gd name="T11" fmla="*/ 61 h 87"/>
                  <a:gd name="T12" fmla="*/ 31 w 44"/>
                  <a:gd name="T13" fmla="*/ 0 h 87"/>
                  <a:gd name="T14" fmla="*/ 44 w 44"/>
                  <a:gd name="T15" fmla="*/ 0 h 87"/>
                  <a:gd name="T16" fmla="*/ 44 w 44"/>
                  <a:gd name="T17" fmla="*/ 61 h 87"/>
                  <a:gd name="T18" fmla="*/ 22 w 44"/>
                  <a:gd name="T19" fmla="*/ 87 h 87"/>
                  <a:gd name="T20" fmla="*/ 0 w 44"/>
                  <a:gd name="T21"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87">
                    <a:moveTo>
                      <a:pt x="0" y="61"/>
                    </a:moveTo>
                    <a:cubicBezTo>
                      <a:pt x="0" y="0"/>
                      <a:pt x="0" y="0"/>
                      <a:pt x="0" y="0"/>
                    </a:cubicBezTo>
                    <a:cubicBezTo>
                      <a:pt x="13" y="0"/>
                      <a:pt x="13" y="0"/>
                      <a:pt x="13" y="0"/>
                    </a:cubicBezTo>
                    <a:cubicBezTo>
                      <a:pt x="13" y="61"/>
                      <a:pt x="13" y="61"/>
                      <a:pt x="13" y="61"/>
                    </a:cubicBezTo>
                    <a:cubicBezTo>
                      <a:pt x="13" y="71"/>
                      <a:pt x="15" y="76"/>
                      <a:pt x="22" y="76"/>
                    </a:cubicBezTo>
                    <a:cubicBezTo>
                      <a:pt x="29" y="76"/>
                      <a:pt x="31" y="71"/>
                      <a:pt x="31" y="61"/>
                    </a:cubicBezTo>
                    <a:cubicBezTo>
                      <a:pt x="31" y="0"/>
                      <a:pt x="31" y="0"/>
                      <a:pt x="31" y="0"/>
                    </a:cubicBezTo>
                    <a:cubicBezTo>
                      <a:pt x="44" y="0"/>
                      <a:pt x="44" y="0"/>
                      <a:pt x="44" y="0"/>
                    </a:cubicBezTo>
                    <a:cubicBezTo>
                      <a:pt x="44" y="61"/>
                      <a:pt x="44" y="61"/>
                      <a:pt x="44" y="61"/>
                    </a:cubicBezTo>
                    <a:cubicBezTo>
                      <a:pt x="44" y="76"/>
                      <a:pt x="39" y="87"/>
                      <a:pt x="22" y="87"/>
                    </a:cubicBezTo>
                    <a:cubicBezTo>
                      <a:pt x="6" y="87"/>
                      <a:pt x="0" y="76"/>
                      <a:pt x="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6" name="O"/>
              <p:cNvSpPr>
                <a:spLocks noEditPoints="1"/>
              </p:cNvSpPr>
              <p:nvPr/>
            </p:nvSpPr>
            <p:spPr bwMode="auto">
              <a:xfrm>
                <a:off x="6408738" y="4991100"/>
                <a:ext cx="508000" cy="993775"/>
              </a:xfrm>
              <a:custGeom>
                <a:avLst/>
                <a:gdLst>
                  <a:gd name="T0" fmla="*/ 45 w 45"/>
                  <a:gd name="T1" fmla="*/ 50 h 88"/>
                  <a:gd name="T2" fmla="*/ 22 w 45"/>
                  <a:gd name="T3" fmla="*/ 88 h 88"/>
                  <a:gd name="T4" fmla="*/ 0 w 45"/>
                  <a:gd name="T5" fmla="*/ 50 h 88"/>
                  <a:gd name="T6" fmla="*/ 0 w 45"/>
                  <a:gd name="T7" fmla="*/ 37 h 88"/>
                  <a:gd name="T8" fmla="*/ 22 w 45"/>
                  <a:gd name="T9" fmla="*/ 0 h 88"/>
                  <a:gd name="T10" fmla="*/ 45 w 45"/>
                  <a:gd name="T11" fmla="*/ 37 h 88"/>
                  <a:gd name="T12" fmla="*/ 45 w 45"/>
                  <a:gd name="T13" fmla="*/ 50 h 88"/>
                  <a:gd name="T14" fmla="*/ 13 w 45"/>
                  <a:gd name="T15" fmla="*/ 56 h 88"/>
                  <a:gd name="T16" fmla="*/ 22 w 45"/>
                  <a:gd name="T17" fmla="*/ 77 h 88"/>
                  <a:gd name="T18" fmla="*/ 31 w 45"/>
                  <a:gd name="T19" fmla="*/ 56 h 88"/>
                  <a:gd name="T20" fmla="*/ 31 w 45"/>
                  <a:gd name="T21" fmla="*/ 31 h 88"/>
                  <a:gd name="T22" fmla="*/ 22 w 45"/>
                  <a:gd name="T23" fmla="*/ 10 h 88"/>
                  <a:gd name="T24" fmla="*/ 13 w 45"/>
                  <a:gd name="T25" fmla="*/ 31 h 88"/>
                  <a:gd name="T26" fmla="*/ 13 w 45"/>
                  <a:gd name="T2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8">
                    <a:moveTo>
                      <a:pt x="45" y="50"/>
                    </a:moveTo>
                    <a:cubicBezTo>
                      <a:pt x="45" y="74"/>
                      <a:pt x="38" y="88"/>
                      <a:pt x="22" y="88"/>
                    </a:cubicBezTo>
                    <a:cubicBezTo>
                      <a:pt x="6" y="88"/>
                      <a:pt x="0" y="74"/>
                      <a:pt x="0" y="50"/>
                    </a:cubicBezTo>
                    <a:cubicBezTo>
                      <a:pt x="0" y="37"/>
                      <a:pt x="0" y="37"/>
                      <a:pt x="0" y="37"/>
                    </a:cubicBezTo>
                    <a:cubicBezTo>
                      <a:pt x="0" y="13"/>
                      <a:pt x="6" y="0"/>
                      <a:pt x="22" y="0"/>
                    </a:cubicBezTo>
                    <a:cubicBezTo>
                      <a:pt x="38" y="0"/>
                      <a:pt x="45" y="13"/>
                      <a:pt x="45" y="37"/>
                    </a:cubicBezTo>
                    <a:lnTo>
                      <a:pt x="45" y="50"/>
                    </a:lnTo>
                    <a:close/>
                    <a:moveTo>
                      <a:pt x="13" y="56"/>
                    </a:moveTo>
                    <a:cubicBezTo>
                      <a:pt x="13" y="69"/>
                      <a:pt x="15" y="77"/>
                      <a:pt x="22" y="77"/>
                    </a:cubicBezTo>
                    <a:cubicBezTo>
                      <a:pt x="29" y="77"/>
                      <a:pt x="31" y="69"/>
                      <a:pt x="31" y="56"/>
                    </a:cubicBezTo>
                    <a:cubicBezTo>
                      <a:pt x="31" y="31"/>
                      <a:pt x="31" y="31"/>
                      <a:pt x="31" y="31"/>
                    </a:cubicBezTo>
                    <a:cubicBezTo>
                      <a:pt x="31" y="18"/>
                      <a:pt x="29" y="10"/>
                      <a:pt x="22" y="10"/>
                    </a:cubicBezTo>
                    <a:cubicBezTo>
                      <a:pt x="15" y="10"/>
                      <a:pt x="13" y="18"/>
                      <a:pt x="13" y="31"/>
                    </a:cubicBezTo>
                    <a:lnTo>
                      <a:pt x="1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7" name="Y"/>
              <p:cNvSpPr>
                <a:spLocks/>
              </p:cNvSpPr>
              <p:nvPr/>
            </p:nvSpPr>
            <p:spPr bwMode="auto">
              <a:xfrm>
                <a:off x="5684838" y="5003800"/>
                <a:ext cx="565150" cy="969963"/>
              </a:xfrm>
              <a:custGeom>
                <a:avLst/>
                <a:gdLst>
                  <a:gd name="T0" fmla="*/ 264 w 356"/>
                  <a:gd name="T1" fmla="*/ 0 h 611"/>
                  <a:gd name="T2" fmla="*/ 356 w 356"/>
                  <a:gd name="T3" fmla="*/ 0 h 611"/>
                  <a:gd name="T4" fmla="*/ 221 w 356"/>
                  <a:gd name="T5" fmla="*/ 391 h 611"/>
                  <a:gd name="T6" fmla="*/ 221 w 356"/>
                  <a:gd name="T7" fmla="*/ 611 h 611"/>
                  <a:gd name="T8" fmla="*/ 136 w 356"/>
                  <a:gd name="T9" fmla="*/ 611 h 611"/>
                  <a:gd name="T10" fmla="*/ 136 w 356"/>
                  <a:gd name="T11" fmla="*/ 391 h 611"/>
                  <a:gd name="T12" fmla="*/ 0 w 356"/>
                  <a:gd name="T13" fmla="*/ 0 h 611"/>
                  <a:gd name="T14" fmla="*/ 93 w 356"/>
                  <a:gd name="T15" fmla="*/ 0 h 611"/>
                  <a:gd name="T16" fmla="*/ 178 w 356"/>
                  <a:gd name="T17" fmla="*/ 277 h 611"/>
                  <a:gd name="T18" fmla="*/ 264 w 356"/>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611">
                    <a:moveTo>
                      <a:pt x="264" y="0"/>
                    </a:moveTo>
                    <a:lnTo>
                      <a:pt x="356" y="0"/>
                    </a:lnTo>
                    <a:lnTo>
                      <a:pt x="221" y="391"/>
                    </a:lnTo>
                    <a:lnTo>
                      <a:pt x="221" y="611"/>
                    </a:lnTo>
                    <a:lnTo>
                      <a:pt x="136" y="611"/>
                    </a:lnTo>
                    <a:lnTo>
                      <a:pt x="136" y="391"/>
                    </a:lnTo>
                    <a:lnTo>
                      <a:pt x="0" y="0"/>
                    </a:lnTo>
                    <a:lnTo>
                      <a:pt x="93" y="0"/>
                    </a:lnTo>
                    <a:lnTo>
                      <a:pt x="178" y="277"/>
                    </a:lnTo>
                    <a:lnTo>
                      <a:pt x="2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8" name="K"/>
              <p:cNvSpPr>
                <a:spLocks/>
              </p:cNvSpPr>
              <p:nvPr/>
            </p:nvSpPr>
            <p:spPr bwMode="auto">
              <a:xfrm>
                <a:off x="7199313" y="3941763"/>
                <a:ext cx="508000" cy="960438"/>
              </a:xfrm>
              <a:custGeom>
                <a:avLst/>
                <a:gdLst>
                  <a:gd name="T0" fmla="*/ 227 w 320"/>
                  <a:gd name="T1" fmla="*/ 605 h 605"/>
                  <a:gd name="T2" fmla="*/ 128 w 320"/>
                  <a:gd name="T3" fmla="*/ 349 h 605"/>
                  <a:gd name="T4" fmla="*/ 92 w 320"/>
                  <a:gd name="T5" fmla="*/ 441 h 605"/>
                  <a:gd name="T6" fmla="*/ 92 w 320"/>
                  <a:gd name="T7" fmla="*/ 605 h 605"/>
                  <a:gd name="T8" fmla="*/ 0 w 320"/>
                  <a:gd name="T9" fmla="*/ 605 h 605"/>
                  <a:gd name="T10" fmla="*/ 0 w 320"/>
                  <a:gd name="T11" fmla="*/ 0 h 605"/>
                  <a:gd name="T12" fmla="*/ 92 w 320"/>
                  <a:gd name="T13" fmla="*/ 0 h 605"/>
                  <a:gd name="T14" fmla="*/ 92 w 320"/>
                  <a:gd name="T15" fmla="*/ 299 h 605"/>
                  <a:gd name="T16" fmla="*/ 220 w 320"/>
                  <a:gd name="T17" fmla="*/ 0 h 605"/>
                  <a:gd name="T18" fmla="*/ 313 w 320"/>
                  <a:gd name="T19" fmla="*/ 0 h 605"/>
                  <a:gd name="T20" fmla="*/ 192 w 320"/>
                  <a:gd name="T21" fmla="*/ 270 h 605"/>
                  <a:gd name="T22" fmla="*/ 320 w 320"/>
                  <a:gd name="T23" fmla="*/ 605 h 605"/>
                  <a:gd name="T24" fmla="*/ 227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27" y="605"/>
                    </a:moveTo>
                    <a:lnTo>
                      <a:pt x="128" y="349"/>
                    </a:lnTo>
                    <a:lnTo>
                      <a:pt x="92" y="441"/>
                    </a:lnTo>
                    <a:lnTo>
                      <a:pt x="92" y="605"/>
                    </a:lnTo>
                    <a:lnTo>
                      <a:pt x="0" y="605"/>
                    </a:lnTo>
                    <a:lnTo>
                      <a:pt x="0" y="0"/>
                    </a:lnTo>
                    <a:lnTo>
                      <a:pt x="92" y="0"/>
                    </a:lnTo>
                    <a:lnTo>
                      <a:pt x="92" y="299"/>
                    </a:lnTo>
                    <a:lnTo>
                      <a:pt x="220" y="0"/>
                    </a:lnTo>
                    <a:lnTo>
                      <a:pt x="313" y="0"/>
                    </a:lnTo>
                    <a:lnTo>
                      <a:pt x="192" y="270"/>
                    </a:lnTo>
                    <a:lnTo>
                      <a:pt x="320" y="605"/>
                    </a:lnTo>
                    <a:lnTo>
                      <a:pt x="227"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9" name="N"/>
              <p:cNvSpPr>
                <a:spLocks/>
              </p:cNvSpPr>
              <p:nvPr/>
            </p:nvSpPr>
            <p:spPr bwMode="auto">
              <a:xfrm>
                <a:off x="6453188" y="3941763"/>
                <a:ext cx="508000" cy="960438"/>
              </a:xfrm>
              <a:custGeom>
                <a:avLst/>
                <a:gdLst>
                  <a:gd name="T0" fmla="*/ 235 w 320"/>
                  <a:gd name="T1" fmla="*/ 0 h 605"/>
                  <a:gd name="T2" fmla="*/ 320 w 320"/>
                  <a:gd name="T3" fmla="*/ 0 h 605"/>
                  <a:gd name="T4" fmla="*/ 320 w 320"/>
                  <a:gd name="T5" fmla="*/ 605 h 605"/>
                  <a:gd name="T6" fmla="*/ 256 w 320"/>
                  <a:gd name="T7" fmla="*/ 605 h 605"/>
                  <a:gd name="T8" fmla="*/ 93 w 320"/>
                  <a:gd name="T9" fmla="*/ 192 h 605"/>
                  <a:gd name="T10" fmla="*/ 86 w 320"/>
                  <a:gd name="T11" fmla="*/ 192 h 605"/>
                  <a:gd name="T12" fmla="*/ 86 w 320"/>
                  <a:gd name="T13" fmla="*/ 605 h 605"/>
                  <a:gd name="T14" fmla="*/ 0 w 320"/>
                  <a:gd name="T15" fmla="*/ 605 h 605"/>
                  <a:gd name="T16" fmla="*/ 0 w 320"/>
                  <a:gd name="T17" fmla="*/ 0 h 605"/>
                  <a:gd name="T18" fmla="*/ 86 w 320"/>
                  <a:gd name="T19" fmla="*/ 0 h 605"/>
                  <a:gd name="T20" fmla="*/ 235 w 320"/>
                  <a:gd name="T21" fmla="*/ 377 h 605"/>
                  <a:gd name="T22" fmla="*/ 235 w 320"/>
                  <a:gd name="T23" fmla="*/ 377 h 605"/>
                  <a:gd name="T24" fmla="*/ 235 w 320"/>
                  <a:gd name="T2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35" y="0"/>
                    </a:moveTo>
                    <a:lnTo>
                      <a:pt x="320" y="0"/>
                    </a:lnTo>
                    <a:lnTo>
                      <a:pt x="320" y="605"/>
                    </a:lnTo>
                    <a:lnTo>
                      <a:pt x="256" y="605"/>
                    </a:lnTo>
                    <a:lnTo>
                      <a:pt x="93" y="192"/>
                    </a:lnTo>
                    <a:lnTo>
                      <a:pt x="86" y="192"/>
                    </a:lnTo>
                    <a:lnTo>
                      <a:pt x="86" y="605"/>
                    </a:lnTo>
                    <a:lnTo>
                      <a:pt x="0" y="605"/>
                    </a:lnTo>
                    <a:lnTo>
                      <a:pt x="0" y="0"/>
                    </a:lnTo>
                    <a:lnTo>
                      <a:pt x="86" y="0"/>
                    </a:lnTo>
                    <a:lnTo>
                      <a:pt x="235" y="377"/>
                    </a:lnTo>
                    <a:lnTo>
                      <a:pt x="235" y="377"/>
                    </a:lnTo>
                    <a:lnTo>
                      <a:pt x="2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0" name="A"/>
              <p:cNvSpPr>
                <a:spLocks noEditPoints="1"/>
              </p:cNvSpPr>
              <p:nvPr/>
            </p:nvSpPr>
            <p:spPr bwMode="auto">
              <a:xfrm>
                <a:off x="5684838" y="3941763"/>
                <a:ext cx="565150" cy="960438"/>
              </a:xfrm>
              <a:custGeom>
                <a:avLst/>
                <a:gdLst>
                  <a:gd name="T0" fmla="*/ 235 w 356"/>
                  <a:gd name="T1" fmla="*/ 0 h 605"/>
                  <a:gd name="T2" fmla="*/ 356 w 356"/>
                  <a:gd name="T3" fmla="*/ 605 h 605"/>
                  <a:gd name="T4" fmla="*/ 271 w 356"/>
                  <a:gd name="T5" fmla="*/ 605 h 605"/>
                  <a:gd name="T6" fmla="*/ 235 w 356"/>
                  <a:gd name="T7" fmla="*/ 441 h 605"/>
                  <a:gd name="T8" fmla="*/ 114 w 356"/>
                  <a:gd name="T9" fmla="*/ 441 h 605"/>
                  <a:gd name="T10" fmla="*/ 86 w 356"/>
                  <a:gd name="T11" fmla="*/ 605 h 605"/>
                  <a:gd name="T12" fmla="*/ 0 w 356"/>
                  <a:gd name="T13" fmla="*/ 605 h 605"/>
                  <a:gd name="T14" fmla="*/ 129 w 356"/>
                  <a:gd name="T15" fmla="*/ 0 h 605"/>
                  <a:gd name="T16" fmla="*/ 235 w 356"/>
                  <a:gd name="T17" fmla="*/ 0 h 605"/>
                  <a:gd name="T18" fmla="*/ 129 w 356"/>
                  <a:gd name="T19" fmla="*/ 370 h 605"/>
                  <a:gd name="T20" fmla="*/ 228 w 356"/>
                  <a:gd name="T21" fmla="*/ 370 h 605"/>
                  <a:gd name="T22" fmla="*/ 178 w 356"/>
                  <a:gd name="T23" fmla="*/ 128 h 605"/>
                  <a:gd name="T24" fmla="*/ 178 w 356"/>
                  <a:gd name="T25" fmla="*/ 128 h 605"/>
                  <a:gd name="T26" fmla="*/ 129 w 356"/>
                  <a:gd name="T27" fmla="*/ 3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605">
                    <a:moveTo>
                      <a:pt x="235" y="0"/>
                    </a:moveTo>
                    <a:lnTo>
                      <a:pt x="356" y="605"/>
                    </a:lnTo>
                    <a:lnTo>
                      <a:pt x="271" y="605"/>
                    </a:lnTo>
                    <a:lnTo>
                      <a:pt x="235" y="441"/>
                    </a:lnTo>
                    <a:lnTo>
                      <a:pt x="114" y="441"/>
                    </a:lnTo>
                    <a:lnTo>
                      <a:pt x="86" y="605"/>
                    </a:lnTo>
                    <a:lnTo>
                      <a:pt x="0" y="605"/>
                    </a:lnTo>
                    <a:lnTo>
                      <a:pt x="129" y="0"/>
                    </a:lnTo>
                    <a:lnTo>
                      <a:pt x="235" y="0"/>
                    </a:lnTo>
                    <a:close/>
                    <a:moveTo>
                      <a:pt x="129" y="370"/>
                    </a:moveTo>
                    <a:lnTo>
                      <a:pt x="228" y="370"/>
                    </a:lnTo>
                    <a:lnTo>
                      <a:pt x="178" y="128"/>
                    </a:lnTo>
                    <a:lnTo>
                      <a:pt x="178" y="128"/>
                    </a:lnTo>
                    <a:lnTo>
                      <a:pt x="129"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1" name="H"/>
              <p:cNvSpPr>
                <a:spLocks/>
              </p:cNvSpPr>
              <p:nvPr/>
            </p:nvSpPr>
            <p:spPr bwMode="auto">
              <a:xfrm>
                <a:off x="4973638" y="3941763"/>
                <a:ext cx="508000" cy="960438"/>
              </a:xfrm>
              <a:custGeom>
                <a:avLst/>
                <a:gdLst>
                  <a:gd name="T0" fmla="*/ 0 w 320"/>
                  <a:gd name="T1" fmla="*/ 605 h 605"/>
                  <a:gd name="T2" fmla="*/ 0 w 320"/>
                  <a:gd name="T3" fmla="*/ 0 h 605"/>
                  <a:gd name="T4" fmla="*/ 93 w 320"/>
                  <a:gd name="T5" fmla="*/ 0 h 605"/>
                  <a:gd name="T6" fmla="*/ 93 w 320"/>
                  <a:gd name="T7" fmla="*/ 256 h 605"/>
                  <a:gd name="T8" fmla="*/ 228 w 320"/>
                  <a:gd name="T9" fmla="*/ 256 h 605"/>
                  <a:gd name="T10" fmla="*/ 228 w 320"/>
                  <a:gd name="T11" fmla="*/ 0 h 605"/>
                  <a:gd name="T12" fmla="*/ 320 w 320"/>
                  <a:gd name="T13" fmla="*/ 0 h 605"/>
                  <a:gd name="T14" fmla="*/ 320 w 320"/>
                  <a:gd name="T15" fmla="*/ 605 h 605"/>
                  <a:gd name="T16" fmla="*/ 228 w 320"/>
                  <a:gd name="T17" fmla="*/ 605 h 605"/>
                  <a:gd name="T18" fmla="*/ 228 w 320"/>
                  <a:gd name="T19" fmla="*/ 327 h 605"/>
                  <a:gd name="T20" fmla="*/ 93 w 320"/>
                  <a:gd name="T21" fmla="*/ 327 h 605"/>
                  <a:gd name="T22" fmla="*/ 93 w 320"/>
                  <a:gd name="T23" fmla="*/ 605 h 605"/>
                  <a:gd name="T24" fmla="*/ 0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0" y="605"/>
                    </a:moveTo>
                    <a:lnTo>
                      <a:pt x="0" y="0"/>
                    </a:lnTo>
                    <a:lnTo>
                      <a:pt x="93" y="0"/>
                    </a:lnTo>
                    <a:lnTo>
                      <a:pt x="93" y="256"/>
                    </a:lnTo>
                    <a:lnTo>
                      <a:pt x="228" y="256"/>
                    </a:lnTo>
                    <a:lnTo>
                      <a:pt x="228" y="0"/>
                    </a:lnTo>
                    <a:lnTo>
                      <a:pt x="320" y="0"/>
                    </a:lnTo>
                    <a:lnTo>
                      <a:pt x="320" y="605"/>
                    </a:lnTo>
                    <a:lnTo>
                      <a:pt x="228" y="605"/>
                    </a:lnTo>
                    <a:lnTo>
                      <a:pt x="228" y="327"/>
                    </a:lnTo>
                    <a:lnTo>
                      <a:pt x="93" y="327"/>
                    </a:lnTo>
                    <a:lnTo>
                      <a:pt x="93" y="605"/>
                    </a:lnTo>
                    <a:lnTo>
                      <a:pt x="0"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2" name="T"/>
              <p:cNvSpPr>
                <a:spLocks/>
              </p:cNvSpPr>
              <p:nvPr/>
            </p:nvSpPr>
            <p:spPr bwMode="auto">
              <a:xfrm>
                <a:off x="4251325" y="3941763"/>
                <a:ext cx="508000" cy="960438"/>
              </a:xfrm>
              <a:custGeom>
                <a:avLst/>
                <a:gdLst>
                  <a:gd name="T0" fmla="*/ 114 w 320"/>
                  <a:gd name="T1" fmla="*/ 605 h 605"/>
                  <a:gd name="T2" fmla="*/ 114 w 320"/>
                  <a:gd name="T3" fmla="*/ 71 h 605"/>
                  <a:gd name="T4" fmla="*/ 0 w 320"/>
                  <a:gd name="T5" fmla="*/ 71 h 605"/>
                  <a:gd name="T6" fmla="*/ 0 w 320"/>
                  <a:gd name="T7" fmla="*/ 0 h 605"/>
                  <a:gd name="T8" fmla="*/ 320 w 320"/>
                  <a:gd name="T9" fmla="*/ 0 h 605"/>
                  <a:gd name="T10" fmla="*/ 320 w 320"/>
                  <a:gd name="T11" fmla="*/ 71 h 605"/>
                  <a:gd name="T12" fmla="*/ 206 w 320"/>
                  <a:gd name="T13" fmla="*/ 71 h 605"/>
                  <a:gd name="T14" fmla="*/ 206 w 320"/>
                  <a:gd name="T15" fmla="*/ 605 h 605"/>
                  <a:gd name="T16" fmla="*/ 114 w 320"/>
                  <a:gd name="T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605">
                    <a:moveTo>
                      <a:pt x="114" y="605"/>
                    </a:moveTo>
                    <a:lnTo>
                      <a:pt x="114" y="71"/>
                    </a:lnTo>
                    <a:lnTo>
                      <a:pt x="0" y="71"/>
                    </a:lnTo>
                    <a:lnTo>
                      <a:pt x="0" y="0"/>
                    </a:lnTo>
                    <a:lnTo>
                      <a:pt x="320" y="0"/>
                    </a:lnTo>
                    <a:lnTo>
                      <a:pt x="320" y="71"/>
                    </a:lnTo>
                    <a:lnTo>
                      <a:pt x="206" y="71"/>
                    </a:lnTo>
                    <a:lnTo>
                      <a:pt x="206" y="605"/>
                    </a:lnTo>
                    <a:lnTo>
                      <a:pt x="114"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grpSp>
        <p:sp>
          <p:nvSpPr>
            <p:cNvPr id="24" name="LogoMark"/>
            <p:cNvSpPr>
              <a:spLocks noChangeAspect="1" noEditPoints="1"/>
            </p:cNvSpPr>
            <p:nvPr/>
          </p:nvSpPr>
          <p:spPr bwMode="auto">
            <a:xfrm>
              <a:off x="7251806" y="1273659"/>
              <a:ext cx="1723506" cy="17373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grp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sz="1735">
                <a:ln>
                  <a:noFill/>
                </a:ln>
                <a:solidFill>
                  <a:schemeClr val="accent1"/>
                </a:solidFill>
              </a:endParaRPr>
            </a:p>
          </p:txBody>
        </p:sp>
      </p:grpSp>
      <p:sp>
        <p:nvSpPr>
          <p:cNvPr id="19" name="TextBox - Disclaimer"/>
          <p:cNvSpPr txBox="1"/>
          <p:nvPr/>
        </p:nvSpPr>
        <p:spPr>
          <a:xfrm>
            <a:off x="848397" y="457202"/>
            <a:ext cx="8640988" cy="5486398"/>
          </a:xfrm>
          <a:prstGeom prst="rect">
            <a:avLst/>
          </a:prstGeom>
          <a:noFill/>
        </p:spPr>
        <p:txBody>
          <a:bodyPr wrap="square" lIns="0" tIns="0" rIns="0" bIns="0" rtlCol="0" anchor="ctr">
            <a:noAutofit/>
          </a:bodyPr>
          <a:lstStyle/>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Assurance, tax, and consulting offered through Moss Adams LLP. ISO/IEC 27001 services offered through Moss Adams Certifications LLC. Investment advisory  offered through Moss Adams Wealth Advisors LLC.</a:t>
            </a:r>
            <a:br>
              <a:rPr kumimoji="0" lang="en-US" sz="1400" b="0" i="0" u="none" strike="noStrike" kern="1200" cap="none" spc="0" normalizeH="0" baseline="0" noProof="0">
                <a:ln>
                  <a:noFill/>
                </a:ln>
                <a:solidFill>
                  <a:schemeClr val="tx2"/>
                </a:solidFill>
                <a:effectLst/>
                <a:uLnTx/>
                <a:uFillTx/>
                <a:latin typeface="Arial"/>
                <a:ea typeface="+mn-ea"/>
                <a:cs typeface="+mn-cs"/>
              </a:rPr>
            </a:br>
            <a:r>
              <a:rPr kumimoji="0" lang="en-US" sz="1050" b="0" i="0" u="none" strike="noStrike" kern="1200" cap="none" spc="0" normalizeH="0" baseline="0" noProof="0">
                <a:ln>
                  <a:noFill/>
                </a:ln>
                <a:solidFill>
                  <a:schemeClr val="tx2"/>
                </a:solidFill>
                <a:effectLst/>
                <a:uLnTx/>
                <a:uFillTx/>
                <a:latin typeface="Arial"/>
                <a:ea typeface="+mn-ea"/>
                <a:cs typeface="+mn-cs"/>
              </a:rPr>
              <a:t>©2024 Moss Adams LLP </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Eastern Washington University June Steering Committee Update</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43" name="RuleLine - Mid" hidden="1">
            <a:extLst>
              <a:ext uri="{FF2B5EF4-FFF2-40B4-BE49-F238E27FC236}">
                <a16:creationId xmlns:a16="http://schemas.microsoft.com/office/drawing/2014/main" id="{AB9925EC-C865-4824-B444-8EBCE23DF30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RuleLine - Top" hidden="1">
            <a:extLst>
              <a:ext uri="{FF2B5EF4-FFF2-40B4-BE49-F238E27FC236}">
                <a16:creationId xmlns:a16="http://schemas.microsoft.com/office/drawing/2014/main" id="{61EEED75-AD1F-4BE0-99D1-754D47982181}"/>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9458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Bio 1">
    <p:spTree>
      <p:nvGrpSpPr>
        <p:cNvPr id="1" name=""/>
        <p:cNvGrpSpPr/>
        <p:nvPr/>
      </p:nvGrpSpPr>
      <p:grpSpPr>
        <a:xfrm>
          <a:off x="0" y="0"/>
          <a:ext cx="0" cy="0"/>
          <a:chOff x="0" y="0"/>
          <a:chExt cx="0" cy="0"/>
        </a:xfrm>
      </p:grpSpPr>
      <p:sp>
        <p:nvSpPr>
          <p:cNvPr id="13" name="Title Placeholder - Top"/>
          <p:cNvSpPr>
            <a:spLocks noGrp="1"/>
          </p:cNvSpPr>
          <p:nvPr>
            <p:ph type="title"/>
          </p:nvPr>
        </p:nvSpPr>
        <p:spPr>
          <a:xfrm>
            <a:off x="667264" y="457201"/>
            <a:ext cx="10051535" cy="685801"/>
          </a:xfrm>
        </p:spPr>
        <p:txBody>
          <a:bodyPr/>
          <a:lstStyle/>
          <a:p>
            <a:r>
              <a:rPr lang="en-US"/>
              <a:t>Click to edit Master title style</a:t>
            </a:r>
          </a:p>
        </p:txBody>
      </p:sp>
      <p:cxnSp>
        <p:nvCxnSpPr>
          <p:cNvPr id="14"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0" name="Text Placeholder - Bio Name 1-2"/>
          <p:cNvSpPr>
            <a:spLocks noGrp="1"/>
          </p:cNvSpPr>
          <p:nvPr>
            <p:ph type="body" sz="quarter" idx="40" hasCustomPrompt="1"/>
          </p:nvPr>
        </p:nvSpPr>
        <p:spPr>
          <a:xfrm>
            <a:off x="3421823" y="1844222"/>
            <a:ext cx="7296977" cy="4175577"/>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1638" indent="-168275">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first.lastname@mossadams.com</a:t>
            </a:r>
          </a:p>
          <a:p>
            <a:pPr lvl="3"/>
            <a:r>
              <a:rPr lang="en-US"/>
              <a:t>Text</a:t>
            </a:r>
          </a:p>
          <a:p>
            <a:pPr lvl="4"/>
            <a:r>
              <a:rPr lang="en-US"/>
              <a:t>Bullet</a:t>
            </a:r>
          </a:p>
          <a:p>
            <a:pPr lvl="5"/>
            <a:r>
              <a:rPr lang="en-US"/>
              <a:t>Subhead</a:t>
            </a:r>
          </a:p>
        </p:txBody>
      </p:sp>
      <p:sp>
        <p:nvSpPr>
          <p:cNvPr id="11" name="Picture Placeholder - Bio"/>
          <p:cNvSpPr>
            <a:spLocks noGrp="1" noChangeAspect="1"/>
          </p:cNvSpPr>
          <p:nvPr>
            <p:ph type="pic" sz="quarter" idx="30" hasCustomPrompt="1"/>
          </p:nvPr>
        </p:nvSpPr>
        <p:spPr>
          <a:xfrm>
            <a:off x="660400" y="1844222"/>
            <a:ext cx="2505456" cy="306324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cxnSp>
        <p:nvCxnSpPr>
          <p:cNvPr id="8" name="RuleLine - Top">
            <a:extLst>
              <a:ext uri="{FF2B5EF4-FFF2-40B4-BE49-F238E27FC236}">
                <a16:creationId xmlns:a16="http://schemas.microsoft.com/office/drawing/2014/main" id="{F0883F00-B59A-4CDC-B184-5F214DB2FB0F}"/>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1C33386B-F093-44E4-9643-FF7FBFA2081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58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Bio 1_Dark">
    <p:bg>
      <p:bgRef idx="1001">
        <a:schemeClr val="bg2"/>
      </p:bgRef>
    </p:bg>
    <p:spTree>
      <p:nvGrpSpPr>
        <p:cNvPr id="1" name=""/>
        <p:cNvGrpSpPr/>
        <p:nvPr/>
      </p:nvGrpSpPr>
      <p:grpSpPr>
        <a:xfrm>
          <a:off x="0" y="0"/>
          <a:ext cx="0" cy="0"/>
          <a:chOff x="0" y="0"/>
          <a:chExt cx="0" cy="0"/>
        </a:xfrm>
      </p:grpSpPr>
      <p:sp>
        <p:nvSpPr>
          <p:cNvPr id="13" name="Title Placeholder - Top"/>
          <p:cNvSpPr>
            <a:spLocks noGrp="1"/>
          </p:cNvSpPr>
          <p:nvPr>
            <p:ph type="title"/>
          </p:nvPr>
        </p:nvSpPr>
        <p:spPr>
          <a:xfrm>
            <a:off x="660400" y="457201"/>
            <a:ext cx="10058399" cy="685802"/>
          </a:xfrm>
        </p:spPr>
        <p:txBody>
          <a:bodyPr/>
          <a:lstStyle>
            <a:lvl1pPr>
              <a:defRPr>
                <a:solidFill>
                  <a:schemeClr val="tx2"/>
                </a:solidFill>
              </a:defRPr>
            </a:lvl1pPr>
          </a:lstStyle>
          <a:p>
            <a:r>
              <a:rPr lang="en-US"/>
              <a:t>Click to edit Master title style</a:t>
            </a:r>
          </a:p>
        </p:txBody>
      </p:sp>
      <p:cxnSp>
        <p:nvCxnSpPr>
          <p:cNvPr id="14"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0" name="Picture Placeholder - Bio"/>
          <p:cNvSpPr>
            <a:spLocks noGrp="1" noChangeAspect="1"/>
          </p:cNvSpPr>
          <p:nvPr>
            <p:ph type="pic" sz="quarter" idx="30" hasCustomPrompt="1"/>
          </p:nvPr>
        </p:nvSpPr>
        <p:spPr>
          <a:xfrm>
            <a:off x="660400" y="1844222"/>
            <a:ext cx="2505456" cy="306324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5" name="Text Placeholder - Bio Name 1-2"/>
          <p:cNvSpPr>
            <a:spLocks noGrp="1"/>
          </p:cNvSpPr>
          <p:nvPr>
            <p:ph type="body" sz="quarter" idx="41" hasCustomPrompt="1"/>
          </p:nvPr>
        </p:nvSpPr>
        <p:spPr>
          <a:xfrm>
            <a:off x="3421823" y="1844220"/>
            <a:ext cx="7296976" cy="4175581"/>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First.lastname@mossadams.com</a:t>
            </a:r>
            <a:endParaRPr lang="en-US"/>
          </a:p>
          <a:p>
            <a:pPr lvl="3"/>
            <a:r>
              <a:rPr lang="en-US"/>
              <a:t>Bio text</a:t>
            </a:r>
          </a:p>
          <a:p>
            <a:pPr lvl="4"/>
            <a:r>
              <a:rPr lang="en-US"/>
              <a:t>Bullet</a:t>
            </a:r>
          </a:p>
          <a:p>
            <a:pPr lvl="5"/>
            <a:r>
              <a:rPr lang="en-US"/>
              <a:t>Subhead</a:t>
            </a:r>
          </a:p>
        </p:txBody>
      </p:sp>
      <p:cxnSp>
        <p:nvCxnSpPr>
          <p:cNvPr id="8" name="RuleLine - Top">
            <a:extLst>
              <a:ext uri="{FF2B5EF4-FFF2-40B4-BE49-F238E27FC236}">
                <a16:creationId xmlns:a16="http://schemas.microsoft.com/office/drawing/2014/main" id="{5FF9E127-571C-473B-B1E2-66223E7EACEC}"/>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0A326555-E8C0-4ED9-A1F6-CAB920271EE0}"/>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86186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io 2">
    <p:spTree>
      <p:nvGrpSpPr>
        <p:cNvPr id="1" name=""/>
        <p:cNvGrpSpPr/>
        <p:nvPr/>
      </p:nvGrpSpPr>
      <p:grpSpPr>
        <a:xfrm>
          <a:off x="0" y="0"/>
          <a:ext cx="0" cy="0"/>
          <a:chOff x="0" y="0"/>
          <a:chExt cx="0" cy="0"/>
        </a:xfrm>
      </p:grpSpPr>
      <p:sp>
        <p:nvSpPr>
          <p:cNvPr id="18"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40"/>
          </p:nvPr>
        </p:nvSpPr>
        <p:spPr/>
        <p:txBody>
          <a:bodyPr/>
          <a:lstStyle/>
          <a:p>
            <a:r>
              <a:rPr lang="en-US"/>
              <a:t>Eastern Washington University June Steering Committee Update</a:t>
            </a:r>
          </a:p>
        </p:txBody>
      </p:sp>
      <p:sp>
        <p:nvSpPr>
          <p:cNvPr id="3" name="Slide Number Placeholder 2"/>
          <p:cNvSpPr>
            <a:spLocks noGrp="1"/>
          </p:cNvSpPr>
          <p:nvPr>
            <p:ph type="sldNum" sz="quarter" idx="41"/>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439698" cy="1760215"/>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5" hasCustomPrompt="1"/>
          </p:nvPr>
        </p:nvSpPr>
        <p:spPr>
          <a:xfrm>
            <a:off x="5920340" y="1854045"/>
            <a:ext cx="1439698" cy="1760215"/>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7" hasCustomPrompt="1"/>
          </p:nvPr>
        </p:nvSpPr>
        <p:spPr>
          <a:xfrm>
            <a:off x="2343667" y="1844222"/>
            <a:ext cx="3345933" cy="4175577"/>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Text</a:t>
            </a:r>
          </a:p>
          <a:p>
            <a:pPr lvl="4"/>
            <a:r>
              <a:rPr lang="en-US"/>
              <a:t>Bullet</a:t>
            </a:r>
          </a:p>
          <a:p>
            <a:pPr lvl="5"/>
            <a:r>
              <a:rPr lang="en-US"/>
              <a:t>Subhead</a:t>
            </a:r>
          </a:p>
        </p:txBody>
      </p:sp>
      <p:sp>
        <p:nvSpPr>
          <p:cNvPr id="21" name="Text Placeholder - Bio Name 1-2"/>
          <p:cNvSpPr>
            <a:spLocks noGrp="1"/>
          </p:cNvSpPr>
          <p:nvPr>
            <p:ph type="body" sz="quarter" idx="48" hasCustomPrompt="1"/>
          </p:nvPr>
        </p:nvSpPr>
        <p:spPr>
          <a:xfrm>
            <a:off x="7594600" y="1844222"/>
            <a:ext cx="3345933" cy="4175577"/>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Text</a:t>
            </a:r>
          </a:p>
          <a:p>
            <a:pPr lvl="4"/>
            <a:r>
              <a:rPr lang="en-US"/>
              <a:t>Bullet</a:t>
            </a:r>
          </a:p>
          <a:p>
            <a:pPr lvl="5"/>
            <a:r>
              <a:rPr lang="en-US"/>
              <a:t>Subhead</a:t>
            </a:r>
          </a:p>
        </p:txBody>
      </p:sp>
      <p:cxnSp>
        <p:nvCxnSpPr>
          <p:cNvPr id="10" name="RuleLine - Top">
            <a:extLst>
              <a:ext uri="{FF2B5EF4-FFF2-40B4-BE49-F238E27FC236}">
                <a16:creationId xmlns:a16="http://schemas.microsoft.com/office/drawing/2014/main" id="{1F01DEF7-2749-41C4-A53A-BE67DC8BF827}"/>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F6235127-A22E-4670-B5BD-84A9A849BDF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45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io 2_Dark">
    <p:bg>
      <p:bgRef idx="1001">
        <a:schemeClr val="bg2"/>
      </p:bgRef>
    </p:bg>
    <p:spTree>
      <p:nvGrpSpPr>
        <p:cNvPr id="1" name=""/>
        <p:cNvGrpSpPr/>
        <p:nvPr/>
      </p:nvGrpSpPr>
      <p:grpSpPr>
        <a:xfrm>
          <a:off x="0" y="0"/>
          <a:ext cx="0" cy="0"/>
          <a:chOff x="0" y="0"/>
          <a:chExt cx="0" cy="0"/>
        </a:xfrm>
      </p:grpSpPr>
      <p:sp>
        <p:nvSpPr>
          <p:cNvPr id="18"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40"/>
          </p:nvPr>
        </p:nvSpPr>
        <p:spPr/>
        <p:txBody>
          <a:bodyPr/>
          <a:lstStyle/>
          <a:p>
            <a:r>
              <a:rPr lang="en-US"/>
              <a:t>Eastern Washington University June Steering Committee Update</a:t>
            </a:r>
          </a:p>
        </p:txBody>
      </p:sp>
      <p:sp>
        <p:nvSpPr>
          <p:cNvPr id="3" name="Slide Number Placeholder 2"/>
          <p:cNvSpPr>
            <a:spLocks noGrp="1"/>
          </p:cNvSpPr>
          <p:nvPr>
            <p:ph type="sldNum" sz="quarter" idx="41"/>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439698" cy="1760215"/>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5" hasCustomPrompt="1"/>
          </p:nvPr>
        </p:nvSpPr>
        <p:spPr>
          <a:xfrm>
            <a:off x="5920340" y="1854045"/>
            <a:ext cx="1439698" cy="1760215"/>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4" name="Text Placeholder - Bio Name 1-2"/>
          <p:cNvSpPr>
            <a:spLocks noGrp="1"/>
          </p:cNvSpPr>
          <p:nvPr>
            <p:ph type="body" sz="quarter" idx="46" hasCustomPrompt="1"/>
          </p:nvPr>
        </p:nvSpPr>
        <p:spPr>
          <a:xfrm>
            <a:off x="2343667" y="1844222"/>
            <a:ext cx="3345934" cy="4175579"/>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Bio text</a:t>
            </a:r>
          </a:p>
          <a:p>
            <a:pPr lvl="4"/>
            <a:r>
              <a:rPr lang="en-US"/>
              <a:t>Bullet</a:t>
            </a:r>
          </a:p>
          <a:p>
            <a:pPr lvl="5"/>
            <a:r>
              <a:rPr lang="en-US"/>
              <a:t>Subhead</a:t>
            </a:r>
          </a:p>
        </p:txBody>
      </p:sp>
      <p:sp>
        <p:nvSpPr>
          <p:cNvPr id="25" name="Text Placeholder - Bio Name 1-2"/>
          <p:cNvSpPr>
            <a:spLocks noGrp="1"/>
          </p:cNvSpPr>
          <p:nvPr>
            <p:ph type="body" sz="quarter" idx="47" hasCustomPrompt="1"/>
          </p:nvPr>
        </p:nvSpPr>
        <p:spPr>
          <a:xfrm>
            <a:off x="7594600" y="1844222"/>
            <a:ext cx="3345934" cy="4175579"/>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Bio text</a:t>
            </a:r>
          </a:p>
          <a:p>
            <a:pPr lvl="4"/>
            <a:r>
              <a:rPr lang="en-US"/>
              <a:t>Bullet</a:t>
            </a:r>
          </a:p>
          <a:p>
            <a:pPr lvl="5"/>
            <a:r>
              <a:rPr lang="en-US"/>
              <a:t>Subhead</a:t>
            </a:r>
          </a:p>
        </p:txBody>
      </p:sp>
      <p:cxnSp>
        <p:nvCxnSpPr>
          <p:cNvPr id="10" name="RuleLine - Top">
            <a:extLst>
              <a:ext uri="{FF2B5EF4-FFF2-40B4-BE49-F238E27FC236}">
                <a16:creationId xmlns:a16="http://schemas.microsoft.com/office/drawing/2014/main" id="{14021F89-3EBB-4875-A780-C8F1A9E67D02}"/>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2C62672D-6C69-4D40-AC87-F1E9B80DFF2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97951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io 3">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Eastern Washington University June Steering Committee Update</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Picture Placeholder - Bio"/>
          <p:cNvSpPr>
            <a:spLocks noGrp="1" noChangeAspect="1"/>
          </p:cNvSpPr>
          <p:nvPr>
            <p:ph type="pic" sz="quarter" idx="48" hasCustomPrompt="1"/>
          </p:nvPr>
        </p:nvSpPr>
        <p:spPr>
          <a:xfrm>
            <a:off x="7689419"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Text</a:t>
            </a:r>
          </a:p>
          <a:p>
            <a:pPr lvl="4"/>
            <a:r>
              <a:rPr lang="en-US"/>
              <a:t>Bullet</a:t>
            </a:r>
          </a:p>
          <a:p>
            <a:pPr lvl="5"/>
            <a:r>
              <a:rPr lang="en-US"/>
              <a:t>Subhead</a:t>
            </a:r>
          </a:p>
        </p:txBody>
      </p:sp>
      <p:sp>
        <p:nvSpPr>
          <p:cNvPr id="21" name="Text Placeholder - Bio Name 1-2"/>
          <p:cNvSpPr>
            <a:spLocks noGrp="1"/>
          </p:cNvSpPr>
          <p:nvPr>
            <p:ph type="body" sz="quarter" idx="50" hasCustomPrompt="1"/>
          </p:nvPr>
        </p:nvSpPr>
        <p:spPr>
          <a:xfrm>
            <a:off x="4208414"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a:t>
            </a:r>
            <a:r>
              <a:rPr lang="en-US" err="1"/>
              <a:t>mossadams.com</a:t>
            </a:r>
            <a:endParaRPr lang="en-US"/>
          </a:p>
          <a:p>
            <a:pPr lvl="3"/>
            <a:r>
              <a:rPr lang="en-US"/>
              <a:t>Text</a:t>
            </a:r>
          </a:p>
          <a:p>
            <a:pPr lvl="4"/>
            <a:r>
              <a:rPr lang="en-US"/>
              <a:t>Bullet</a:t>
            </a:r>
          </a:p>
          <a:p>
            <a:pPr lvl="5"/>
            <a:r>
              <a:rPr lang="en-US"/>
              <a:t>Subhead</a:t>
            </a:r>
          </a:p>
        </p:txBody>
      </p:sp>
      <p:sp>
        <p:nvSpPr>
          <p:cNvPr id="22" name="Text Placeholder - Bio Name 1-2"/>
          <p:cNvSpPr>
            <a:spLocks noGrp="1"/>
          </p:cNvSpPr>
          <p:nvPr>
            <p:ph type="body" sz="quarter" idx="51" hasCustomPrompt="1"/>
          </p:nvPr>
        </p:nvSpPr>
        <p:spPr>
          <a:xfrm>
            <a:off x="7689419"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a:t>
            </a:r>
            <a:r>
              <a:rPr lang="en-US" err="1"/>
              <a:t>mossadams.com</a:t>
            </a:r>
            <a:endParaRPr lang="en-US"/>
          </a:p>
          <a:p>
            <a:pPr lvl="3"/>
            <a:r>
              <a:rPr lang="en-US"/>
              <a:t>Text</a:t>
            </a:r>
          </a:p>
          <a:p>
            <a:pPr lvl="4"/>
            <a:r>
              <a:rPr lang="en-US"/>
              <a:t>Bullet</a:t>
            </a:r>
          </a:p>
          <a:p>
            <a:pPr lvl="5"/>
            <a:r>
              <a:rPr lang="en-US"/>
              <a:t>Subhead</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RuleLine - Mid" hidden="1">
            <a:extLst>
              <a:ext uri="{FF2B5EF4-FFF2-40B4-BE49-F238E27FC236}">
                <a16:creationId xmlns:a16="http://schemas.microsoft.com/office/drawing/2014/main" id="{3711E40D-DF63-4915-B615-71C4676D3BC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5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io 3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4" name="Picture Placeholder - Bio"/>
          <p:cNvSpPr>
            <a:spLocks noGrp="1" noChangeAspect="1"/>
          </p:cNvSpPr>
          <p:nvPr>
            <p:ph type="pic" sz="quarter" idx="48" hasCustomPrompt="1"/>
          </p:nvPr>
        </p:nvSpPr>
        <p:spPr>
          <a:xfrm>
            <a:off x="7689419"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1" hasCustomPrompt="1"/>
          </p:nvPr>
        </p:nvSpPr>
        <p:spPr>
          <a:xfrm>
            <a:off x="667265"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r>
              <a:rPr lang="en-US"/>
              <a:t>@</a:t>
            </a:r>
            <a:br>
              <a:rPr lang="en-US"/>
            </a:br>
            <a:r>
              <a:rPr lang="en-US"/>
              <a:t>mossadams.com</a:t>
            </a:r>
          </a:p>
          <a:p>
            <a:pPr lvl="3"/>
            <a:r>
              <a:rPr lang="en-US"/>
              <a:t>Bio text</a:t>
            </a:r>
          </a:p>
          <a:p>
            <a:pPr lvl="4"/>
            <a:r>
              <a:rPr lang="en-US"/>
              <a:t>Bullet</a:t>
            </a:r>
          </a:p>
          <a:p>
            <a:pPr lvl="5"/>
            <a:r>
              <a:rPr lang="en-US"/>
              <a:t>Subhead</a:t>
            </a:r>
          </a:p>
        </p:txBody>
      </p:sp>
      <p:sp>
        <p:nvSpPr>
          <p:cNvPr id="18" name="Text Placeholder - Bio Name 1-2"/>
          <p:cNvSpPr>
            <a:spLocks noGrp="1"/>
          </p:cNvSpPr>
          <p:nvPr>
            <p:ph type="body" sz="quarter" idx="49" hasCustomPrompt="1"/>
          </p:nvPr>
        </p:nvSpPr>
        <p:spPr>
          <a:xfrm>
            <a:off x="4208414"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r>
              <a:rPr lang="en-US"/>
              <a:t>@</a:t>
            </a:r>
            <a:br>
              <a:rPr lang="en-US"/>
            </a:br>
            <a:r>
              <a:rPr lang="en-US"/>
              <a:t>mossadams.com</a:t>
            </a:r>
          </a:p>
          <a:p>
            <a:pPr lvl="3"/>
            <a:r>
              <a:rPr lang="en-US"/>
              <a:t>Bio text</a:t>
            </a:r>
          </a:p>
          <a:p>
            <a:pPr lvl="4"/>
            <a:r>
              <a:rPr lang="en-US"/>
              <a:t>Bullet</a:t>
            </a:r>
          </a:p>
          <a:p>
            <a:pPr lvl="5"/>
            <a:r>
              <a:rPr lang="en-US"/>
              <a:t>Subhead</a:t>
            </a:r>
          </a:p>
        </p:txBody>
      </p:sp>
      <p:sp>
        <p:nvSpPr>
          <p:cNvPr id="19" name="Text Placeholder - Bio Name 1-2"/>
          <p:cNvSpPr>
            <a:spLocks noGrp="1"/>
          </p:cNvSpPr>
          <p:nvPr>
            <p:ph type="body" sz="quarter" idx="50" hasCustomPrompt="1"/>
          </p:nvPr>
        </p:nvSpPr>
        <p:spPr>
          <a:xfrm>
            <a:off x="7689419"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r>
              <a:rPr lang="en-US"/>
              <a:t>@</a:t>
            </a:r>
            <a:br>
              <a:rPr lang="en-US"/>
            </a:br>
            <a:r>
              <a:rPr lang="en-US"/>
              <a:t>mossadams.com</a:t>
            </a:r>
          </a:p>
          <a:p>
            <a:pPr lvl="3"/>
            <a:r>
              <a:rPr lang="en-US"/>
              <a:t>Bio text</a:t>
            </a:r>
          </a:p>
          <a:p>
            <a:pPr lvl="4"/>
            <a:r>
              <a:rPr lang="en-US"/>
              <a:t>Bullet</a:t>
            </a:r>
          </a:p>
          <a:p>
            <a:pPr lvl="5"/>
            <a:r>
              <a:rPr lang="en-US"/>
              <a:t>Subhead</a:t>
            </a:r>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Mid" hidden="1">
            <a:extLst>
              <a:ext uri="{FF2B5EF4-FFF2-40B4-BE49-F238E27FC236}">
                <a16:creationId xmlns:a16="http://schemas.microsoft.com/office/drawing/2014/main" id="{7084B5CE-97FF-4131-B539-755A2C52A47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RuleLine - Top">
            <a:extLst>
              <a:ext uri="{FF2B5EF4-FFF2-40B4-BE49-F238E27FC236}">
                <a16:creationId xmlns:a16="http://schemas.microsoft.com/office/drawing/2014/main" id="{175EF40B-247F-47E4-AA41-6639F7911A51}"/>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907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MAP- Region 2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0400" y="457200"/>
            <a:ext cx="5029200" cy="2057400"/>
          </a:xfrm>
        </p:spPr>
        <p:txBody>
          <a:bodyPr anchor="b"/>
          <a:lstStyle>
            <a:lvl1pPr>
              <a:defRPr>
                <a:solidFill>
                  <a:schemeClr val="bg2"/>
                </a:solidFill>
              </a:defRPr>
            </a:lvl1pPr>
          </a:lstStyle>
          <a:p>
            <a:r>
              <a:rPr lang="en-US"/>
              <a:t>Add Slide Title</a:t>
            </a:r>
          </a:p>
        </p:txBody>
      </p:sp>
      <p:sp>
        <p:nvSpPr>
          <p:cNvPr id="27" name="Text Placeholder - Stat 2"/>
          <p:cNvSpPr>
            <a:spLocks noGrp="1"/>
          </p:cNvSpPr>
          <p:nvPr>
            <p:ph type="body" sz="quarter" idx="37" hasCustomPrompt="1"/>
          </p:nvPr>
        </p:nvSpPr>
        <p:spPr>
          <a:xfrm>
            <a:off x="3478051" y="3126087"/>
            <a:ext cx="2573308"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29" name="Text Placeholder - Stat 1"/>
          <p:cNvSpPr>
            <a:spLocks noGrp="1"/>
          </p:cNvSpPr>
          <p:nvPr>
            <p:ph type="body" sz="quarter" idx="28" hasCustomPrompt="1"/>
          </p:nvPr>
        </p:nvSpPr>
        <p:spPr>
          <a:xfrm>
            <a:off x="660401" y="3126087"/>
            <a:ext cx="2573308"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cxnSp>
        <p:nvCxnSpPr>
          <p:cNvPr id="35" name="Stat-Bar"/>
          <p:cNvCxnSpPr/>
          <p:nvPr/>
        </p:nvCxnSpPr>
        <p:spPr>
          <a:xfrm flipH="1">
            <a:off x="3329227" y="2857189"/>
            <a:ext cx="273376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at-Hash"/>
          <p:cNvCxnSpPr/>
          <p:nvPr/>
        </p:nvCxnSpPr>
        <p:spPr>
          <a:xfrm rot="5400000">
            <a:off x="4681974" y="2929044"/>
            <a:ext cx="16546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at-Bar"/>
          <p:cNvCxnSpPr/>
          <p:nvPr/>
        </p:nvCxnSpPr>
        <p:spPr>
          <a:xfrm flipH="1">
            <a:off x="665877" y="2851972"/>
            <a:ext cx="2695135"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at-Hash"/>
          <p:cNvCxnSpPr/>
          <p:nvPr/>
        </p:nvCxnSpPr>
        <p:spPr>
          <a:xfrm rot="5400000">
            <a:off x="1864324" y="2928526"/>
            <a:ext cx="16546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7" name="MAP - States"/>
          <p:cNvGrpSpPr/>
          <p:nvPr/>
        </p:nvGrpSpPr>
        <p:grpSpPr>
          <a:xfrm>
            <a:off x="6908800" y="781413"/>
            <a:ext cx="4470400" cy="4837976"/>
            <a:chOff x="6054726" y="1828800"/>
            <a:chExt cx="3340100" cy="3614738"/>
          </a:xfrm>
          <a:solidFill>
            <a:schemeClr val="accent1"/>
          </a:solidFill>
        </p:grpSpPr>
        <p:grpSp>
          <p:nvGrpSpPr>
            <p:cNvPr id="38" name="Eastern snippets"/>
            <p:cNvGrpSpPr/>
            <p:nvPr/>
          </p:nvGrpSpPr>
          <p:grpSpPr>
            <a:xfrm>
              <a:off x="8924926" y="2095500"/>
              <a:ext cx="469900" cy="2797176"/>
              <a:chOff x="8924926" y="2095500"/>
              <a:chExt cx="469900" cy="2797176"/>
            </a:xfrm>
            <a:grpFill/>
          </p:grpSpPr>
          <p:sp>
            <p:nvSpPr>
              <p:cNvPr id="56"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7"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8"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9"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0"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1"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39"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0"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1"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2"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3"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4"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5"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6"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7"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8"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9"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0"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1"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2"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3"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4"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5"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62" name="Text Placeholder - Left, Mid"/>
          <p:cNvSpPr>
            <a:spLocks noGrp="1"/>
          </p:cNvSpPr>
          <p:nvPr>
            <p:ph type="body" sz="quarter" idx="12" hasCustomPrompt="1"/>
          </p:nvPr>
        </p:nvSpPr>
        <p:spPr>
          <a:xfrm>
            <a:off x="660400" y="4444034"/>
            <a:ext cx="6705599" cy="1575765"/>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baseline="0">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cxnSp>
        <p:nvCxnSpPr>
          <p:cNvPr id="63" name="RuleLine - Mid" hidden="1">
            <a:extLst>
              <a:ext uri="{FF2B5EF4-FFF2-40B4-BE49-F238E27FC236}">
                <a16:creationId xmlns:a16="http://schemas.microsoft.com/office/drawing/2014/main" id="{289BC673-C4D2-4C45-9885-C516641D0185}"/>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RuleLine - Top" hidden="1">
            <a:extLst>
              <a:ext uri="{FF2B5EF4-FFF2-40B4-BE49-F238E27FC236}">
                <a16:creationId xmlns:a16="http://schemas.microsoft.com/office/drawing/2014/main" id="{DB01CC48-E7D2-414D-A8C5-ADE1779140E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77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MAP - Region 2">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0400" y="457200"/>
            <a:ext cx="5029199" cy="2057400"/>
          </a:xfrm>
        </p:spPr>
        <p:txBody>
          <a:bodyPr anchor="b"/>
          <a:lstStyle/>
          <a:p>
            <a:r>
              <a:rPr lang="en-US"/>
              <a:t>Add Slide Title</a:t>
            </a:r>
          </a:p>
        </p:txBody>
      </p:sp>
      <p:grpSp>
        <p:nvGrpSpPr>
          <p:cNvPr id="57" name="MAP - States"/>
          <p:cNvGrpSpPr/>
          <p:nvPr/>
        </p:nvGrpSpPr>
        <p:grpSpPr>
          <a:xfrm>
            <a:off x="6908800" y="781413"/>
            <a:ext cx="4470400" cy="4837976"/>
            <a:chOff x="6054726" y="1828800"/>
            <a:chExt cx="3340100" cy="3614738"/>
          </a:xfrm>
        </p:grpSpPr>
        <p:grpSp>
          <p:nvGrpSpPr>
            <p:cNvPr id="58" name="Eastern snippets"/>
            <p:cNvGrpSpPr/>
            <p:nvPr/>
          </p:nvGrpSpPr>
          <p:grpSpPr>
            <a:xfrm>
              <a:off x="8924926" y="2095500"/>
              <a:ext cx="469900" cy="2797176"/>
              <a:chOff x="8924926" y="2095500"/>
              <a:chExt cx="469900" cy="2797176"/>
            </a:xfrm>
          </p:grpSpPr>
          <p:sp>
            <p:nvSpPr>
              <p:cNvPr id="76"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7"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8"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9"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80"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81"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59"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0"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1"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2"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3"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4"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5"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6"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7"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8"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9"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0"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1"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2"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3"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4"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5"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42" name="Text Placeholder - Left, Mid"/>
          <p:cNvSpPr>
            <a:spLocks noGrp="1"/>
          </p:cNvSpPr>
          <p:nvPr>
            <p:ph type="body" sz="quarter" idx="12" hasCustomPrompt="1"/>
          </p:nvPr>
        </p:nvSpPr>
        <p:spPr>
          <a:xfrm>
            <a:off x="660400" y="4444034"/>
            <a:ext cx="6705599" cy="1575765"/>
          </a:xfrm>
        </p:spPr>
        <p:txBody>
          <a:bodyPr numCol="2" spcCol="274320"/>
          <a:lstStyle>
            <a:lvl1pPr>
              <a:lnSpc>
                <a:spcPct val="100000"/>
              </a:lnSpc>
              <a:spcBef>
                <a:spcPts val="0"/>
              </a:spcBef>
              <a:spcAft>
                <a:spcPts val="1000"/>
              </a:spcAft>
              <a:defRPr sz="1400" baseline="0">
                <a:solidFill>
                  <a:schemeClr val="tx1"/>
                </a:solidFill>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600" baseline="0">
                <a:solidFill>
                  <a:schemeClr val="accent5"/>
                </a:solidFill>
              </a:defRPr>
            </a:lvl3pPr>
            <a:lvl4pPr marL="166688" indent="-166688">
              <a:lnSpc>
                <a:spcPct val="100000"/>
              </a:lnSpc>
              <a:spcAft>
                <a:spcPts val="600"/>
              </a:spcAft>
              <a:buFont typeface="Arial" panose="020B0604020202020204" pitchFamily="34" charset="0"/>
              <a:buChar char="•"/>
              <a:defRPr sz="16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41" name="Text Placeholder - Stat 2"/>
          <p:cNvSpPr>
            <a:spLocks noGrp="1"/>
          </p:cNvSpPr>
          <p:nvPr>
            <p:ph type="body" sz="quarter" idx="37" hasCustomPrompt="1"/>
          </p:nvPr>
        </p:nvSpPr>
        <p:spPr>
          <a:xfrm>
            <a:off x="3478051" y="3126087"/>
            <a:ext cx="2573308" cy="1214163"/>
          </a:xfrm>
        </p:spPr>
        <p:txBody>
          <a:bodyPr anchor="t"/>
          <a:lstStyle>
            <a:lvl1pPr algn="ctr">
              <a:spcBef>
                <a:spcPts val="679"/>
              </a:spcBef>
              <a:spcAft>
                <a:spcPts val="0"/>
              </a:spcAft>
              <a:defRPr sz="4000" spc="57" baseline="0">
                <a:solidFill>
                  <a:schemeClr val="accent1"/>
                </a:solidFill>
              </a:defRPr>
            </a:lvl1pPr>
            <a:lvl2pPr algn="ctr">
              <a:lnSpc>
                <a:spcPct val="100000"/>
              </a:lnSpc>
              <a:spcBef>
                <a:spcPts val="227"/>
              </a:spcBef>
              <a:defRPr sz="1600" b="0" i="0" cap="none" baseline="0">
                <a:solidFill>
                  <a:schemeClr val="accent5"/>
                </a:solidFill>
              </a:defRPr>
            </a:lvl2pPr>
          </a:lstStyle>
          <a:p>
            <a:pPr lvl="0"/>
            <a:r>
              <a:rPr lang="en-US"/>
              <a:t>#tk</a:t>
            </a:r>
          </a:p>
          <a:p>
            <a:pPr lvl="1"/>
            <a:r>
              <a:rPr lang="en-US"/>
              <a:t>description</a:t>
            </a:r>
          </a:p>
        </p:txBody>
      </p:sp>
      <p:sp>
        <p:nvSpPr>
          <p:cNvPr id="50" name="Text Placeholder - Stat 1"/>
          <p:cNvSpPr>
            <a:spLocks noGrp="1"/>
          </p:cNvSpPr>
          <p:nvPr>
            <p:ph type="body" sz="quarter" idx="28" hasCustomPrompt="1"/>
          </p:nvPr>
        </p:nvSpPr>
        <p:spPr>
          <a:xfrm>
            <a:off x="660401" y="3126087"/>
            <a:ext cx="2573308" cy="1214163"/>
          </a:xfrm>
        </p:spPr>
        <p:txBody>
          <a:bodyPr anchor="t"/>
          <a:lstStyle>
            <a:lvl1pPr algn="ctr">
              <a:spcBef>
                <a:spcPts val="679"/>
              </a:spcBef>
              <a:spcAft>
                <a:spcPts val="0"/>
              </a:spcAft>
              <a:defRPr sz="4000" spc="57" baseline="0">
                <a:solidFill>
                  <a:schemeClr val="accent1"/>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cxnSp>
        <p:nvCxnSpPr>
          <p:cNvPr id="54" name="Stat-Bar"/>
          <p:cNvCxnSpPr/>
          <p:nvPr/>
        </p:nvCxnSpPr>
        <p:spPr>
          <a:xfrm flipH="1">
            <a:off x="3329227" y="2850073"/>
            <a:ext cx="273376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Stat-Hash"/>
          <p:cNvCxnSpPr/>
          <p:nvPr/>
        </p:nvCxnSpPr>
        <p:spPr>
          <a:xfrm rot="5400000">
            <a:off x="4681974" y="2920252"/>
            <a:ext cx="16546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Stat-Bar"/>
          <p:cNvCxnSpPr/>
          <p:nvPr/>
        </p:nvCxnSpPr>
        <p:spPr>
          <a:xfrm flipH="1">
            <a:off x="665877" y="2843951"/>
            <a:ext cx="2695135"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Stat-Hash"/>
          <p:cNvCxnSpPr/>
          <p:nvPr/>
        </p:nvCxnSpPr>
        <p:spPr>
          <a:xfrm rot="5400000">
            <a:off x="1864324" y="2928526"/>
            <a:ext cx="16546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cxnSp>
        <p:nvCxnSpPr>
          <p:cNvPr id="39" name="RuleLine - Mid" hidden="1">
            <a:extLst>
              <a:ext uri="{FF2B5EF4-FFF2-40B4-BE49-F238E27FC236}">
                <a16:creationId xmlns:a16="http://schemas.microsoft.com/office/drawing/2014/main" id="{F4E3BFC1-F5FC-4182-8CC9-7F8FE44A905D}"/>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RuleLine - Top" hidden="1">
            <a:extLst>
              <a:ext uri="{FF2B5EF4-FFF2-40B4-BE49-F238E27FC236}">
                <a16:creationId xmlns:a16="http://schemas.microsoft.com/office/drawing/2014/main" id="{F44A1BFB-4057-4766-ACAE-888646DAD5B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08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MAP- Region 3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6184166" cy="1600200"/>
          </a:xfrm>
        </p:spPr>
        <p:txBody>
          <a:bodyPr anchor="b"/>
          <a:lstStyle>
            <a:lvl1pPr>
              <a:defRPr>
                <a:solidFill>
                  <a:schemeClr val="bg2"/>
                </a:solidFill>
              </a:defRPr>
            </a:lvl1pPr>
          </a:lstStyle>
          <a:p>
            <a:r>
              <a:rPr lang="en-US"/>
              <a:t>Add Slide Title</a:t>
            </a:r>
          </a:p>
        </p:txBody>
      </p:sp>
      <p:sp>
        <p:nvSpPr>
          <p:cNvPr id="13" name="Text Placeholder - Stat 3"/>
          <p:cNvSpPr>
            <a:spLocks noGrp="1"/>
          </p:cNvSpPr>
          <p:nvPr>
            <p:ph type="body" sz="quarter" idx="30" hasCustomPrompt="1"/>
          </p:nvPr>
        </p:nvSpPr>
        <p:spPr>
          <a:xfrm>
            <a:off x="4987618" y="3077600"/>
            <a:ext cx="1889310"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14" name="Text Placeholder - Stat 2"/>
          <p:cNvSpPr>
            <a:spLocks noGrp="1"/>
          </p:cNvSpPr>
          <p:nvPr>
            <p:ph type="body" sz="quarter" idx="29" hasCustomPrompt="1"/>
          </p:nvPr>
        </p:nvSpPr>
        <p:spPr>
          <a:xfrm>
            <a:off x="2825394" y="3077600"/>
            <a:ext cx="1889310"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16" name="Text Placeholder - Stat 1"/>
          <p:cNvSpPr>
            <a:spLocks noGrp="1"/>
          </p:cNvSpPr>
          <p:nvPr>
            <p:ph type="body" sz="quarter" idx="35" hasCustomPrompt="1"/>
          </p:nvPr>
        </p:nvSpPr>
        <p:spPr>
          <a:xfrm>
            <a:off x="663171" y="3052732"/>
            <a:ext cx="1889310"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#tk</a:t>
            </a:r>
          </a:p>
          <a:p>
            <a:pPr lvl="1"/>
            <a:r>
              <a:rPr lang="en-US"/>
              <a:t>description</a:t>
            </a:r>
          </a:p>
        </p:txBody>
      </p:sp>
      <p:cxnSp>
        <p:nvCxnSpPr>
          <p:cNvPr id="25" name="Stat-Bar"/>
          <p:cNvCxnSpPr/>
          <p:nvPr/>
        </p:nvCxnSpPr>
        <p:spPr>
          <a:xfrm flipH="1">
            <a:off x="4793163" y="2856084"/>
            <a:ext cx="224459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at-Hash"/>
          <p:cNvCxnSpPr>
            <a:endCxn id="13" idx="0"/>
          </p:cNvCxnSpPr>
          <p:nvPr/>
        </p:nvCxnSpPr>
        <p:spPr>
          <a:xfrm flipH="1">
            <a:off x="5932273"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at-Bar"/>
          <p:cNvCxnSpPr/>
          <p:nvPr/>
        </p:nvCxnSpPr>
        <p:spPr>
          <a:xfrm rot="5400000">
            <a:off x="3838824" y="1890797"/>
            <a:ext cx="0" cy="193057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at-Hash"/>
          <p:cNvCxnSpPr>
            <a:endCxn id="14" idx="0"/>
          </p:cNvCxnSpPr>
          <p:nvPr/>
        </p:nvCxnSpPr>
        <p:spPr>
          <a:xfrm flipH="1">
            <a:off x="3770049"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at-Bar"/>
          <p:cNvCxnSpPr/>
          <p:nvPr/>
        </p:nvCxnSpPr>
        <p:spPr>
          <a:xfrm flipH="1">
            <a:off x="665630" y="2856053"/>
            <a:ext cx="221288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at-Hash"/>
          <p:cNvCxnSpPr>
            <a:endCxn id="16" idx="0"/>
          </p:cNvCxnSpPr>
          <p:nvPr/>
        </p:nvCxnSpPr>
        <p:spPr>
          <a:xfrm flipH="1">
            <a:off x="1607826" y="2849531"/>
            <a:ext cx="1" cy="20320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9" name="MAP - States"/>
          <p:cNvGrpSpPr/>
          <p:nvPr/>
        </p:nvGrpSpPr>
        <p:grpSpPr>
          <a:xfrm>
            <a:off x="6908800" y="781413"/>
            <a:ext cx="4470400" cy="4837976"/>
            <a:chOff x="6054726" y="1828800"/>
            <a:chExt cx="3340100" cy="3614738"/>
          </a:xfrm>
          <a:solidFill>
            <a:schemeClr val="accent1"/>
          </a:solidFill>
        </p:grpSpPr>
        <p:grpSp>
          <p:nvGrpSpPr>
            <p:cNvPr id="30" name="Eastern snippets"/>
            <p:cNvGrpSpPr/>
            <p:nvPr/>
          </p:nvGrpSpPr>
          <p:grpSpPr>
            <a:xfrm>
              <a:off x="8924926" y="2095500"/>
              <a:ext cx="469900" cy="2797176"/>
              <a:chOff x="8924926" y="2095500"/>
              <a:chExt cx="469900" cy="2797176"/>
            </a:xfrm>
            <a:grpFill/>
          </p:grpSpPr>
          <p:sp>
            <p:nvSpPr>
              <p:cNvPr id="48"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9"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0"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1"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2"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3"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31"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2"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3"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4"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5"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6"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7"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8"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9"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0"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1"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2"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3"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4"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5"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6"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7"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54" name="Text Placeholder - Left, Mid"/>
          <p:cNvSpPr>
            <a:spLocks noGrp="1"/>
          </p:cNvSpPr>
          <p:nvPr>
            <p:ph type="body" sz="quarter" idx="12" hasCustomPrompt="1"/>
          </p:nvPr>
        </p:nvSpPr>
        <p:spPr>
          <a:xfrm>
            <a:off x="660400" y="4444034"/>
            <a:ext cx="6705599" cy="1575765"/>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55" name="RuleLine - Mid" hidden="1">
            <a:extLst>
              <a:ext uri="{FF2B5EF4-FFF2-40B4-BE49-F238E27FC236}">
                <a16:creationId xmlns:a16="http://schemas.microsoft.com/office/drawing/2014/main" id="{3475928A-F0BB-40CA-A22A-FA24CD12A22E}"/>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RuleLine - Top" hidden="1">
            <a:extLst>
              <a:ext uri="{FF2B5EF4-FFF2-40B4-BE49-F238E27FC236}">
                <a16:creationId xmlns:a16="http://schemas.microsoft.com/office/drawing/2014/main" id="{995B9EC7-0C48-47D4-8D50-7E1DD645436C}"/>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Stat-Hash">
            <a:extLst>
              <a:ext uri="{FF2B5EF4-FFF2-40B4-BE49-F238E27FC236}">
                <a16:creationId xmlns:a16="http://schemas.microsoft.com/office/drawing/2014/main" id="{F975F4D0-7886-4257-9C60-230C54BCEB4B}"/>
              </a:ext>
            </a:extLst>
          </p:cNvPr>
          <p:cNvCxnSpPr>
            <a:endCxn id="14" idx="0"/>
          </p:cNvCxnSpPr>
          <p:nvPr userDrawn="1"/>
        </p:nvCxnSpPr>
        <p:spPr>
          <a:xfrm flipH="1">
            <a:off x="3770049"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at-Hash">
            <a:extLst>
              <a:ext uri="{FF2B5EF4-FFF2-40B4-BE49-F238E27FC236}">
                <a16:creationId xmlns:a16="http://schemas.microsoft.com/office/drawing/2014/main" id="{67034A9B-7B6A-45C1-8860-BF2C0BB3FA77}"/>
              </a:ext>
            </a:extLst>
          </p:cNvPr>
          <p:cNvCxnSpPr>
            <a:endCxn id="16" idx="0"/>
          </p:cNvCxnSpPr>
          <p:nvPr userDrawn="1"/>
        </p:nvCxnSpPr>
        <p:spPr>
          <a:xfrm flipH="1">
            <a:off x="1607826" y="2849531"/>
            <a:ext cx="1" cy="20320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6" name="Text Placeholder - Left, Mid">
            <a:extLst>
              <a:ext uri="{FF2B5EF4-FFF2-40B4-BE49-F238E27FC236}">
                <a16:creationId xmlns:a16="http://schemas.microsoft.com/office/drawing/2014/main" id="{73E9E5A1-87FC-45A7-B73C-98D1A2455CA3}"/>
              </a:ext>
            </a:extLst>
          </p:cNvPr>
          <p:cNvSpPr>
            <a:spLocks noGrp="1"/>
          </p:cNvSpPr>
          <p:nvPr>
            <p:ph type="body" sz="quarter" idx="12" hasCustomPrompt="1"/>
          </p:nvPr>
        </p:nvSpPr>
        <p:spPr>
          <a:xfrm>
            <a:off x="660400" y="4444034"/>
            <a:ext cx="6705599" cy="1575765"/>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Tree>
    <p:extLst>
      <p:ext uri="{BB962C8B-B14F-4D97-AF65-F5344CB8AC3E}">
        <p14:creationId xmlns:p14="http://schemas.microsoft.com/office/powerpoint/2010/main" val="394702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MAP - Region 3">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457200"/>
            <a:ext cx="5022335" cy="2057400"/>
          </a:xfrm>
        </p:spPr>
        <p:txBody>
          <a:bodyPr anchor="b"/>
          <a:lstStyle/>
          <a:p>
            <a:r>
              <a:rPr lang="en-US"/>
              <a:t>Add Slide Title</a:t>
            </a:r>
          </a:p>
        </p:txBody>
      </p:sp>
      <p:grpSp>
        <p:nvGrpSpPr>
          <p:cNvPr id="21" name="MAP - States"/>
          <p:cNvGrpSpPr/>
          <p:nvPr/>
        </p:nvGrpSpPr>
        <p:grpSpPr>
          <a:xfrm>
            <a:off x="6908800" y="781413"/>
            <a:ext cx="4470400" cy="4837976"/>
            <a:chOff x="6054726" y="1828800"/>
            <a:chExt cx="3340100" cy="3614738"/>
          </a:xfrm>
        </p:grpSpPr>
        <p:grpSp>
          <p:nvGrpSpPr>
            <p:cNvPr id="22" name="Eastern snippets"/>
            <p:cNvGrpSpPr/>
            <p:nvPr/>
          </p:nvGrpSpPr>
          <p:grpSpPr>
            <a:xfrm>
              <a:off x="8924926" y="2095500"/>
              <a:ext cx="469900" cy="2797176"/>
              <a:chOff x="8924926" y="2095500"/>
              <a:chExt cx="469900" cy="2797176"/>
            </a:xfrm>
          </p:grpSpPr>
          <p:sp>
            <p:nvSpPr>
              <p:cNvPr id="53"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4"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5"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6"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7"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8"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23"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24"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25"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26"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0"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1"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2"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3"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4"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5"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6"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7"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8"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9"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0"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1"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2"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59" name="Text Placeholder - Left, Mid"/>
          <p:cNvSpPr>
            <a:spLocks noGrp="1"/>
          </p:cNvSpPr>
          <p:nvPr>
            <p:ph type="body" sz="quarter" idx="12" hasCustomPrompt="1"/>
          </p:nvPr>
        </p:nvSpPr>
        <p:spPr>
          <a:xfrm>
            <a:off x="667265" y="4444034"/>
            <a:ext cx="6698735" cy="1575765"/>
          </a:xfrm>
        </p:spPr>
        <p:txBody>
          <a:bodyPr numCol="2" spcCol="274320"/>
          <a:lstStyle>
            <a:lvl1pPr>
              <a:lnSpc>
                <a:spcPct val="100000"/>
              </a:lnSpc>
              <a:spcBef>
                <a:spcPts val="0"/>
              </a:spcBef>
              <a:spcAft>
                <a:spcPts val="1000"/>
              </a:spcAft>
              <a:defRPr sz="1400" baseline="0">
                <a:solidFill>
                  <a:schemeClr val="tx1"/>
                </a:solidFill>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600" baseline="0">
                <a:solidFill>
                  <a:schemeClr val="accent5"/>
                </a:solidFill>
              </a:defRPr>
            </a:lvl3pPr>
            <a:lvl4pPr marL="166688" indent="-166688">
              <a:lnSpc>
                <a:spcPct val="100000"/>
              </a:lnSpc>
              <a:spcAft>
                <a:spcPts val="600"/>
              </a:spcAft>
              <a:buFont typeface="Arial" panose="020B0604020202020204" pitchFamily="34" charset="0"/>
              <a:buChar char="•"/>
              <a:defRPr sz="16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61" name="Text Placeholder - Stat 3"/>
          <p:cNvSpPr>
            <a:spLocks noGrp="1"/>
          </p:cNvSpPr>
          <p:nvPr>
            <p:ph type="body" sz="quarter" idx="30" hasCustomPrompt="1"/>
          </p:nvPr>
        </p:nvSpPr>
        <p:spPr>
          <a:xfrm>
            <a:off x="4987618" y="3077600"/>
            <a:ext cx="1889310"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#tk</a:t>
            </a:r>
          </a:p>
          <a:p>
            <a:pPr lvl="1"/>
            <a:r>
              <a:rPr lang="en-US"/>
              <a:t>description</a:t>
            </a:r>
          </a:p>
        </p:txBody>
      </p:sp>
      <p:sp>
        <p:nvSpPr>
          <p:cNvPr id="62" name="Text Placeholder - Stat 2"/>
          <p:cNvSpPr>
            <a:spLocks noGrp="1"/>
          </p:cNvSpPr>
          <p:nvPr>
            <p:ph type="body" sz="quarter" idx="29" hasCustomPrompt="1"/>
          </p:nvPr>
        </p:nvSpPr>
        <p:spPr>
          <a:xfrm>
            <a:off x="2825394" y="3077600"/>
            <a:ext cx="1889310"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63" name="Text Placeholder - Stat 1"/>
          <p:cNvSpPr>
            <a:spLocks noGrp="1"/>
          </p:cNvSpPr>
          <p:nvPr>
            <p:ph type="body" sz="quarter" idx="35" hasCustomPrompt="1"/>
          </p:nvPr>
        </p:nvSpPr>
        <p:spPr>
          <a:xfrm>
            <a:off x="663171" y="3052732"/>
            <a:ext cx="1889310"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cxnSp>
        <p:nvCxnSpPr>
          <p:cNvPr id="64" name="Stat-Bar"/>
          <p:cNvCxnSpPr/>
          <p:nvPr/>
        </p:nvCxnSpPr>
        <p:spPr>
          <a:xfrm flipH="1">
            <a:off x="4793163" y="2856068"/>
            <a:ext cx="224459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Stat-Hash"/>
          <p:cNvCxnSpPr>
            <a:endCxn id="61" idx="0"/>
          </p:cNvCxnSpPr>
          <p:nvPr/>
        </p:nvCxnSpPr>
        <p:spPr>
          <a:xfrm flipH="1">
            <a:off x="5932273"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Stat-Bar"/>
          <p:cNvCxnSpPr/>
          <p:nvPr/>
        </p:nvCxnSpPr>
        <p:spPr>
          <a:xfrm rot="5400000">
            <a:off x="3838824" y="1890783"/>
            <a:ext cx="0" cy="193057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Stat-Hash"/>
          <p:cNvCxnSpPr>
            <a:endCxn id="62" idx="0"/>
          </p:cNvCxnSpPr>
          <p:nvPr/>
        </p:nvCxnSpPr>
        <p:spPr>
          <a:xfrm flipH="1">
            <a:off x="3770049"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at-Bar"/>
          <p:cNvCxnSpPr/>
          <p:nvPr/>
        </p:nvCxnSpPr>
        <p:spPr>
          <a:xfrm flipH="1">
            <a:off x="665630" y="2856068"/>
            <a:ext cx="221288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Stat-Hash"/>
          <p:cNvCxnSpPr>
            <a:endCxn id="63" idx="0"/>
          </p:cNvCxnSpPr>
          <p:nvPr/>
        </p:nvCxnSpPr>
        <p:spPr>
          <a:xfrm flipH="1">
            <a:off x="1607826" y="2849531"/>
            <a:ext cx="1" cy="20320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60" name="RuleLine - Mid" hidden="1">
            <a:extLst>
              <a:ext uri="{FF2B5EF4-FFF2-40B4-BE49-F238E27FC236}">
                <a16:creationId xmlns:a16="http://schemas.microsoft.com/office/drawing/2014/main" id="{5A297EE7-DC5A-479E-B8C1-F375D6D1BAE6}"/>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RuleLine - Top" hidden="1">
            <a:extLst>
              <a:ext uri="{FF2B5EF4-FFF2-40B4-BE49-F238E27FC236}">
                <a16:creationId xmlns:a16="http://schemas.microsoft.com/office/drawing/2014/main" id="{A1C66209-2670-4B33-B831-006CD70C6E33}"/>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68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MAP- Region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0400" y="457200"/>
            <a:ext cx="5029200" cy="2057400"/>
          </a:xfrm>
        </p:spPr>
        <p:txBody>
          <a:bodyPr anchor="b"/>
          <a:lstStyle>
            <a:lvl1pPr>
              <a:defRPr>
                <a:solidFill>
                  <a:schemeClr val="bg2"/>
                </a:solidFill>
              </a:defRPr>
            </a:lvl1pPr>
          </a:lstStyle>
          <a:p>
            <a:r>
              <a:rPr lang="en-US"/>
              <a:t>Add Slide Title</a:t>
            </a:r>
          </a:p>
        </p:txBody>
      </p:sp>
      <p:grpSp>
        <p:nvGrpSpPr>
          <p:cNvPr id="37" name="MAP - States"/>
          <p:cNvGrpSpPr/>
          <p:nvPr/>
        </p:nvGrpSpPr>
        <p:grpSpPr>
          <a:xfrm>
            <a:off x="6908800" y="781413"/>
            <a:ext cx="4470400" cy="4837976"/>
            <a:chOff x="6054726" y="1828800"/>
            <a:chExt cx="3340100" cy="3614738"/>
          </a:xfrm>
          <a:solidFill>
            <a:schemeClr val="accent1"/>
          </a:solidFill>
        </p:grpSpPr>
        <p:grpSp>
          <p:nvGrpSpPr>
            <p:cNvPr id="38" name="Eastern snippets"/>
            <p:cNvGrpSpPr/>
            <p:nvPr/>
          </p:nvGrpSpPr>
          <p:grpSpPr>
            <a:xfrm>
              <a:off x="8924926" y="2095500"/>
              <a:ext cx="469900" cy="2797176"/>
              <a:chOff x="8924926" y="2095500"/>
              <a:chExt cx="469900" cy="2797176"/>
            </a:xfrm>
            <a:grpFill/>
          </p:grpSpPr>
          <p:sp>
            <p:nvSpPr>
              <p:cNvPr id="56"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7"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8"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9"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0"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1"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39"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0"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1"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2"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3"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4"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5"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6"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7"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8"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9"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0"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1"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2"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3"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4"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5"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64" name="Text Placeholder - Left, Mid"/>
          <p:cNvSpPr>
            <a:spLocks noGrp="1"/>
          </p:cNvSpPr>
          <p:nvPr>
            <p:ph type="body" sz="quarter" idx="12" hasCustomPrompt="1"/>
          </p:nvPr>
        </p:nvSpPr>
        <p:spPr>
          <a:xfrm>
            <a:off x="660400" y="3200400"/>
            <a:ext cx="5029199" cy="2819399"/>
          </a:xfrm>
        </p:spPr>
        <p:txBody>
          <a:bodyPr/>
          <a:lstStyle>
            <a:lvl1pPr>
              <a:lnSpc>
                <a:spcPct val="100000"/>
              </a:lnSpc>
              <a:spcBef>
                <a:spcPts val="0"/>
              </a:spcBef>
              <a:spcAft>
                <a:spcPts val="1000"/>
              </a:spcAft>
              <a:defRPr sz="1800" baseline="0">
                <a:solidFill>
                  <a:schemeClr val="bg2"/>
                </a:solidFill>
                <a:latin typeface="+mn-lt"/>
              </a:defRPr>
            </a:lvl1pPr>
            <a:lvl2pPr>
              <a:defRPr>
                <a:solidFill>
                  <a:schemeClr val="bg2"/>
                </a:solidFill>
              </a:defRPr>
            </a:lvl2pPr>
            <a:lvl3pPr>
              <a:defRPr>
                <a:solidFill>
                  <a:schemeClr val="bg1"/>
                </a:solidFill>
              </a:defRPr>
            </a:lvl3pPr>
            <a:lvl4pPr>
              <a:buClr>
                <a:schemeClr val="accent3"/>
              </a:buClr>
              <a:defRPr>
                <a:solidFill>
                  <a:schemeClr val="bg1"/>
                </a:solidFill>
              </a:defRPr>
            </a:lvl4pPr>
            <a:lvl5pPr>
              <a:buClr>
                <a:schemeClr val="accent3"/>
              </a:buClr>
              <a:defRPr>
                <a:solidFill>
                  <a:schemeClr val="bg1"/>
                </a:solidFill>
              </a:defRPr>
            </a:lvl5pPr>
            <a:lvl6pPr marL="690563" indent="-233363">
              <a:buClr>
                <a:schemeClr val="accent3"/>
              </a:buCl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2" name="Footer Placeholder 1"/>
          <p:cNvSpPr>
            <a:spLocks noGrp="1"/>
          </p:cNvSpPr>
          <p:nvPr>
            <p:ph type="ftr" sz="quarter" idx="13"/>
          </p:nvPr>
        </p:nvSpPr>
        <p:spPr/>
        <p:txBody>
          <a:bodyPr/>
          <a:lstStyle/>
          <a:p>
            <a:r>
              <a:rPr lang="en-US"/>
              <a:t>Eastern Washington University June Steering Committee Update</a:t>
            </a:r>
          </a:p>
        </p:txBody>
      </p:sp>
      <p:sp>
        <p:nvSpPr>
          <p:cNvPr id="3" name="Slide Number Placeholder 2"/>
          <p:cNvSpPr>
            <a:spLocks noGrp="1"/>
          </p:cNvSpPr>
          <p:nvPr>
            <p:ph type="sldNum" sz="quarter" idx="14"/>
          </p:nvPr>
        </p:nvSpPr>
        <p:spPr/>
        <p:txBody>
          <a:bodyPr/>
          <a:lstStyle/>
          <a:p>
            <a:fld id="{D80659BF-CB79-4A8E-8A5E-9707540CF6F7}" type="slidenum">
              <a:rPr lang="en-US" smtClean="0"/>
              <a:pPr/>
              <a:t>‹#›</a:t>
            </a:fld>
            <a:endParaRPr lang="en-US"/>
          </a:p>
        </p:txBody>
      </p:sp>
      <p:cxnSp>
        <p:nvCxnSpPr>
          <p:cNvPr id="34" name="RuleLine - Mid" hidden="1">
            <a:extLst>
              <a:ext uri="{FF2B5EF4-FFF2-40B4-BE49-F238E27FC236}">
                <a16:creationId xmlns:a16="http://schemas.microsoft.com/office/drawing/2014/main" id="{35A07714-A303-4D0C-8723-52E9D301772A}"/>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RuleLine - Top" hidden="1">
            <a:extLst>
              <a:ext uri="{FF2B5EF4-FFF2-40B4-BE49-F238E27FC236}">
                <a16:creationId xmlns:a16="http://schemas.microsoft.com/office/drawing/2014/main" id="{1C8B1E8A-F8FE-4CCC-A79C-33F47FCFDF0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1696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MAP - Region">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57" name="MAP - States"/>
          <p:cNvGrpSpPr/>
          <p:nvPr/>
        </p:nvGrpSpPr>
        <p:grpSpPr>
          <a:xfrm>
            <a:off x="6908800" y="781413"/>
            <a:ext cx="4470400" cy="4837976"/>
            <a:chOff x="6054726" y="1828800"/>
            <a:chExt cx="3340100" cy="3614738"/>
          </a:xfrm>
        </p:grpSpPr>
        <p:grpSp>
          <p:nvGrpSpPr>
            <p:cNvPr id="58" name="Eastern snippets"/>
            <p:cNvGrpSpPr/>
            <p:nvPr/>
          </p:nvGrpSpPr>
          <p:grpSpPr>
            <a:xfrm>
              <a:off x="8924926" y="2095500"/>
              <a:ext cx="469900" cy="2797176"/>
              <a:chOff x="8924926" y="2095500"/>
              <a:chExt cx="469900" cy="2797176"/>
            </a:xfrm>
          </p:grpSpPr>
          <p:sp>
            <p:nvSpPr>
              <p:cNvPr id="76"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7"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8"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9"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80"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81"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59"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0"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1"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2"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3"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4"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5"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6"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7"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8"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9"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0"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1"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2"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3"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4"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5"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82" name="Title Placeholder - Mid"/>
          <p:cNvSpPr>
            <a:spLocks noGrp="1"/>
          </p:cNvSpPr>
          <p:nvPr>
            <p:ph type="title" hasCustomPrompt="1"/>
          </p:nvPr>
        </p:nvSpPr>
        <p:spPr>
          <a:xfrm>
            <a:off x="660400" y="457200"/>
            <a:ext cx="5029199" cy="2057400"/>
          </a:xfrm>
        </p:spPr>
        <p:txBody>
          <a:bodyPr anchor="b"/>
          <a:lstStyle>
            <a:lvl1pPr>
              <a:defRPr>
                <a:solidFill>
                  <a:schemeClr val="accent1"/>
                </a:solidFill>
              </a:defRPr>
            </a:lvl1pPr>
          </a:lstStyle>
          <a:p>
            <a:r>
              <a:rPr lang="en-US"/>
              <a:t>Add Slide Title</a:t>
            </a:r>
          </a:p>
        </p:txBody>
      </p:sp>
      <p:sp>
        <p:nvSpPr>
          <p:cNvPr id="84" name="Text Placeholder - Left, Mid"/>
          <p:cNvSpPr>
            <a:spLocks noGrp="1"/>
          </p:cNvSpPr>
          <p:nvPr>
            <p:ph type="body" sz="quarter" idx="12"/>
          </p:nvPr>
        </p:nvSpPr>
        <p:spPr>
          <a:xfrm>
            <a:off x="660400" y="3200400"/>
            <a:ext cx="5029199" cy="2819399"/>
          </a:xfrm>
        </p:spPr>
        <p:txBody>
          <a:bodyPr/>
          <a:lstStyle>
            <a:lvl1pPr>
              <a:lnSpc>
                <a:spcPct val="100000"/>
              </a:lnSpc>
              <a:spcBef>
                <a:spcPts val="0"/>
              </a:spcBef>
              <a:spcAft>
                <a:spcPts val="1000"/>
              </a:spcAft>
              <a:defRPr sz="1800" baseline="0">
                <a:solidFill>
                  <a:schemeClr val="accent1"/>
                </a:solidFill>
                <a:latin typeface="+mn-lt"/>
              </a:defRPr>
            </a:lvl1pPr>
            <a:lvl6pPr marL="690563" indent="-233363">
              <a:defRPr/>
            </a:lvl6pPr>
          </a:lstStyle>
          <a:p>
            <a:pPr lvl="0"/>
            <a:r>
              <a:rPr lang="en-US"/>
              <a:t>Click to edit Master text styles</a:t>
            </a:r>
          </a:p>
        </p:txBody>
      </p:sp>
      <p:sp>
        <p:nvSpPr>
          <p:cNvPr id="2" name="Footer Placeholder 1"/>
          <p:cNvSpPr>
            <a:spLocks noGrp="1"/>
          </p:cNvSpPr>
          <p:nvPr>
            <p:ph type="ftr" sz="quarter" idx="13"/>
          </p:nvPr>
        </p:nvSpPr>
        <p:spPr/>
        <p:txBody>
          <a:bodyPr/>
          <a:lstStyle/>
          <a:p>
            <a:r>
              <a:rPr lang="en-US"/>
              <a:t>Eastern Washington University June Steering Committee Update</a:t>
            </a:r>
          </a:p>
        </p:txBody>
      </p:sp>
      <p:sp>
        <p:nvSpPr>
          <p:cNvPr id="3" name="Slide Number Placeholder 2"/>
          <p:cNvSpPr>
            <a:spLocks noGrp="1"/>
          </p:cNvSpPr>
          <p:nvPr>
            <p:ph type="sldNum" sz="quarter" idx="14"/>
          </p:nvPr>
        </p:nvSpPr>
        <p:spPr/>
        <p:txBody>
          <a:bodyPr/>
          <a:lstStyle/>
          <a:p>
            <a:fld id="{D80659BF-CB79-4A8E-8A5E-9707540CF6F7}" type="slidenum">
              <a:rPr lang="en-US" smtClean="0"/>
              <a:pPr/>
              <a:t>‹#›</a:t>
            </a:fld>
            <a:endParaRPr lang="en-US"/>
          </a:p>
        </p:txBody>
      </p:sp>
      <p:cxnSp>
        <p:nvCxnSpPr>
          <p:cNvPr id="34" name="RuleLine - Mid">
            <a:extLst>
              <a:ext uri="{FF2B5EF4-FFF2-40B4-BE49-F238E27FC236}">
                <a16:creationId xmlns:a16="http://schemas.microsoft.com/office/drawing/2014/main" id="{AFB0DF67-0EA2-4057-B184-E74CBEF42A30}"/>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RuleLine - Mid" hidden="1">
            <a:extLst>
              <a:ext uri="{FF2B5EF4-FFF2-40B4-BE49-F238E27FC236}">
                <a16:creationId xmlns:a16="http://schemas.microsoft.com/office/drawing/2014/main" id="{02DB2E9D-7A5E-4D90-B98F-CB04D10E2230}"/>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RuleLine - Top" hidden="1">
            <a:extLst>
              <a:ext uri="{FF2B5EF4-FFF2-40B4-BE49-F238E27FC236}">
                <a16:creationId xmlns:a16="http://schemas.microsoft.com/office/drawing/2014/main" id="{7D5E2ACA-CB26-43BA-9D47-0F1F1FE7A56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99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MAP B- Regional 3_Dark">
    <p:bg>
      <p:bgPr>
        <a:solidFill>
          <a:schemeClr val="accent1"/>
        </a:solidFill>
        <a:effectLst/>
      </p:bgPr>
    </p:bg>
    <p:spTree>
      <p:nvGrpSpPr>
        <p:cNvPr id="1" name=""/>
        <p:cNvGrpSpPr/>
        <p:nvPr/>
      </p:nvGrpSpPr>
      <p:grpSpPr>
        <a:xfrm>
          <a:off x="0" y="0"/>
          <a:ext cx="0" cy="0"/>
          <a:chOff x="0" y="0"/>
          <a:chExt cx="0" cy="0"/>
        </a:xfrm>
      </p:grpSpPr>
      <p:sp>
        <p:nvSpPr>
          <p:cNvPr id="98" name="Title Placeholder - Top"/>
          <p:cNvSpPr>
            <a:spLocks noGrp="1"/>
          </p:cNvSpPr>
          <p:nvPr>
            <p:ph type="title" hasCustomPrompt="1"/>
          </p:nvPr>
        </p:nvSpPr>
        <p:spPr>
          <a:xfrm>
            <a:off x="660400" y="457201"/>
            <a:ext cx="10058400" cy="685802"/>
          </a:xfrm>
        </p:spPr>
        <p:txBody>
          <a:bodyPr/>
          <a:lstStyle>
            <a:lvl1pPr>
              <a:defRPr>
                <a:solidFill>
                  <a:schemeClr val="bg2"/>
                </a:solidFill>
              </a:defRPr>
            </a:lvl1pPr>
          </a:lstStyle>
          <a:p>
            <a:r>
              <a:rPr lang="en-US"/>
              <a:t>Click to add Region/State</a:t>
            </a:r>
          </a:p>
        </p:txBody>
      </p:sp>
      <p:cxnSp>
        <p:nvCxnSpPr>
          <p:cNvPr id="20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 Stat 3"/>
          <p:cNvSpPr>
            <a:spLocks noGrp="1"/>
          </p:cNvSpPr>
          <p:nvPr>
            <p:ph type="body" sz="quarter" idx="30" hasCustomPrompt="1"/>
          </p:nvPr>
        </p:nvSpPr>
        <p:spPr>
          <a:xfrm>
            <a:off x="4985726" y="5013564"/>
            <a:ext cx="1882302" cy="93003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28" name="Text Placeholder - Stat 2"/>
          <p:cNvSpPr>
            <a:spLocks noGrp="1"/>
          </p:cNvSpPr>
          <p:nvPr>
            <p:ph type="body" sz="quarter" idx="29" hasCustomPrompt="1"/>
          </p:nvPr>
        </p:nvSpPr>
        <p:spPr>
          <a:xfrm>
            <a:off x="2823063" y="5013564"/>
            <a:ext cx="1882302" cy="93003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29" name="Text Placeholder - Stat 1"/>
          <p:cNvSpPr>
            <a:spLocks noGrp="1"/>
          </p:cNvSpPr>
          <p:nvPr>
            <p:ph type="body" sz="quarter" idx="28" hasCustomPrompt="1"/>
          </p:nvPr>
        </p:nvSpPr>
        <p:spPr>
          <a:xfrm>
            <a:off x="660400" y="5013564"/>
            <a:ext cx="1882302" cy="93003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cxnSp>
        <p:nvCxnSpPr>
          <p:cNvPr id="38" name="Stat-Bar"/>
          <p:cNvCxnSpPr/>
          <p:nvPr/>
        </p:nvCxnSpPr>
        <p:spPr>
          <a:xfrm flipH="1">
            <a:off x="4658688" y="4793457"/>
            <a:ext cx="220934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Stat-Hash"/>
          <p:cNvCxnSpPr/>
          <p:nvPr/>
        </p:nvCxnSpPr>
        <p:spPr>
          <a:xfrm rot="5400000">
            <a:off x="5840021" y="4880313"/>
            <a:ext cx="1737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at-Bar"/>
          <p:cNvCxnSpPr/>
          <p:nvPr/>
        </p:nvCxnSpPr>
        <p:spPr>
          <a:xfrm rot="5400000">
            <a:off x="3734436" y="3858605"/>
            <a:ext cx="0" cy="186970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at-Hash"/>
          <p:cNvCxnSpPr/>
          <p:nvPr/>
        </p:nvCxnSpPr>
        <p:spPr>
          <a:xfrm rot="5400000">
            <a:off x="3677358" y="4880313"/>
            <a:ext cx="1737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at-Bar"/>
          <p:cNvCxnSpPr/>
          <p:nvPr/>
        </p:nvCxnSpPr>
        <p:spPr>
          <a:xfrm flipH="1">
            <a:off x="661287" y="4793434"/>
            <a:ext cx="21431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at-Hash"/>
          <p:cNvCxnSpPr/>
          <p:nvPr/>
        </p:nvCxnSpPr>
        <p:spPr>
          <a:xfrm rot="5400000">
            <a:off x="1514695" y="4880290"/>
            <a:ext cx="17371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Text Placeholder - (Locations)"/>
          <p:cNvSpPr>
            <a:spLocks noGrp="1"/>
          </p:cNvSpPr>
          <p:nvPr>
            <p:ph type="body" sz="quarter" idx="14" hasCustomPrompt="1"/>
          </p:nvPr>
        </p:nvSpPr>
        <p:spPr>
          <a:xfrm>
            <a:off x="660400" y="1828800"/>
            <a:ext cx="3733800" cy="2744508"/>
          </a:xfrm>
        </p:spPr>
        <p:txBody>
          <a:bodyPr numCol="1"/>
          <a:lstStyle>
            <a:lvl1pPr>
              <a:lnSpc>
                <a:spcPct val="100000"/>
              </a:lnSpc>
              <a:spcBef>
                <a:spcPts val="1400"/>
              </a:spcBef>
              <a:spcAft>
                <a:spcPts val="0"/>
              </a:spcAft>
              <a:defRPr lang="en-US" sz="1600" b="1" kern="1200" cap="all" spc="57" dirty="0" smtClean="0">
                <a:solidFill>
                  <a:schemeClr val="bg1"/>
                </a:solidFill>
                <a:latin typeface="+mn-lt"/>
                <a:ea typeface="+mn-ea"/>
                <a:cs typeface="Arial" panose="020B0604020202020204" pitchFamily="34" charset="0"/>
              </a:defRPr>
            </a:lvl1pPr>
            <a:lvl2pPr marL="0" indent="0">
              <a:lnSpc>
                <a:spcPct val="100000"/>
              </a:lnSpc>
              <a:spcBef>
                <a:spcPts val="0"/>
              </a:spcBef>
              <a:buNone/>
              <a:defRPr lang="en-US" sz="1800" b="0" i="0" kern="1200" cap="none" baseline="0" dirty="0">
                <a:solidFill>
                  <a:schemeClr val="accent3"/>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1600" i="1" spc="57" baseline="0">
                <a:solidFill>
                  <a:schemeClr val="accent3"/>
                </a:solidFill>
              </a:defRPr>
            </a:lvl3pPr>
          </a:lstStyle>
          <a:p>
            <a:pPr lvl="0"/>
            <a:r>
              <a:rPr lang="en-US"/>
              <a:t>List header</a:t>
            </a:r>
          </a:p>
          <a:p>
            <a:pPr lvl="1"/>
            <a:r>
              <a:rPr lang="en-US"/>
              <a:t>List item</a:t>
            </a:r>
          </a:p>
          <a:p>
            <a:pPr lvl="2"/>
            <a:r>
              <a:rPr lang="en-US"/>
              <a:t>List item (sub)</a:t>
            </a:r>
          </a:p>
        </p:txBody>
      </p:sp>
      <p:sp>
        <p:nvSpPr>
          <p:cNvPr id="2" name="Footer Placeholder 1"/>
          <p:cNvSpPr>
            <a:spLocks noGrp="1"/>
          </p:cNvSpPr>
          <p:nvPr>
            <p:ph type="ftr" sz="quarter" idx="31"/>
          </p:nvPr>
        </p:nvSpPr>
        <p:spPr/>
        <p:txBody>
          <a:bodyPr/>
          <a:lstStyle/>
          <a:p>
            <a:r>
              <a:rPr lang="en-US"/>
              <a:t>Eastern Washington University June Steering Committee Update</a:t>
            </a:r>
          </a:p>
        </p:txBody>
      </p:sp>
      <p:sp>
        <p:nvSpPr>
          <p:cNvPr id="3" name="Slide Number Placeholder 2"/>
          <p:cNvSpPr>
            <a:spLocks noGrp="1"/>
          </p:cNvSpPr>
          <p:nvPr>
            <p:ph type="sldNum" sz="quarter" idx="32"/>
          </p:nvPr>
        </p:nvSpPr>
        <p:spPr/>
        <p:txBody>
          <a:bodyPr/>
          <a:lstStyle/>
          <a:p>
            <a:fld id="{D80659BF-CB79-4A8E-8A5E-9707540CF6F7}" type="slidenum">
              <a:rPr lang="en-US" smtClean="0"/>
              <a:pPr/>
              <a:t>‹#›</a:t>
            </a:fld>
            <a:endParaRPr lang="en-US"/>
          </a:p>
        </p:txBody>
      </p:sp>
      <p:cxnSp>
        <p:nvCxnSpPr>
          <p:cNvPr id="18" name="RuleLine - Top">
            <a:extLst>
              <a:ext uri="{FF2B5EF4-FFF2-40B4-BE49-F238E27FC236}">
                <a16:creationId xmlns:a16="http://schemas.microsoft.com/office/drawing/2014/main" id="{B5982C0C-78D6-4757-968E-5BF95D2B58C7}"/>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Mid" hidden="1">
            <a:extLst>
              <a:ext uri="{FF2B5EF4-FFF2-40B4-BE49-F238E27FC236}">
                <a16:creationId xmlns:a16="http://schemas.microsoft.com/office/drawing/2014/main" id="{3CECDFB1-282D-4E03-B0C7-F318F76D5CA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 - (Locations)">
            <a:extLst>
              <a:ext uri="{FF2B5EF4-FFF2-40B4-BE49-F238E27FC236}">
                <a16:creationId xmlns:a16="http://schemas.microsoft.com/office/drawing/2014/main" id="{340D4AE3-1ACF-44D0-ADB0-BFA29F894300}"/>
              </a:ext>
            </a:extLst>
          </p:cNvPr>
          <p:cNvSpPr>
            <a:spLocks noGrp="1"/>
          </p:cNvSpPr>
          <p:nvPr>
            <p:ph type="body" sz="quarter" idx="14" hasCustomPrompt="1"/>
          </p:nvPr>
        </p:nvSpPr>
        <p:spPr>
          <a:xfrm>
            <a:off x="660400" y="1828800"/>
            <a:ext cx="3733800" cy="2744508"/>
          </a:xfrm>
        </p:spPr>
        <p:txBody>
          <a:bodyPr numCol="1"/>
          <a:lstStyle>
            <a:lvl1pPr>
              <a:lnSpc>
                <a:spcPct val="100000"/>
              </a:lnSpc>
              <a:spcBef>
                <a:spcPts val="1400"/>
              </a:spcBef>
              <a:spcAft>
                <a:spcPts val="0"/>
              </a:spcAft>
              <a:defRPr lang="en-US" sz="1600" b="1" kern="1200" cap="all" spc="57" dirty="0" smtClean="0">
                <a:solidFill>
                  <a:schemeClr val="bg1"/>
                </a:solidFill>
                <a:latin typeface="+mn-lt"/>
                <a:ea typeface="+mn-ea"/>
                <a:cs typeface="Arial" panose="020B0604020202020204" pitchFamily="34" charset="0"/>
              </a:defRPr>
            </a:lvl1pPr>
            <a:lvl2pPr marL="0" indent="0">
              <a:lnSpc>
                <a:spcPct val="100000"/>
              </a:lnSpc>
              <a:spcBef>
                <a:spcPts val="0"/>
              </a:spcBef>
              <a:buNone/>
              <a:defRPr lang="en-US" sz="1800" b="0" i="0" kern="1200" cap="none" baseline="0" dirty="0">
                <a:solidFill>
                  <a:schemeClr val="accent3"/>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1600" i="1" spc="57" baseline="0">
                <a:solidFill>
                  <a:schemeClr val="accent3"/>
                </a:solidFill>
              </a:defRPr>
            </a:lvl3pPr>
          </a:lstStyle>
          <a:p>
            <a:pPr lvl="0"/>
            <a:r>
              <a:rPr lang="en-US"/>
              <a:t>List header</a:t>
            </a:r>
          </a:p>
          <a:p>
            <a:pPr lvl="1"/>
            <a:r>
              <a:rPr lang="en-US"/>
              <a:t>List item</a:t>
            </a:r>
          </a:p>
          <a:p>
            <a:pPr lvl="2"/>
            <a:r>
              <a:rPr lang="en-US"/>
              <a:t>List item (sub)</a:t>
            </a:r>
          </a:p>
        </p:txBody>
      </p:sp>
    </p:spTree>
    <p:extLst>
      <p:ext uri="{BB962C8B-B14F-4D97-AF65-F5344CB8AC3E}">
        <p14:creationId xmlns:p14="http://schemas.microsoft.com/office/powerpoint/2010/main" val="3931782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MAP B - Regional 3">
    <p:spTree>
      <p:nvGrpSpPr>
        <p:cNvPr id="1" name=""/>
        <p:cNvGrpSpPr/>
        <p:nvPr/>
      </p:nvGrpSpPr>
      <p:grpSpPr>
        <a:xfrm>
          <a:off x="0" y="0"/>
          <a:ext cx="0" cy="0"/>
          <a:chOff x="0" y="0"/>
          <a:chExt cx="0" cy="0"/>
        </a:xfrm>
      </p:grpSpPr>
      <p:cxnSp>
        <p:nvCxnSpPr>
          <p:cNvPr id="20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8" name="Title Placeholder - Top"/>
          <p:cNvSpPr>
            <a:spLocks noGrp="1"/>
          </p:cNvSpPr>
          <p:nvPr>
            <p:ph type="title" hasCustomPrompt="1"/>
          </p:nvPr>
        </p:nvSpPr>
        <p:spPr>
          <a:xfrm>
            <a:off x="667265" y="457201"/>
            <a:ext cx="9936080" cy="685801"/>
          </a:xfrm>
        </p:spPr>
        <p:txBody>
          <a:bodyPr/>
          <a:lstStyle>
            <a:lvl1pPr>
              <a:defRPr/>
            </a:lvl1pPr>
          </a:lstStyle>
          <a:p>
            <a:r>
              <a:rPr lang="en-US"/>
              <a:t>Click to add Region/State</a:t>
            </a:r>
          </a:p>
        </p:txBody>
      </p:sp>
      <p:sp>
        <p:nvSpPr>
          <p:cNvPr id="54" name="Text Placeholder - (Locations)"/>
          <p:cNvSpPr>
            <a:spLocks noGrp="1"/>
          </p:cNvSpPr>
          <p:nvPr>
            <p:ph type="body" sz="quarter" idx="31" hasCustomPrompt="1"/>
          </p:nvPr>
        </p:nvSpPr>
        <p:spPr>
          <a:xfrm>
            <a:off x="660400" y="1828800"/>
            <a:ext cx="3733800" cy="2790922"/>
          </a:xfrm>
        </p:spPr>
        <p:txBody>
          <a:bodyPr numCol="1"/>
          <a:lstStyle>
            <a:lvl1pPr>
              <a:lnSpc>
                <a:spcPct val="100000"/>
              </a:lnSpc>
              <a:spcBef>
                <a:spcPts val="1400"/>
              </a:spcBef>
              <a:spcAft>
                <a:spcPts val="0"/>
              </a:spcAft>
              <a:defRPr lang="en-US" sz="1600" b="1" kern="1200" cap="all" spc="57" dirty="0" smtClean="0">
                <a:solidFill>
                  <a:schemeClr val="tx2"/>
                </a:solidFill>
                <a:latin typeface="+mn-lt"/>
                <a:ea typeface="+mn-ea"/>
                <a:cs typeface="Arial" panose="020B0604020202020204" pitchFamily="34" charset="0"/>
              </a:defRPr>
            </a:lvl1pPr>
            <a:lvl2pPr marL="0" indent="0">
              <a:lnSpc>
                <a:spcPct val="100000"/>
              </a:lnSpc>
              <a:spcBef>
                <a:spcPts val="0"/>
              </a:spcBef>
              <a:buNone/>
              <a:defRPr lang="en-US" sz="1800" b="0" i="0" kern="1200" cap="none" baseline="0" dirty="0">
                <a:solidFill>
                  <a:srgbClr val="0E3837"/>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1600" i="1" spc="57" baseline="0">
                <a:solidFill>
                  <a:schemeClr val="accent6">
                    <a:lumMod val="75000"/>
                  </a:schemeClr>
                </a:solidFill>
              </a:defRPr>
            </a:lvl3pPr>
          </a:lstStyle>
          <a:p>
            <a:pPr lvl="0"/>
            <a:r>
              <a:rPr lang="en-US"/>
              <a:t>List header</a:t>
            </a:r>
          </a:p>
          <a:p>
            <a:pPr lvl="1"/>
            <a:r>
              <a:rPr lang="en-US"/>
              <a:t>List item</a:t>
            </a:r>
          </a:p>
          <a:p>
            <a:pPr lvl="2"/>
            <a:r>
              <a:rPr lang="en-US"/>
              <a:t>List item (sub)</a:t>
            </a:r>
          </a:p>
        </p:txBody>
      </p:sp>
      <p:sp>
        <p:nvSpPr>
          <p:cNvPr id="21" name="Text Placeholder - Stat 3"/>
          <p:cNvSpPr>
            <a:spLocks noGrp="1"/>
          </p:cNvSpPr>
          <p:nvPr>
            <p:ph type="body" sz="quarter" idx="30" hasCustomPrompt="1"/>
          </p:nvPr>
        </p:nvSpPr>
        <p:spPr>
          <a:xfrm>
            <a:off x="4985726" y="5013564"/>
            <a:ext cx="1882302" cy="93003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2" name="Text Placeholder - Stat 2"/>
          <p:cNvSpPr>
            <a:spLocks noGrp="1"/>
          </p:cNvSpPr>
          <p:nvPr>
            <p:ph type="body" sz="quarter" idx="29" hasCustomPrompt="1"/>
          </p:nvPr>
        </p:nvSpPr>
        <p:spPr>
          <a:xfrm>
            <a:off x="2823063" y="5013564"/>
            <a:ext cx="1882302" cy="93003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4" name="Text Placeholder - Stat 1"/>
          <p:cNvSpPr>
            <a:spLocks noGrp="1"/>
          </p:cNvSpPr>
          <p:nvPr>
            <p:ph type="body" sz="quarter" idx="28" hasCustomPrompt="1"/>
          </p:nvPr>
        </p:nvSpPr>
        <p:spPr>
          <a:xfrm>
            <a:off x="660400" y="5013564"/>
            <a:ext cx="1882302" cy="93003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#tk</a:t>
            </a:r>
          </a:p>
          <a:p>
            <a:pPr lvl="1"/>
            <a:r>
              <a:rPr lang="en-US"/>
              <a:t>description</a:t>
            </a:r>
          </a:p>
        </p:txBody>
      </p:sp>
      <p:cxnSp>
        <p:nvCxnSpPr>
          <p:cNvPr id="25" name="Stat-Bar"/>
          <p:cNvCxnSpPr/>
          <p:nvPr/>
        </p:nvCxnSpPr>
        <p:spPr>
          <a:xfrm flipH="1">
            <a:off x="4658688" y="4793457"/>
            <a:ext cx="220934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at-Hash"/>
          <p:cNvCxnSpPr/>
          <p:nvPr/>
        </p:nvCxnSpPr>
        <p:spPr>
          <a:xfrm rot="5400000">
            <a:off x="5840021" y="4880313"/>
            <a:ext cx="1737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at-Bar"/>
          <p:cNvCxnSpPr/>
          <p:nvPr/>
        </p:nvCxnSpPr>
        <p:spPr>
          <a:xfrm rot="5400000">
            <a:off x="3734436" y="3858605"/>
            <a:ext cx="0" cy="186970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32"/>
          </p:nvPr>
        </p:nvSpPr>
        <p:spPr/>
        <p:txBody>
          <a:bodyPr/>
          <a:lstStyle/>
          <a:p>
            <a:r>
              <a:rPr lang="en-US"/>
              <a:t>Eastern Washington University June Steering Committee Update</a:t>
            </a:r>
          </a:p>
        </p:txBody>
      </p:sp>
      <p:sp>
        <p:nvSpPr>
          <p:cNvPr id="4" name="Slide Number Placeholder 3"/>
          <p:cNvSpPr>
            <a:spLocks noGrp="1"/>
          </p:cNvSpPr>
          <p:nvPr>
            <p:ph type="sldNum" sz="quarter" idx="33"/>
          </p:nvPr>
        </p:nvSpPr>
        <p:spPr/>
        <p:txBody>
          <a:bodyPr/>
          <a:lstStyle/>
          <a:p>
            <a:fld id="{D80659BF-CB79-4A8E-8A5E-9707540CF6F7}" type="slidenum">
              <a:rPr lang="en-US" smtClean="0"/>
              <a:pPr/>
              <a:t>‹#›</a:t>
            </a:fld>
            <a:endParaRPr lang="en-US"/>
          </a:p>
        </p:txBody>
      </p:sp>
      <p:cxnSp>
        <p:nvCxnSpPr>
          <p:cNvPr id="17" name="Stat-Bar">
            <a:extLst>
              <a:ext uri="{FF2B5EF4-FFF2-40B4-BE49-F238E27FC236}">
                <a16:creationId xmlns:a16="http://schemas.microsoft.com/office/drawing/2014/main" id="{43CE990D-0A87-4647-A98C-235A5FEF7D97}"/>
              </a:ext>
            </a:extLst>
          </p:cNvPr>
          <p:cNvCxnSpPr/>
          <p:nvPr/>
        </p:nvCxnSpPr>
        <p:spPr>
          <a:xfrm flipH="1">
            <a:off x="661287" y="4793434"/>
            <a:ext cx="21431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at-Hash">
            <a:extLst>
              <a:ext uri="{FF2B5EF4-FFF2-40B4-BE49-F238E27FC236}">
                <a16:creationId xmlns:a16="http://schemas.microsoft.com/office/drawing/2014/main" id="{E8437957-586C-48C5-AA27-29E08BFBEC13}"/>
              </a:ext>
            </a:extLst>
          </p:cNvPr>
          <p:cNvCxnSpPr/>
          <p:nvPr/>
        </p:nvCxnSpPr>
        <p:spPr>
          <a:xfrm rot="5400000">
            <a:off x="1514695" y="4880290"/>
            <a:ext cx="17371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at-Hash">
            <a:extLst>
              <a:ext uri="{FF2B5EF4-FFF2-40B4-BE49-F238E27FC236}">
                <a16:creationId xmlns:a16="http://schemas.microsoft.com/office/drawing/2014/main" id="{2CACF425-5FD0-4081-B582-B3BF209CAB10}"/>
              </a:ext>
            </a:extLst>
          </p:cNvPr>
          <p:cNvCxnSpPr/>
          <p:nvPr/>
        </p:nvCxnSpPr>
        <p:spPr>
          <a:xfrm rot="5400000">
            <a:off x="3677358" y="4880313"/>
            <a:ext cx="1737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RuleLine - Top">
            <a:extLst>
              <a:ext uri="{FF2B5EF4-FFF2-40B4-BE49-F238E27FC236}">
                <a16:creationId xmlns:a16="http://schemas.microsoft.com/office/drawing/2014/main" id="{98575868-F0E5-45A6-8363-670CE4D41ECC}"/>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uleLine - Mid" hidden="1">
            <a:extLst>
              <a:ext uri="{FF2B5EF4-FFF2-40B4-BE49-F238E27FC236}">
                <a16:creationId xmlns:a16="http://schemas.microsoft.com/office/drawing/2014/main" id="{3690F861-9080-45BD-8888-DD1767D86BF4}"/>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068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MAP- State 1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0400" y="457200"/>
            <a:ext cx="3733799" cy="2057400"/>
          </a:xfrm>
        </p:spPr>
        <p:txBody>
          <a:bodyPr anchor="b"/>
          <a:lstStyle>
            <a:lvl1pPr>
              <a:defRPr>
                <a:solidFill>
                  <a:schemeClr val="bg2"/>
                </a:solidFill>
              </a:defRPr>
            </a:lvl1pPr>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45" name="Text Placeholder - Stat 1"/>
          <p:cNvSpPr>
            <a:spLocks noGrp="1"/>
          </p:cNvSpPr>
          <p:nvPr>
            <p:ph type="body" sz="quarter" idx="28" hasCustomPrompt="1"/>
          </p:nvPr>
        </p:nvSpPr>
        <p:spPr>
          <a:xfrm>
            <a:off x="4793292" y="4729436"/>
            <a:ext cx="2424926"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18" name="Text Placeholder - Left, Mid"/>
          <p:cNvSpPr>
            <a:spLocks noGrp="1"/>
          </p:cNvSpPr>
          <p:nvPr>
            <p:ph type="body" sz="quarter" idx="12" hasCustomPrompt="1"/>
          </p:nvPr>
        </p:nvSpPr>
        <p:spPr>
          <a:xfrm>
            <a:off x="667265" y="2857501"/>
            <a:ext cx="3557073" cy="3086098"/>
          </a:xfrm>
        </p:spPr>
        <p:txBody>
          <a:bodyPr numCol="1"/>
          <a:lstStyle>
            <a:lvl1pPr>
              <a:lnSpc>
                <a:spcPct val="100000"/>
              </a:lnSpc>
              <a:spcBef>
                <a:spcPts val="0"/>
              </a:spcBef>
              <a:spcAft>
                <a:spcPts val="1000"/>
              </a:spcAft>
              <a:defRPr sz="18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8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8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Mid" hidden="1">
            <a:extLst>
              <a:ext uri="{FF2B5EF4-FFF2-40B4-BE49-F238E27FC236}">
                <a16:creationId xmlns:a16="http://schemas.microsoft.com/office/drawing/2014/main" id="{FC1A2D7B-5417-458A-BAF0-1232A2351BEA}"/>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hidden="1">
            <a:extLst>
              <a:ext uri="{FF2B5EF4-FFF2-40B4-BE49-F238E27FC236}">
                <a16:creationId xmlns:a16="http://schemas.microsoft.com/office/drawing/2014/main" id="{A7CF7D2B-B137-4785-A60B-C3904968919E}"/>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43BF0F23-1E65-45BF-AD81-075C44ABB47B}"/>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63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MAP - State 1">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9" y="914400"/>
            <a:ext cx="3557069" cy="1600200"/>
          </a:xfrm>
        </p:spPr>
        <p:txBody>
          <a:bodyPr anchor="b"/>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3" name="Text Placeholder - Left, Mid"/>
          <p:cNvSpPr>
            <a:spLocks noGrp="1"/>
          </p:cNvSpPr>
          <p:nvPr>
            <p:ph type="body" sz="quarter" idx="12" hasCustomPrompt="1"/>
          </p:nvPr>
        </p:nvSpPr>
        <p:spPr>
          <a:xfrm>
            <a:off x="667265" y="2857501"/>
            <a:ext cx="3557073" cy="3086098"/>
          </a:xfrm>
        </p:spPr>
        <p:txBody>
          <a:bodyPr numCol="1"/>
          <a:lstStyle>
            <a:lvl1pPr>
              <a:lnSpc>
                <a:spcPct val="100000"/>
              </a:lnSpc>
              <a:spcBef>
                <a:spcPts val="0"/>
              </a:spcBef>
              <a:spcAft>
                <a:spcPts val="1000"/>
              </a:spcAft>
              <a:defRPr sz="1800" baseline="0">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800" baseline="0">
                <a:solidFill>
                  <a:schemeClr val="accent5"/>
                </a:solidFill>
              </a:defRPr>
            </a:lvl3pPr>
            <a:lvl4pPr marL="230188" indent="-230188">
              <a:lnSpc>
                <a:spcPct val="100000"/>
              </a:lnSpc>
              <a:spcAft>
                <a:spcPts val="600"/>
              </a:spcAft>
              <a:buFont typeface="Arial" panose="020B0604020202020204" pitchFamily="34" charset="0"/>
              <a:buChar char="•"/>
              <a:defRPr sz="18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17" name="Text Placeholder - Stat 1"/>
          <p:cNvSpPr>
            <a:spLocks noGrp="1"/>
          </p:cNvSpPr>
          <p:nvPr>
            <p:ph type="body" sz="quarter" idx="28" hasCustomPrompt="1"/>
          </p:nvPr>
        </p:nvSpPr>
        <p:spPr>
          <a:xfrm>
            <a:off x="4793292" y="4729436"/>
            <a:ext cx="2424926"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Mid" hidden="1">
            <a:extLst>
              <a:ext uri="{FF2B5EF4-FFF2-40B4-BE49-F238E27FC236}">
                <a16:creationId xmlns:a16="http://schemas.microsoft.com/office/drawing/2014/main" id="{7A833AE8-8136-46C4-A118-DEF99B49C625}"/>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hidden="1">
            <a:extLst>
              <a:ext uri="{FF2B5EF4-FFF2-40B4-BE49-F238E27FC236}">
                <a16:creationId xmlns:a16="http://schemas.microsoft.com/office/drawing/2014/main" id="{8500249B-07DD-4009-9E52-722C0166DDC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E68665B6-6173-4690-936A-50E9D21FD50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75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MAP - State 2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6514931" cy="1600200"/>
          </a:xfrm>
        </p:spPr>
        <p:txBody>
          <a:bodyPr anchor="b"/>
          <a:lstStyle>
            <a:lvl1pPr>
              <a:defRPr>
                <a:solidFill>
                  <a:schemeClr val="bg2"/>
                </a:solidFill>
              </a:defRPr>
            </a:lvl1pPr>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44" name="Text Placeholder - Stat 2"/>
          <p:cNvSpPr>
            <a:spLocks noGrp="1"/>
          </p:cNvSpPr>
          <p:nvPr>
            <p:ph type="body" sz="quarter" idx="29" hasCustomPrompt="1"/>
          </p:nvPr>
        </p:nvSpPr>
        <p:spPr>
          <a:xfrm>
            <a:off x="2879331" y="4734562"/>
            <a:ext cx="1978441"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45" name="Text Placeholder - Stat 1"/>
          <p:cNvSpPr>
            <a:spLocks noGrp="1"/>
          </p:cNvSpPr>
          <p:nvPr>
            <p:ph type="body" sz="quarter" idx="28" hasCustomPrompt="1"/>
          </p:nvPr>
        </p:nvSpPr>
        <p:spPr>
          <a:xfrm>
            <a:off x="667265" y="4734562"/>
            <a:ext cx="1976233"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cxnSp>
        <p:nvCxnSpPr>
          <p:cNvPr id="54" name="Stat-Bar"/>
          <p:cNvCxnSpPr/>
          <p:nvPr/>
        </p:nvCxnSpPr>
        <p:spPr>
          <a:xfrm flipH="1">
            <a:off x="2735182" y="4514454"/>
            <a:ext cx="212259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Stat-Hash"/>
          <p:cNvCxnSpPr/>
          <p:nvPr/>
        </p:nvCxnSpPr>
        <p:spPr>
          <a:xfrm rot="5400000">
            <a:off x="3784107" y="4598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at-Bar"/>
          <p:cNvCxnSpPr/>
          <p:nvPr/>
        </p:nvCxnSpPr>
        <p:spPr>
          <a:xfrm flipH="1">
            <a:off x="667265" y="4514432"/>
            <a:ext cx="209259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at-Hash"/>
          <p:cNvCxnSpPr/>
          <p:nvPr/>
        </p:nvCxnSpPr>
        <p:spPr>
          <a:xfrm rot="5400000">
            <a:off x="1570937" y="4598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Text Placeholder - Left, Mid"/>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6" name="RuleLine - Mid" hidden="1">
            <a:extLst>
              <a:ext uri="{FF2B5EF4-FFF2-40B4-BE49-F238E27FC236}">
                <a16:creationId xmlns:a16="http://schemas.microsoft.com/office/drawing/2014/main" id="{7AE96C60-3898-425B-887F-9931F81E7316}"/>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a:extLst>
              <a:ext uri="{FF2B5EF4-FFF2-40B4-BE49-F238E27FC236}">
                <a16:creationId xmlns:a16="http://schemas.microsoft.com/office/drawing/2014/main" id="{BBE985B2-2C5A-4914-BAF4-A7CF46326E8C}"/>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RuleLine - Mid" hidden="1">
            <a:extLst>
              <a:ext uri="{FF2B5EF4-FFF2-40B4-BE49-F238E27FC236}">
                <a16:creationId xmlns:a16="http://schemas.microsoft.com/office/drawing/2014/main" id="{27A72A15-1780-4A73-B653-89F7CE906F0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738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MAP - State 2">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3557073" cy="1600200"/>
          </a:xfrm>
        </p:spPr>
        <p:txBody>
          <a:bodyPr anchor="b"/>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8" name="Text Placeholder - Left, Mid"/>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600" baseline="0">
                <a:solidFill>
                  <a:schemeClr val="accent5"/>
                </a:solidFill>
              </a:defRPr>
            </a:lvl3pPr>
            <a:lvl4pPr marL="166688" indent="-166688">
              <a:lnSpc>
                <a:spcPct val="100000"/>
              </a:lnSpc>
              <a:spcAft>
                <a:spcPts val="600"/>
              </a:spcAft>
              <a:buFont typeface="Arial" panose="020B0604020202020204" pitchFamily="34" charset="0"/>
              <a:buChar char="•"/>
              <a:defRPr sz="16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3" name="Text Placeholder - Stat 2"/>
          <p:cNvSpPr>
            <a:spLocks noGrp="1"/>
          </p:cNvSpPr>
          <p:nvPr>
            <p:ph type="body" sz="quarter" idx="29" hasCustomPrompt="1"/>
          </p:nvPr>
        </p:nvSpPr>
        <p:spPr>
          <a:xfrm>
            <a:off x="2879331" y="4734562"/>
            <a:ext cx="1978441"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4" name="Text Placeholder - Stat 1"/>
          <p:cNvSpPr>
            <a:spLocks noGrp="1"/>
          </p:cNvSpPr>
          <p:nvPr>
            <p:ph type="body" sz="quarter" idx="28" hasCustomPrompt="1"/>
          </p:nvPr>
        </p:nvSpPr>
        <p:spPr>
          <a:xfrm>
            <a:off x="667265" y="4734562"/>
            <a:ext cx="1976233"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cxnSp>
        <p:nvCxnSpPr>
          <p:cNvPr id="25" name="Stat-Bar"/>
          <p:cNvCxnSpPr/>
          <p:nvPr/>
        </p:nvCxnSpPr>
        <p:spPr>
          <a:xfrm flipH="1">
            <a:off x="2735182" y="4514454"/>
            <a:ext cx="212259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at-Hash"/>
          <p:cNvCxnSpPr/>
          <p:nvPr/>
        </p:nvCxnSpPr>
        <p:spPr>
          <a:xfrm rot="5400000">
            <a:off x="3784107" y="4598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at-Bar"/>
          <p:cNvCxnSpPr/>
          <p:nvPr/>
        </p:nvCxnSpPr>
        <p:spPr>
          <a:xfrm flipH="1">
            <a:off x="667265" y="4514432"/>
            <a:ext cx="209259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at-Hash"/>
          <p:cNvCxnSpPr/>
          <p:nvPr/>
        </p:nvCxnSpPr>
        <p:spPr>
          <a:xfrm rot="5400000">
            <a:off x="1570937" y="4598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6" name="RuleLine - Mid" hidden="1">
            <a:extLst>
              <a:ext uri="{FF2B5EF4-FFF2-40B4-BE49-F238E27FC236}">
                <a16:creationId xmlns:a16="http://schemas.microsoft.com/office/drawing/2014/main" id="{0958EB5B-9FC0-4A3A-AF13-7236D4815EDB}"/>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a:extLst>
              <a:ext uri="{FF2B5EF4-FFF2-40B4-BE49-F238E27FC236}">
                <a16:creationId xmlns:a16="http://schemas.microsoft.com/office/drawing/2014/main" id="{1B7CBD43-21B2-4893-98F6-CADF3544EC8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RuleLine - Mid" hidden="1">
            <a:extLst>
              <a:ext uri="{FF2B5EF4-FFF2-40B4-BE49-F238E27FC236}">
                <a16:creationId xmlns:a16="http://schemas.microsoft.com/office/drawing/2014/main" id="{B5465F1B-C9AB-466E-A014-B0FF0493CA5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29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MAP - State 3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6514931" cy="1600200"/>
          </a:xfrm>
        </p:spPr>
        <p:txBody>
          <a:bodyPr anchor="b"/>
          <a:lstStyle>
            <a:lvl1pPr>
              <a:defRPr>
                <a:solidFill>
                  <a:schemeClr val="bg2"/>
                </a:solidFill>
              </a:defRPr>
            </a:lvl1pPr>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58" name="Text Placeholder - Stat 3"/>
          <p:cNvSpPr>
            <a:spLocks noGrp="1"/>
          </p:cNvSpPr>
          <p:nvPr>
            <p:ph type="body" sz="quarter" idx="30" hasCustomPrompt="1"/>
          </p:nvPr>
        </p:nvSpPr>
        <p:spPr>
          <a:xfrm>
            <a:off x="4894660" y="4747732"/>
            <a:ext cx="1798371"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60" name="Text Placeholder - Stat 2"/>
          <p:cNvSpPr>
            <a:spLocks noGrp="1"/>
          </p:cNvSpPr>
          <p:nvPr>
            <p:ph type="body" sz="quarter" idx="29" hasCustomPrompt="1"/>
          </p:nvPr>
        </p:nvSpPr>
        <p:spPr>
          <a:xfrm>
            <a:off x="2780963" y="4740826"/>
            <a:ext cx="1798371"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62" name="Text Placeholder - Stat 1"/>
          <p:cNvSpPr>
            <a:spLocks noGrp="1"/>
          </p:cNvSpPr>
          <p:nvPr>
            <p:ph type="body" sz="quarter" idx="28" hasCustomPrompt="1"/>
          </p:nvPr>
        </p:nvSpPr>
        <p:spPr>
          <a:xfrm>
            <a:off x="667265" y="4740826"/>
            <a:ext cx="1798371"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#tk</a:t>
            </a:r>
          </a:p>
          <a:p>
            <a:pPr lvl="1"/>
            <a:r>
              <a:rPr lang="en-US"/>
              <a:t>description</a:t>
            </a:r>
          </a:p>
        </p:txBody>
      </p:sp>
      <p:cxnSp>
        <p:nvCxnSpPr>
          <p:cNvPr id="76" name="Stat-Bar"/>
          <p:cNvCxnSpPr/>
          <p:nvPr/>
        </p:nvCxnSpPr>
        <p:spPr>
          <a:xfrm flipH="1">
            <a:off x="4570441" y="4518454"/>
            <a:ext cx="212259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7" name="Stat-Hash"/>
          <p:cNvCxnSpPr/>
          <p:nvPr/>
        </p:nvCxnSpPr>
        <p:spPr>
          <a:xfrm rot="5400000">
            <a:off x="5709401" y="4602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4" name="Stat-Bar"/>
          <p:cNvCxnSpPr/>
          <p:nvPr/>
        </p:nvCxnSpPr>
        <p:spPr>
          <a:xfrm rot="5400000">
            <a:off x="3667975" y="3605638"/>
            <a:ext cx="0" cy="1825632"/>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5" name="Stat-Hash"/>
          <p:cNvCxnSpPr/>
          <p:nvPr/>
        </p:nvCxnSpPr>
        <p:spPr>
          <a:xfrm rot="5400000">
            <a:off x="3595704" y="4602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Stat-Bar"/>
          <p:cNvCxnSpPr/>
          <p:nvPr/>
        </p:nvCxnSpPr>
        <p:spPr>
          <a:xfrm flipH="1">
            <a:off x="667265" y="4518432"/>
            <a:ext cx="209259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Stat-Hash"/>
          <p:cNvCxnSpPr/>
          <p:nvPr/>
        </p:nvCxnSpPr>
        <p:spPr>
          <a:xfrm rot="5400000">
            <a:off x="1482006" y="4602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Text Placeholder - Left, Mid"/>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166688" indent="-1666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9" name="RuleLine - Mid" hidden="1">
            <a:extLst>
              <a:ext uri="{FF2B5EF4-FFF2-40B4-BE49-F238E27FC236}">
                <a16:creationId xmlns:a16="http://schemas.microsoft.com/office/drawing/2014/main" id="{DAFD20C6-A5C8-49AE-B35E-3486C8D343A0}"/>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uleLine - Top" hidden="1">
            <a:extLst>
              <a:ext uri="{FF2B5EF4-FFF2-40B4-BE49-F238E27FC236}">
                <a16:creationId xmlns:a16="http://schemas.microsoft.com/office/drawing/2014/main" id="{BFA35177-767A-4482-8080-EC0880927DA1}"/>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Mid" hidden="1">
            <a:extLst>
              <a:ext uri="{FF2B5EF4-FFF2-40B4-BE49-F238E27FC236}">
                <a16:creationId xmlns:a16="http://schemas.microsoft.com/office/drawing/2014/main" id="{CDCE077E-9354-4154-BB28-F1B134C3F9A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at-Hash">
            <a:extLst>
              <a:ext uri="{FF2B5EF4-FFF2-40B4-BE49-F238E27FC236}">
                <a16:creationId xmlns:a16="http://schemas.microsoft.com/office/drawing/2014/main" id="{2194E2F7-C48B-42BD-A4DC-723E0C45D631}"/>
              </a:ext>
            </a:extLst>
          </p:cNvPr>
          <p:cNvCxnSpPr/>
          <p:nvPr userDrawn="1"/>
        </p:nvCxnSpPr>
        <p:spPr>
          <a:xfrm rot="5400000">
            <a:off x="1482006" y="4602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Text Placeholder - Left, Mid">
            <a:extLst>
              <a:ext uri="{FF2B5EF4-FFF2-40B4-BE49-F238E27FC236}">
                <a16:creationId xmlns:a16="http://schemas.microsoft.com/office/drawing/2014/main" id="{E2EB800F-C43D-40F5-BB06-7B12FBE5403D}"/>
              </a:ext>
            </a:extLst>
          </p:cNvPr>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166688" indent="-1666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Tree>
    <p:extLst>
      <p:ext uri="{BB962C8B-B14F-4D97-AF65-F5344CB8AC3E}">
        <p14:creationId xmlns:p14="http://schemas.microsoft.com/office/powerpoint/2010/main" val="413052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MAP - State 3">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3557073" cy="1600200"/>
          </a:xfrm>
        </p:spPr>
        <p:txBody>
          <a:bodyPr anchor="b"/>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3" name="Text Placeholder - Left, Mid"/>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600" baseline="0">
                <a:solidFill>
                  <a:schemeClr val="accent5"/>
                </a:solidFill>
              </a:defRPr>
            </a:lvl3pPr>
            <a:lvl4pPr marL="166688" indent="-166688">
              <a:lnSpc>
                <a:spcPct val="100000"/>
              </a:lnSpc>
              <a:spcAft>
                <a:spcPts val="600"/>
              </a:spcAft>
              <a:buFont typeface="Arial" panose="020B0604020202020204" pitchFamily="34" charset="0"/>
              <a:buChar char="•"/>
              <a:defRPr sz="16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8" name="Text Placeholder - Stat 3"/>
          <p:cNvSpPr>
            <a:spLocks noGrp="1"/>
          </p:cNvSpPr>
          <p:nvPr>
            <p:ph type="body" sz="quarter" idx="30" hasCustomPrompt="1"/>
          </p:nvPr>
        </p:nvSpPr>
        <p:spPr>
          <a:xfrm>
            <a:off x="4894660" y="4747732"/>
            <a:ext cx="1798371"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9" name="Text Placeholder - Stat 2"/>
          <p:cNvSpPr>
            <a:spLocks noGrp="1"/>
          </p:cNvSpPr>
          <p:nvPr>
            <p:ph type="body" sz="quarter" idx="29" hasCustomPrompt="1"/>
          </p:nvPr>
        </p:nvSpPr>
        <p:spPr>
          <a:xfrm>
            <a:off x="2780963" y="4740826"/>
            <a:ext cx="1798371"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30" name="Text Placeholder - Stat 1"/>
          <p:cNvSpPr>
            <a:spLocks noGrp="1"/>
          </p:cNvSpPr>
          <p:nvPr>
            <p:ph type="body" sz="quarter" idx="28" hasCustomPrompt="1"/>
          </p:nvPr>
        </p:nvSpPr>
        <p:spPr>
          <a:xfrm>
            <a:off x="667265" y="4740826"/>
            <a:ext cx="1798371"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cxnSp>
        <p:nvCxnSpPr>
          <p:cNvPr id="31" name="Stat-Bar"/>
          <p:cNvCxnSpPr/>
          <p:nvPr/>
        </p:nvCxnSpPr>
        <p:spPr>
          <a:xfrm flipH="1">
            <a:off x="4570441" y="4518454"/>
            <a:ext cx="212259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at-Hash"/>
          <p:cNvCxnSpPr/>
          <p:nvPr/>
        </p:nvCxnSpPr>
        <p:spPr>
          <a:xfrm rot="5400000">
            <a:off x="5709401" y="4602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at-Bar"/>
          <p:cNvCxnSpPr/>
          <p:nvPr/>
        </p:nvCxnSpPr>
        <p:spPr>
          <a:xfrm rot="5400000">
            <a:off x="3667975" y="3605638"/>
            <a:ext cx="0" cy="1825632"/>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at-Hash"/>
          <p:cNvCxnSpPr/>
          <p:nvPr/>
        </p:nvCxnSpPr>
        <p:spPr>
          <a:xfrm rot="5400000">
            <a:off x="3595704" y="4602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at-Bar"/>
          <p:cNvCxnSpPr/>
          <p:nvPr/>
        </p:nvCxnSpPr>
        <p:spPr>
          <a:xfrm flipH="1">
            <a:off x="667265" y="4518432"/>
            <a:ext cx="209259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at-Hash"/>
          <p:cNvCxnSpPr/>
          <p:nvPr/>
        </p:nvCxnSpPr>
        <p:spPr>
          <a:xfrm rot="5400000">
            <a:off x="1482006" y="4602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Eastern Washington University June Steering Committee Update</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9" name="RuleLine - Mid" hidden="1">
            <a:extLst>
              <a:ext uri="{FF2B5EF4-FFF2-40B4-BE49-F238E27FC236}">
                <a16:creationId xmlns:a16="http://schemas.microsoft.com/office/drawing/2014/main" id="{EB186AF3-CAF0-424F-A719-9304F83B12E9}"/>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uleLine - Top" hidden="1">
            <a:extLst>
              <a:ext uri="{FF2B5EF4-FFF2-40B4-BE49-F238E27FC236}">
                <a16:creationId xmlns:a16="http://schemas.microsoft.com/office/drawing/2014/main" id="{B5522D59-F84A-4E01-AE9C-C7395CF0EF7B}"/>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Mid" hidden="1">
            <a:extLst>
              <a:ext uri="{FF2B5EF4-FFF2-40B4-BE49-F238E27FC236}">
                <a16:creationId xmlns:a16="http://schemas.microsoft.com/office/drawing/2014/main" id="{230338C5-0A50-4BEE-8598-AD16165C594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85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MAP All Locations_Dark">
    <p:bg>
      <p:bgPr>
        <a:solidFill>
          <a:schemeClr val="accent1"/>
        </a:solidFill>
        <a:effectLst/>
      </p:bgPr>
    </p:bg>
    <p:spTree>
      <p:nvGrpSpPr>
        <p:cNvPr id="1" name=""/>
        <p:cNvGrpSpPr/>
        <p:nvPr/>
      </p:nvGrpSpPr>
      <p:grpSpPr>
        <a:xfrm>
          <a:off x="0" y="0"/>
          <a:ext cx="0" cy="0"/>
          <a:chOff x="0" y="0"/>
          <a:chExt cx="0" cy="0"/>
        </a:xfrm>
      </p:grpSpPr>
      <p:sp>
        <p:nvSpPr>
          <p:cNvPr id="98" name="Title Placeholder - Top"/>
          <p:cNvSpPr>
            <a:spLocks noGrp="1"/>
          </p:cNvSpPr>
          <p:nvPr>
            <p:ph type="title" hasCustomPrompt="1"/>
          </p:nvPr>
        </p:nvSpPr>
        <p:spPr>
          <a:xfrm>
            <a:off x="660400" y="457201"/>
            <a:ext cx="10058400" cy="685802"/>
          </a:xfrm>
        </p:spPr>
        <p:txBody>
          <a:bodyPr/>
          <a:lstStyle>
            <a:lvl1pPr>
              <a:defRPr baseline="0">
                <a:solidFill>
                  <a:schemeClr val="bg2"/>
                </a:solidFill>
              </a:defRPr>
            </a:lvl1pPr>
          </a:lstStyle>
          <a:p>
            <a:r>
              <a:rPr lang="en-US"/>
              <a:t>Add Slide Title</a:t>
            </a:r>
          </a:p>
        </p:txBody>
      </p:sp>
      <p:cxnSp>
        <p:nvCxnSpPr>
          <p:cNvPr id="20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Text Placeholder - (Locations)"/>
          <p:cNvSpPr>
            <a:spLocks noGrp="1"/>
          </p:cNvSpPr>
          <p:nvPr>
            <p:ph type="body" sz="quarter" idx="14" hasCustomPrompt="1"/>
          </p:nvPr>
        </p:nvSpPr>
        <p:spPr>
          <a:xfrm>
            <a:off x="660399" y="1828800"/>
            <a:ext cx="3750572" cy="4191000"/>
          </a:xfrm>
        </p:spPr>
        <p:txBody>
          <a:bodyPr numCol="1"/>
          <a:lstStyle>
            <a:lvl1pPr>
              <a:lnSpc>
                <a:spcPct val="100000"/>
              </a:lnSpc>
              <a:spcBef>
                <a:spcPts val="1400"/>
              </a:spcBef>
              <a:spcAft>
                <a:spcPts val="0"/>
              </a:spcAft>
              <a:defRPr lang="en-US" sz="2400" b="1" kern="1200" cap="all" spc="57" dirty="0" smtClean="0">
                <a:solidFill>
                  <a:schemeClr val="bg1"/>
                </a:solidFill>
                <a:latin typeface="+mn-lt"/>
                <a:ea typeface="+mn-ea"/>
                <a:cs typeface="Arial" panose="020B0604020202020204" pitchFamily="34" charset="0"/>
              </a:defRPr>
            </a:lvl1pPr>
            <a:lvl2pPr marL="0" indent="0">
              <a:lnSpc>
                <a:spcPct val="100000"/>
              </a:lnSpc>
              <a:spcBef>
                <a:spcPts val="0"/>
              </a:spcBef>
              <a:buNone/>
              <a:defRPr lang="en-US" sz="2800" b="0" i="0" kern="1200" cap="none" baseline="0" dirty="0">
                <a:solidFill>
                  <a:schemeClr val="accent3"/>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2400" i="1" spc="57" baseline="0">
                <a:solidFill>
                  <a:schemeClr val="accent3"/>
                </a:solidFill>
              </a:defRPr>
            </a:lvl3pPr>
          </a:lstStyle>
          <a:p>
            <a:pPr lvl="0"/>
            <a:r>
              <a:rPr lang="en-US"/>
              <a:t>List header</a:t>
            </a:r>
          </a:p>
          <a:p>
            <a:pPr lvl="1"/>
            <a:r>
              <a:rPr lang="en-US"/>
              <a:t>List item</a:t>
            </a:r>
          </a:p>
          <a:p>
            <a:pPr lvl="2"/>
            <a:r>
              <a:rPr lang="en-US"/>
              <a:t>List item (sub)</a:t>
            </a:r>
          </a:p>
        </p:txBody>
      </p:sp>
      <p:sp>
        <p:nvSpPr>
          <p:cNvPr id="2" name="Footer Placeholder 1"/>
          <p:cNvSpPr>
            <a:spLocks noGrp="1"/>
          </p:cNvSpPr>
          <p:nvPr>
            <p:ph type="ftr" sz="quarter" idx="31"/>
          </p:nvPr>
        </p:nvSpPr>
        <p:spPr/>
        <p:txBody>
          <a:bodyPr/>
          <a:lstStyle/>
          <a:p>
            <a:r>
              <a:rPr lang="en-US"/>
              <a:t>Eastern Washington University June Steering Committee Update</a:t>
            </a:r>
          </a:p>
        </p:txBody>
      </p:sp>
      <p:sp>
        <p:nvSpPr>
          <p:cNvPr id="3" name="Slide Number Placeholder 2"/>
          <p:cNvSpPr>
            <a:spLocks noGrp="1"/>
          </p:cNvSpPr>
          <p:nvPr>
            <p:ph type="sldNum" sz="quarter" idx="32"/>
          </p:nvPr>
        </p:nvSpPr>
        <p:spPr/>
        <p:txBody>
          <a:bodyPr/>
          <a:lstStyle/>
          <a:p>
            <a:fld id="{D80659BF-CB79-4A8E-8A5E-9707540CF6F7}" type="slidenum">
              <a:rPr lang="en-US" smtClean="0"/>
              <a:pPr/>
              <a:t>‹#›</a:t>
            </a:fld>
            <a:endParaRPr lang="en-US"/>
          </a:p>
        </p:txBody>
      </p:sp>
      <p:grpSp>
        <p:nvGrpSpPr>
          <p:cNvPr id="60" name="MAP - States"/>
          <p:cNvGrpSpPr/>
          <p:nvPr/>
        </p:nvGrpSpPr>
        <p:grpSpPr>
          <a:xfrm>
            <a:off x="5228488" y="1633395"/>
            <a:ext cx="6655826" cy="4089401"/>
            <a:chOff x="3629254" y="1658063"/>
            <a:chExt cx="5883275" cy="3614738"/>
          </a:xfrm>
          <a:noFill/>
        </p:grpSpPr>
        <p:sp>
          <p:nvSpPr>
            <p:cNvPr id="61" name="Wyoming" title="Wyoming"/>
            <p:cNvSpPr>
              <a:spLocks/>
            </p:cNvSpPr>
            <p:nvPr/>
          </p:nvSpPr>
          <p:spPr bwMode="auto">
            <a:xfrm>
              <a:off x="5026254" y="2442288"/>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2" name="Wisconsin" title="Wisconsin"/>
            <p:cNvSpPr>
              <a:spLocks/>
            </p:cNvSpPr>
            <p:nvPr/>
          </p:nvSpPr>
          <p:spPr bwMode="auto">
            <a:xfrm>
              <a:off x="6931254" y="2256551"/>
              <a:ext cx="587375" cy="628650"/>
            </a:xfrm>
            <a:custGeom>
              <a:avLst/>
              <a:gdLst>
                <a:gd name="T0" fmla="*/ 581 w 616"/>
                <a:gd name="T1" fmla="*/ 401 h 660"/>
                <a:gd name="T2" fmla="*/ 616 w 616"/>
                <a:gd name="T3" fmla="*/ 231 h 660"/>
                <a:gd name="T4" fmla="*/ 586 w 616"/>
                <a:gd name="T5" fmla="*/ 247 h 660"/>
                <a:gd name="T6" fmla="*/ 570 w 616"/>
                <a:gd name="T7" fmla="*/ 284 h 660"/>
                <a:gd name="T8" fmla="*/ 528 w 616"/>
                <a:gd name="T9" fmla="*/ 319 h 660"/>
                <a:gd name="T10" fmla="*/ 555 w 616"/>
                <a:gd name="T11" fmla="*/ 265 h 660"/>
                <a:gd name="T12" fmla="*/ 559 w 616"/>
                <a:gd name="T13" fmla="*/ 242 h 660"/>
                <a:gd name="T14" fmla="*/ 544 w 616"/>
                <a:gd name="T15" fmla="*/ 230 h 660"/>
                <a:gd name="T16" fmla="*/ 547 w 616"/>
                <a:gd name="T17" fmla="*/ 200 h 660"/>
                <a:gd name="T18" fmla="*/ 526 w 616"/>
                <a:gd name="T19" fmla="*/ 194 h 660"/>
                <a:gd name="T20" fmla="*/ 529 w 616"/>
                <a:gd name="T21" fmla="*/ 174 h 660"/>
                <a:gd name="T22" fmla="*/ 528 w 616"/>
                <a:gd name="T23" fmla="*/ 162 h 660"/>
                <a:gd name="T24" fmla="*/ 518 w 616"/>
                <a:gd name="T25" fmla="*/ 147 h 660"/>
                <a:gd name="T26" fmla="*/ 498 w 616"/>
                <a:gd name="T27" fmla="*/ 131 h 660"/>
                <a:gd name="T28" fmla="*/ 451 w 616"/>
                <a:gd name="T29" fmla="*/ 114 h 660"/>
                <a:gd name="T30" fmla="*/ 281 w 616"/>
                <a:gd name="T31" fmla="*/ 81 h 660"/>
                <a:gd name="T32" fmla="*/ 257 w 616"/>
                <a:gd name="T33" fmla="*/ 50 h 660"/>
                <a:gd name="T34" fmla="*/ 249 w 616"/>
                <a:gd name="T35" fmla="*/ 47 h 660"/>
                <a:gd name="T36" fmla="*/ 204 w 616"/>
                <a:gd name="T37" fmla="*/ 54 h 660"/>
                <a:gd name="T38" fmla="*/ 206 w 616"/>
                <a:gd name="T39" fmla="*/ 28 h 660"/>
                <a:gd name="T40" fmla="*/ 191 w 616"/>
                <a:gd name="T41" fmla="*/ 0 h 660"/>
                <a:gd name="T42" fmla="*/ 101 w 616"/>
                <a:gd name="T43" fmla="*/ 54 h 660"/>
                <a:gd name="T44" fmla="*/ 77 w 616"/>
                <a:gd name="T45" fmla="*/ 41 h 660"/>
                <a:gd name="T46" fmla="*/ 63 w 616"/>
                <a:gd name="T47" fmla="*/ 46 h 660"/>
                <a:gd name="T48" fmla="*/ 59 w 616"/>
                <a:gd name="T49" fmla="*/ 132 h 660"/>
                <a:gd name="T50" fmla="*/ 18 w 616"/>
                <a:gd name="T51" fmla="*/ 160 h 660"/>
                <a:gd name="T52" fmla="*/ 0 w 616"/>
                <a:gd name="T53" fmla="*/ 191 h 660"/>
                <a:gd name="T54" fmla="*/ 14 w 616"/>
                <a:gd name="T55" fmla="*/ 213 h 660"/>
                <a:gd name="T56" fmla="*/ 16 w 616"/>
                <a:gd name="T57" fmla="*/ 253 h 660"/>
                <a:gd name="T58" fmla="*/ 13 w 616"/>
                <a:gd name="T59" fmla="*/ 286 h 660"/>
                <a:gd name="T60" fmla="*/ 13 w 616"/>
                <a:gd name="T61" fmla="*/ 333 h 660"/>
                <a:gd name="T62" fmla="*/ 47 w 616"/>
                <a:gd name="T63" fmla="*/ 353 h 660"/>
                <a:gd name="T64" fmla="*/ 77 w 616"/>
                <a:gd name="T65" fmla="*/ 367 h 660"/>
                <a:gd name="T66" fmla="*/ 117 w 616"/>
                <a:gd name="T67" fmla="*/ 397 h 660"/>
                <a:gd name="T68" fmla="*/ 176 w 616"/>
                <a:gd name="T69" fmla="*/ 449 h 660"/>
                <a:gd name="T70" fmla="*/ 193 w 616"/>
                <a:gd name="T71" fmla="*/ 510 h 660"/>
                <a:gd name="T72" fmla="*/ 259 w 616"/>
                <a:gd name="T73" fmla="*/ 634 h 660"/>
                <a:gd name="T74" fmla="*/ 266 w 616"/>
                <a:gd name="T75" fmla="*/ 660 h 660"/>
                <a:gd name="T76" fmla="*/ 557 w 616"/>
                <a:gd name="T77" fmla="*/ 524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6" h="660">
                  <a:moveTo>
                    <a:pt x="581" y="401"/>
                  </a:moveTo>
                  <a:lnTo>
                    <a:pt x="581" y="401"/>
                  </a:lnTo>
                  <a:lnTo>
                    <a:pt x="582" y="326"/>
                  </a:lnTo>
                  <a:lnTo>
                    <a:pt x="616" y="231"/>
                  </a:lnTo>
                  <a:lnTo>
                    <a:pt x="609" y="214"/>
                  </a:lnTo>
                  <a:lnTo>
                    <a:pt x="586" y="247"/>
                  </a:lnTo>
                  <a:lnTo>
                    <a:pt x="583" y="280"/>
                  </a:lnTo>
                  <a:lnTo>
                    <a:pt x="570" y="284"/>
                  </a:lnTo>
                  <a:lnTo>
                    <a:pt x="529" y="328"/>
                  </a:lnTo>
                  <a:lnTo>
                    <a:pt x="528" y="319"/>
                  </a:lnTo>
                  <a:lnTo>
                    <a:pt x="543" y="278"/>
                  </a:lnTo>
                  <a:lnTo>
                    <a:pt x="555" y="265"/>
                  </a:lnTo>
                  <a:lnTo>
                    <a:pt x="566" y="241"/>
                  </a:lnTo>
                  <a:lnTo>
                    <a:pt x="559" y="242"/>
                  </a:lnTo>
                  <a:lnTo>
                    <a:pt x="560" y="241"/>
                  </a:lnTo>
                  <a:lnTo>
                    <a:pt x="544" y="230"/>
                  </a:lnTo>
                  <a:lnTo>
                    <a:pt x="550" y="205"/>
                  </a:lnTo>
                  <a:lnTo>
                    <a:pt x="547" y="200"/>
                  </a:lnTo>
                  <a:lnTo>
                    <a:pt x="526" y="205"/>
                  </a:lnTo>
                  <a:lnTo>
                    <a:pt x="526" y="194"/>
                  </a:lnTo>
                  <a:lnTo>
                    <a:pt x="532" y="185"/>
                  </a:lnTo>
                  <a:lnTo>
                    <a:pt x="529" y="174"/>
                  </a:lnTo>
                  <a:lnTo>
                    <a:pt x="533" y="170"/>
                  </a:lnTo>
                  <a:lnTo>
                    <a:pt x="528" y="162"/>
                  </a:lnTo>
                  <a:lnTo>
                    <a:pt x="530" y="157"/>
                  </a:lnTo>
                  <a:lnTo>
                    <a:pt x="518" y="147"/>
                  </a:lnTo>
                  <a:lnTo>
                    <a:pt x="495" y="143"/>
                  </a:lnTo>
                  <a:lnTo>
                    <a:pt x="498" y="131"/>
                  </a:lnTo>
                  <a:lnTo>
                    <a:pt x="494" y="124"/>
                  </a:lnTo>
                  <a:lnTo>
                    <a:pt x="451" y="114"/>
                  </a:lnTo>
                  <a:lnTo>
                    <a:pt x="438" y="118"/>
                  </a:lnTo>
                  <a:lnTo>
                    <a:pt x="281" y="81"/>
                  </a:lnTo>
                  <a:lnTo>
                    <a:pt x="269" y="57"/>
                  </a:lnTo>
                  <a:lnTo>
                    <a:pt x="257" y="50"/>
                  </a:lnTo>
                  <a:lnTo>
                    <a:pt x="251" y="52"/>
                  </a:lnTo>
                  <a:lnTo>
                    <a:pt x="249" y="47"/>
                  </a:lnTo>
                  <a:lnTo>
                    <a:pt x="211" y="45"/>
                  </a:lnTo>
                  <a:lnTo>
                    <a:pt x="204" y="54"/>
                  </a:lnTo>
                  <a:lnTo>
                    <a:pt x="201" y="49"/>
                  </a:lnTo>
                  <a:lnTo>
                    <a:pt x="206" y="28"/>
                  </a:lnTo>
                  <a:lnTo>
                    <a:pt x="204" y="11"/>
                  </a:lnTo>
                  <a:lnTo>
                    <a:pt x="191" y="0"/>
                  </a:lnTo>
                  <a:lnTo>
                    <a:pt x="125" y="47"/>
                  </a:lnTo>
                  <a:lnTo>
                    <a:pt x="101" y="54"/>
                  </a:lnTo>
                  <a:lnTo>
                    <a:pt x="86" y="53"/>
                  </a:lnTo>
                  <a:lnTo>
                    <a:pt x="77" y="41"/>
                  </a:lnTo>
                  <a:lnTo>
                    <a:pt x="67" y="33"/>
                  </a:lnTo>
                  <a:lnTo>
                    <a:pt x="63" y="46"/>
                  </a:lnTo>
                  <a:lnTo>
                    <a:pt x="55" y="46"/>
                  </a:lnTo>
                  <a:lnTo>
                    <a:pt x="59" y="132"/>
                  </a:lnTo>
                  <a:lnTo>
                    <a:pt x="52" y="141"/>
                  </a:lnTo>
                  <a:lnTo>
                    <a:pt x="18" y="160"/>
                  </a:lnTo>
                  <a:lnTo>
                    <a:pt x="9" y="181"/>
                  </a:lnTo>
                  <a:lnTo>
                    <a:pt x="0" y="191"/>
                  </a:lnTo>
                  <a:lnTo>
                    <a:pt x="0" y="210"/>
                  </a:lnTo>
                  <a:lnTo>
                    <a:pt x="14" y="213"/>
                  </a:lnTo>
                  <a:lnTo>
                    <a:pt x="26" y="232"/>
                  </a:lnTo>
                  <a:lnTo>
                    <a:pt x="16" y="253"/>
                  </a:lnTo>
                  <a:lnTo>
                    <a:pt x="18" y="279"/>
                  </a:lnTo>
                  <a:lnTo>
                    <a:pt x="13" y="286"/>
                  </a:lnTo>
                  <a:lnTo>
                    <a:pt x="19" y="307"/>
                  </a:lnTo>
                  <a:lnTo>
                    <a:pt x="13" y="333"/>
                  </a:lnTo>
                  <a:lnTo>
                    <a:pt x="23" y="346"/>
                  </a:lnTo>
                  <a:lnTo>
                    <a:pt x="47" y="353"/>
                  </a:lnTo>
                  <a:lnTo>
                    <a:pt x="59" y="369"/>
                  </a:lnTo>
                  <a:lnTo>
                    <a:pt x="77" y="367"/>
                  </a:lnTo>
                  <a:lnTo>
                    <a:pt x="94" y="375"/>
                  </a:lnTo>
                  <a:lnTo>
                    <a:pt x="117" y="397"/>
                  </a:lnTo>
                  <a:lnTo>
                    <a:pt x="125" y="416"/>
                  </a:lnTo>
                  <a:lnTo>
                    <a:pt x="176" y="449"/>
                  </a:lnTo>
                  <a:lnTo>
                    <a:pt x="187" y="469"/>
                  </a:lnTo>
                  <a:lnTo>
                    <a:pt x="193" y="510"/>
                  </a:lnTo>
                  <a:lnTo>
                    <a:pt x="219" y="623"/>
                  </a:lnTo>
                  <a:lnTo>
                    <a:pt x="259" y="634"/>
                  </a:lnTo>
                  <a:lnTo>
                    <a:pt x="267" y="648"/>
                  </a:lnTo>
                  <a:lnTo>
                    <a:pt x="266" y="660"/>
                  </a:lnTo>
                  <a:lnTo>
                    <a:pt x="576" y="634"/>
                  </a:lnTo>
                  <a:lnTo>
                    <a:pt x="557" y="524"/>
                  </a:lnTo>
                  <a:lnTo>
                    <a:pt x="581" y="401"/>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3" name="West Virginia" title="West Virginia"/>
            <p:cNvSpPr>
              <a:spLocks/>
            </p:cNvSpPr>
            <p:nvPr/>
          </p:nvSpPr>
          <p:spPr bwMode="auto">
            <a:xfrm>
              <a:off x="8109179" y="3015376"/>
              <a:ext cx="501650" cy="504825"/>
            </a:xfrm>
            <a:custGeom>
              <a:avLst/>
              <a:gdLst>
                <a:gd name="T0" fmla="*/ 1 w 526"/>
                <a:gd name="T1" fmla="*/ 368 h 529"/>
                <a:gd name="T2" fmla="*/ 32 w 526"/>
                <a:gd name="T3" fmla="*/ 338 h 529"/>
                <a:gd name="T4" fmla="*/ 34 w 526"/>
                <a:gd name="T5" fmla="*/ 308 h 529"/>
                <a:gd name="T6" fmla="*/ 61 w 526"/>
                <a:gd name="T7" fmla="*/ 272 h 529"/>
                <a:gd name="T8" fmla="*/ 74 w 526"/>
                <a:gd name="T9" fmla="*/ 276 h 529"/>
                <a:gd name="T10" fmla="*/ 72 w 526"/>
                <a:gd name="T11" fmla="*/ 256 h 529"/>
                <a:gd name="T12" fmla="*/ 77 w 526"/>
                <a:gd name="T13" fmla="*/ 241 h 529"/>
                <a:gd name="T14" fmla="*/ 95 w 526"/>
                <a:gd name="T15" fmla="*/ 222 h 529"/>
                <a:gd name="T16" fmla="*/ 118 w 526"/>
                <a:gd name="T17" fmla="*/ 208 h 529"/>
                <a:gd name="T18" fmla="*/ 165 w 526"/>
                <a:gd name="T19" fmla="*/ 158 h 529"/>
                <a:gd name="T20" fmla="*/ 162 w 526"/>
                <a:gd name="T21" fmla="*/ 136 h 529"/>
                <a:gd name="T22" fmla="*/ 166 w 526"/>
                <a:gd name="T23" fmla="*/ 113 h 529"/>
                <a:gd name="T24" fmla="*/ 169 w 526"/>
                <a:gd name="T25" fmla="*/ 86 h 529"/>
                <a:gd name="T26" fmla="*/ 173 w 526"/>
                <a:gd name="T27" fmla="*/ 39 h 529"/>
                <a:gd name="T28" fmla="*/ 163 w 526"/>
                <a:gd name="T29" fmla="*/ 12 h 529"/>
                <a:gd name="T30" fmla="*/ 179 w 526"/>
                <a:gd name="T31" fmla="*/ 0 h 529"/>
                <a:gd name="T32" fmla="*/ 203 w 526"/>
                <a:gd name="T33" fmla="*/ 137 h 529"/>
                <a:gd name="T34" fmla="*/ 333 w 526"/>
                <a:gd name="T35" fmla="*/ 192 h 529"/>
                <a:gd name="T36" fmla="*/ 369 w 526"/>
                <a:gd name="T37" fmla="*/ 145 h 529"/>
                <a:gd name="T38" fmla="*/ 385 w 526"/>
                <a:gd name="T39" fmla="*/ 144 h 529"/>
                <a:gd name="T40" fmla="*/ 401 w 526"/>
                <a:gd name="T41" fmla="*/ 112 h 529"/>
                <a:gd name="T42" fmla="*/ 406 w 526"/>
                <a:gd name="T43" fmla="*/ 121 h 529"/>
                <a:gd name="T44" fmla="*/ 439 w 526"/>
                <a:gd name="T45" fmla="*/ 122 h 529"/>
                <a:gd name="T46" fmla="*/ 438 w 526"/>
                <a:gd name="T47" fmla="*/ 114 h 529"/>
                <a:gd name="T48" fmla="*/ 440 w 526"/>
                <a:gd name="T49" fmla="*/ 107 h 529"/>
                <a:gd name="T50" fmla="*/ 465 w 526"/>
                <a:gd name="T51" fmla="*/ 91 h 529"/>
                <a:gd name="T52" fmla="*/ 506 w 526"/>
                <a:gd name="T53" fmla="*/ 96 h 529"/>
                <a:gd name="T54" fmla="*/ 503 w 526"/>
                <a:gd name="T55" fmla="*/ 104 h 529"/>
                <a:gd name="T56" fmla="*/ 510 w 526"/>
                <a:gd name="T57" fmla="*/ 107 h 529"/>
                <a:gd name="T58" fmla="*/ 517 w 526"/>
                <a:gd name="T59" fmla="*/ 111 h 529"/>
                <a:gd name="T60" fmla="*/ 523 w 526"/>
                <a:gd name="T61" fmla="*/ 122 h 529"/>
                <a:gd name="T62" fmla="*/ 521 w 526"/>
                <a:gd name="T63" fmla="*/ 164 h 529"/>
                <a:gd name="T64" fmla="*/ 454 w 526"/>
                <a:gd name="T65" fmla="*/ 176 h 529"/>
                <a:gd name="T66" fmla="*/ 430 w 526"/>
                <a:gd name="T67" fmla="*/ 217 h 529"/>
                <a:gd name="T68" fmla="*/ 414 w 526"/>
                <a:gd name="T69" fmla="*/ 241 h 529"/>
                <a:gd name="T70" fmla="*/ 377 w 526"/>
                <a:gd name="T71" fmla="*/ 303 h 529"/>
                <a:gd name="T72" fmla="*/ 344 w 526"/>
                <a:gd name="T73" fmla="*/ 287 h 529"/>
                <a:gd name="T74" fmla="*/ 330 w 526"/>
                <a:gd name="T75" fmla="*/ 310 h 529"/>
                <a:gd name="T76" fmla="*/ 323 w 526"/>
                <a:gd name="T77" fmla="*/ 336 h 529"/>
                <a:gd name="T78" fmla="*/ 308 w 526"/>
                <a:gd name="T79" fmla="*/ 378 h 529"/>
                <a:gd name="T80" fmla="*/ 292 w 526"/>
                <a:gd name="T81" fmla="*/ 440 h 529"/>
                <a:gd name="T82" fmla="*/ 288 w 526"/>
                <a:gd name="T83" fmla="*/ 456 h 529"/>
                <a:gd name="T84" fmla="*/ 261 w 526"/>
                <a:gd name="T85" fmla="*/ 469 h 529"/>
                <a:gd name="T86" fmla="*/ 224 w 526"/>
                <a:gd name="T87" fmla="*/ 482 h 529"/>
                <a:gd name="T88" fmla="*/ 225 w 526"/>
                <a:gd name="T89" fmla="*/ 494 h 529"/>
                <a:gd name="T90" fmla="*/ 187 w 526"/>
                <a:gd name="T91" fmla="*/ 516 h 529"/>
                <a:gd name="T92" fmla="*/ 163 w 526"/>
                <a:gd name="T93" fmla="*/ 515 h 529"/>
                <a:gd name="T94" fmla="*/ 113 w 526"/>
                <a:gd name="T95" fmla="*/ 521 h 529"/>
                <a:gd name="T96" fmla="*/ 99 w 526"/>
                <a:gd name="T97" fmla="*/ 501 h 529"/>
                <a:gd name="T98" fmla="*/ 95 w 526"/>
                <a:gd name="T99" fmla="*/ 490 h 529"/>
                <a:gd name="T100" fmla="*/ 72 w 526"/>
                <a:gd name="T101" fmla="*/ 486 h 529"/>
                <a:gd name="T102" fmla="*/ 51 w 526"/>
                <a:gd name="T103" fmla="*/ 472 h 529"/>
                <a:gd name="T104" fmla="*/ 23 w 526"/>
                <a:gd name="T105" fmla="*/ 438 h 529"/>
                <a:gd name="T106" fmla="*/ 0 w 526"/>
                <a:gd name="T107" fmla="*/ 407 h 529"/>
                <a:gd name="T108" fmla="*/ 1 w 526"/>
                <a:gd name="T109" fmla="*/ 368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6" h="529">
                  <a:moveTo>
                    <a:pt x="1" y="368"/>
                  </a:moveTo>
                  <a:lnTo>
                    <a:pt x="1" y="368"/>
                  </a:lnTo>
                  <a:lnTo>
                    <a:pt x="30" y="360"/>
                  </a:lnTo>
                  <a:lnTo>
                    <a:pt x="32" y="338"/>
                  </a:lnTo>
                  <a:lnTo>
                    <a:pt x="43" y="332"/>
                  </a:lnTo>
                  <a:lnTo>
                    <a:pt x="34" y="308"/>
                  </a:lnTo>
                  <a:lnTo>
                    <a:pt x="48" y="271"/>
                  </a:lnTo>
                  <a:lnTo>
                    <a:pt x="61" y="272"/>
                  </a:lnTo>
                  <a:lnTo>
                    <a:pt x="65" y="287"/>
                  </a:lnTo>
                  <a:lnTo>
                    <a:pt x="74" y="276"/>
                  </a:lnTo>
                  <a:lnTo>
                    <a:pt x="82" y="278"/>
                  </a:lnTo>
                  <a:lnTo>
                    <a:pt x="72" y="256"/>
                  </a:lnTo>
                  <a:lnTo>
                    <a:pt x="79" y="252"/>
                  </a:lnTo>
                  <a:lnTo>
                    <a:pt x="77" y="241"/>
                  </a:lnTo>
                  <a:lnTo>
                    <a:pt x="83" y="226"/>
                  </a:lnTo>
                  <a:lnTo>
                    <a:pt x="95" y="222"/>
                  </a:lnTo>
                  <a:lnTo>
                    <a:pt x="105" y="200"/>
                  </a:lnTo>
                  <a:lnTo>
                    <a:pt x="118" y="208"/>
                  </a:lnTo>
                  <a:lnTo>
                    <a:pt x="132" y="198"/>
                  </a:lnTo>
                  <a:lnTo>
                    <a:pt x="165" y="158"/>
                  </a:lnTo>
                  <a:lnTo>
                    <a:pt x="168" y="143"/>
                  </a:lnTo>
                  <a:lnTo>
                    <a:pt x="162" y="136"/>
                  </a:lnTo>
                  <a:lnTo>
                    <a:pt x="168" y="121"/>
                  </a:lnTo>
                  <a:lnTo>
                    <a:pt x="166" y="113"/>
                  </a:lnTo>
                  <a:lnTo>
                    <a:pt x="171" y="111"/>
                  </a:lnTo>
                  <a:lnTo>
                    <a:pt x="169" y="86"/>
                  </a:lnTo>
                  <a:lnTo>
                    <a:pt x="178" y="51"/>
                  </a:lnTo>
                  <a:lnTo>
                    <a:pt x="173" y="39"/>
                  </a:lnTo>
                  <a:lnTo>
                    <a:pt x="175" y="28"/>
                  </a:lnTo>
                  <a:lnTo>
                    <a:pt x="163" y="12"/>
                  </a:lnTo>
                  <a:lnTo>
                    <a:pt x="167" y="6"/>
                  </a:lnTo>
                  <a:lnTo>
                    <a:pt x="179" y="0"/>
                  </a:lnTo>
                  <a:lnTo>
                    <a:pt x="179" y="0"/>
                  </a:lnTo>
                  <a:lnTo>
                    <a:pt x="203" y="137"/>
                  </a:lnTo>
                  <a:lnTo>
                    <a:pt x="320" y="115"/>
                  </a:lnTo>
                  <a:lnTo>
                    <a:pt x="333" y="192"/>
                  </a:lnTo>
                  <a:lnTo>
                    <a:pt x="353" y="173"/>
                  </a:lnTo>
                  <a:lnTo>
                    <a:pt x="369" y="145"/>
                  </a:lnTo>
                  <a:lnTo>
                    <a:pt x="375" y="141"/>
                  </a:lnTo>
                  <a:lnTo>
                    <a:pt x="385" y="144"/>
                  </a:lnTo>
                  <a:lnTo>
                    <a:pt x="399" y="124"/>
                  </a:lnTo>
                  <a:lnTo>
                    <a:pt x="401" y="112"/>
                  </a:lnTo>
                  <a:lnTo>
                    <a:pt x="406" y="115"/>
                  </a:lnTo>
                  <a:lnTo>
                    <a:pt x="406" y="121"/>
                  </a:lnTo>
                  <a:lnTo>
                    <a:pt x="426" y="125"/>
                  </a:lnTo>
                  <a:lnTo>
                    <a:pt x="439" y="122"/>
                  </a:lnTo>
                  <a:lnTo>
                    <a:pt x="442" y="117"/>
                  </a:lnTo>
                  <a:lnTo>
                    <a:pt x="438" y="114"/>
                  </a:lnTo>
                  <a:lnTo>
                    <a:pt x="443" y="111"/>
                  </a:lnTo>
                  <a:lnTo>
                    <a:pt x="440" y="107"/>
                  </a:lnTo>
                  <a:lnTo>
                    <a:pt x="456" y="103"/>
                  </a:lnTo>
                  <a:lnTo>
                    <a:pt x="465" y="91"/>
                  </a:lnTo>
                  <a:lnTo>
                    <a:pt x="489" y="100"/>
                  </a:lnTo>
                  <a:lnTo>
                    <a:pt x="506" y="96"/>
                  </a:lnTo>
                  <a:lnTo>
                    <a:pt x="508" y="101"/>
                  </a:lnTo>
                  <a:lnTo>
                    <a:pt x="503" y="104"/>
                  </a:lnTo>
                  <a:lnTo>
                    <a:pt x="507" y="110"/>
                  </a:lnTo>
                  <a:lnTo>
                    <a:pt x="510" y="107"/>
                  </a:lnTo>
                  <a:lnTo>
                    <a:pt x="511" y="112"/>
                  </a:lnTo>
                  <a:lnTo>
                    <a:pt x="517" y="111"/>
                  </a:lnTo>
                  <a:lnTo>
                    <a:pt x="515" y="119"/>
                  </a:lnTo>
                  <a:lnTo>
                    <a:pt x="523" y="122"/>
                  </a:lnTo>
                  <a:lnTo>
                    <a:pt x="526" y="135"/>
                  </a:lnTo>
                  <a:lnTo>
                    <a:pt x="521" y="164"/>
                  </a:lnTo>
                  <a:lnTo>
                    <a:pt x="456" y="129"/>
                  </a:lnTo>
                  <a:lnTo>
                    <a:pt x="454" y="176"/>
                  </a:lnTo>
                  <a:lnTo>
                    <a:pt x="439" y="207"/>
                  </a:lnTo>
                  <a:lnTo>
                    <a:pt x="430" y="217"/>
                  </a:lnTo>
                  <a:lnTo>
                    <a:pt x="425" y="216"/>
                  </a:lnTo>
                  <a:lnTo>
                    <a:pt x="414" y="241"/>
                  </a:lnTo>
                  <a:lnTo>
                    <a:pt x="398" y="234"/>
                  </a:lnTo>
                  <a:lnTo>
                    <a:pt x="377" y="303"/>
                  </a:lnTo>
                  <a:lnTo>
                    <a:pt x="350" y="299"/>
                  </a:lnTo>
                  <a:lnTo>
                    <a:pt x="344" y="287"/>
                  </a:lnTo>
                  <a:lnTo>
                    <a:pt x="331" y="286"/>
                  </a:lnTo>
                  <a:lnTo>
                    <a:pt x="330" y="310"/>
                  </a:lnTo>
                  <a:lnTo>
                    <a:pt x="322" y="329"/>
                  </a:lnTo>
                  <a:lnTo>
                    <a:pt x="323" y="336"/>
                  </a:lnTo>
                  <a:lnTo>
                    <a:pt x="312" y="352"/>
                  </a:lnTo>
                  <a:lnTo>
                    <a:pt x="308" y="378"/>
                  </a:lnTo>
                  <a:lnTo>
                    <a:pt x="282" y="432"/>
                  </a:lnTo>
                  <a:lnTo>
                    <a:pt x="292" y="440"/>
                  </a:lnTo>
                  <a:lnTo>
                    <a:pt x="283" y="450"/>
                  </a:lnTo>
                  <a:lnTo>
                    <a:pt x="288" y="456"/>
                  </a:lnTo>
                  <a:lnTo>
                    <a:pt x="270" y="473"/>
                  </a:lnTo>
                  <a:lnTo>
                    <a:pt x="261" y="469"/>
                  </a:lnTo>
                  <a:lnTo>
                    <a:pt x="237" y="486"/>
                  </a:lnTo>
                  <a:lnTo>
                    <a:pt x="224" y="482"/>
                  </a:lnTo>
                  <a:lnTo>
                    <a:pt x="221" y="487"/>
                  </a:lnTo>
                  <a:lnTo>
                    <a:pt x="225" y="494"/>
                  </a:lnTo>
                  <a:lnTo>
                    <a:pt x="221" y="499"/>
                  </a:lnTo>
                  <a:lnTo>
                    <a:pt x="187" y="516"/>
                  </a:lnTo>
                  <a:lnTo>
                    <a:pt x="167" y="505"/>
                  </a:lnTo>
                  <a:lnTo>
                    <a:pt x="163" y="515"/>
                  </a:lnTo>
                  <a:lnTo>
                    <a:pt x="140" y="529"/>
                  </a:lnTo>
                  <a:lnTo>
                    <a:pt x="113" y="521"/>
                  </a:lnTo>
                  <a:lnTo>
                    <a:pt x="101" y="511"/>
                  </a:lnTo>
                  <a:lnTo>
                    <a:pt x="99" y="501"/>
                  </a:lnTo>
                  <a:lnTo>
                    <a:pt x="91" y="497"/>
                  </a:lnTo>
                  <a:lnTo>
                    <a:pt x="95" y="490"/>
                  </a:lnTo>
                  <a:lnTo>
                    <a:pt x="92" y="487"/>
                  </a:lnTo>
                  <a:lnTo>
                    <a:pt x="72" y="486"/>
                  </a:lnTo>
                  <a:lnTo>
                    <a:pt x="65" y="477"/>
                  </a:lnTo>
                  <a:lnTo>
                    <a:pt x="51" y="472"/>
                  </a:lnTo>
                  <a:lnTo>
                    <a:pt x="46" y="459"/>
                  </a:lnTo>
                  <a:lnTo>
                    <a:pt x="23" y="438"/>
                  </a:lnTo>
                  <a:lnTo>
                    <a:pt x="24" y="430"/>
                  </a:lnTo>
                  <a:lnTo>
                    <a:pt x="0" y="407"/>
                  </a:lnTo>
                  <a:lnTo>
                    <a:pt x="6" y="393"/>
                  </a:lnTo>
                  <a:lnTo>
                    <a:pt x="1" y="36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4" name="Washington" title="Washington"/>
            <p:cNvSpPr>
              <a:spLocks/>
            </p:cNvSpPr>
            <p:nvPr/>
          </p:nvSpPr>
          <p:spPr bwMode="auto">
            <a:xfrm>
              <a:off x="3900716" y="1658063"/>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5" name="Virginia" title="Virginia"/>
            <p:cNvSpPr>
              <a:spLocks/>
            </p:cNvSpPr>
            <p:nvPr/>
          </p:nvSpPr>
          <p:spPr bwMode="auto">
            <a:xfrm>
              <a:off x="8025041" y="3139201"/>
              <a:ext cx="873125" cy="490538"/>
            </a:xfrm>
            <a:custGeom>
              <a:avLst/>
              <a:gdLst>
                <a:gd name="T0" fmla="*/ 824 w 916"/>
                <a:gd name="T1" fmla="*/ 368 h 515"/>
                <a:gd name="T2" fmla="*/ 0 w 916"/>
                <a:gd name="T3" fmla="*/ 515 h 515"/>
                <a:gd name="T4" fmla="*/ 69 w 916"/>
                <a:gd name="T5" fmla="*/ 479 h 515"/>
                <a:gd name="T6" fmla="*/ 91 w 916"/>
                <a:gd name="T7" fmla="*/ 455 h 515"/>
                <a:gd name="T8" fmla="*/ 105 w 916"/>
                <a:gd name="T9" fmla="*/ 432 h 515"/>
                <a:gd name="T10" fmla="*/ 181 w 916"/>
                <a:gd name="T11" fmla="*/ 358 h 515"/>
                <a:gd name="T12" fmla="*/ 180 w 916"/>
                <a:gd name="T13" fmla="*/ 368 h 515"/>
                <a:gd name="T14" fmla="*/ 190 w 916"/>
                <a:gd name="T15" fmla="*/ 382 h 515"/>
                <a:gd name="T16" fmla="*/ 229 w 916"/>
                <a:gd name="T17" fmla="*/ 400 h 515"/>
                <a:gd name="T18" fmla="*/ 256 w 916"/>
                <a:gd name="T19" fmla="*/ 376 h 515"/>
                <a:gd name="T20" fmla="*/ 310 w 916"/>
                <a:gd name="T21" fmla="*/ 370 h 515"/>
                <a:gd name="T22" fmla="*/ 310 w 916"/>
                <a:gd name="T23" fmla="*/ 358 h 515"/>
                <a:gd name="T24" fmla="*/ 326 w 916"/>
                <a:gd name="T25" fmla="*/ 357 h 515"/>
                <a:gd name="T26" fmla="*/ 359 w 916"/>
                <a:gd name="T27" fmla="*/ 344 h 515"/>
                <a:gd name="T28" fmla="*/ 372 w 916"/>
                <a:gd name="T29" fmla="*/ 321 h 515"/>
                <a:gd name="T30" fmla="*/ 371 w 916"/>
                <a:gd name="T31" fmla="*/ 303 h 515"/>
                <a:gd name="T32" fmla="*/ 401 w 916"/>
                <a:gd name="T33" fmla="*/ 223 h 515"/>
                <a:gd name="T34" fmla="*/ 411 w 916"/>
                <a:gd name="T35" fmla="*/ 200 h 515"/>
                <a:gd name="T36" fmla="*/ 420 w 916"/>
                <a:gd name="T37" fmla="*/ 157 h 515"/>
                <a:gd name="T38" fmla="*/ 439 w 916"/>
                <a:gd name="T39" fmla="*/ 170 h 515"/>
                <a:gd name="T40" fmla="*/ 487 w 916"/>
                <a:gd name="T41" fmla="*/ 105 h 515"/>
                <a:gd name="T42" fmla="*/ 514 w 916"/>
                <a:gd name="T43" fmla="*/ 87 h 515"/>
                <a:gd name="T44" fmla="*/ 528 w 916"/>
                <a:gd name="T45" fmla="*/ 78 h 515"/>
                <a:gd name="T46" fmla="*/ 545 w 916"/>
                <a:gd name="T47" fmla="*/ 0 h 515"/>
                <a:gd name="T48" fmla="*/ 615 w 916"/>
                <a:gd name="T49" fmla="*/ 6 h 515"/>
                <a:gd name="T50" fmla="*/ 649 w 916"/>
                <a:gd name="T51" fmla="*/ 14 h 515"/>
                <a:gd name="T52" fmla="*/ 656 w 916"/>
                <a:gd name="T53" fmla="*/ 36 h 515"/>
                <a:gd name="T54" fmla="*/ 684 w 916"/>
                <a:gd name="T55" fmla="*/ 45 h 515"/>
                <a:gd name="T56" fmla="*/ 704 w 916"/>
                <a:gd name="T57" fmla="*/ 52 h 515"/>
                <a:gd name="T58" fmla="*/ 709 w 916"/>
                <a:gd name="T59" fmla="*/ 58 h 515"/>
                <a:gd name="T60" fmla="*/ 704 w 916"/>
                <a:gd name="T61" fmla="*/ 82 h 515"/>
                <a:gd name="T62" fmla="*/ 696 w 916"/>
                <a:gd name="T63" fmla="*/ 105 h 515"/>
                <a:gd name="T64" fmla="*/ 695 w 916"/>
                <a:gd name="T65" fmla="*/ 125 h 515"/>
                <a:gd name="T66" fmla="*/ 737 w 916"/>
                <a:gd name="T67" fmla="*/ 140 h 515"/>
                <a:gd name="T68" fmla="*/ 813 w 916"/>
                <a:gd name="T69" fmla="*/ 163 h 515"/>
                <a:gd name="T70" fmla="*/ 831 w 916"/>
                <a:gd name="T71" fmla="*/ 189 h 515"/>
                <a:gd name="T72" fmla="*/ 823 w 916"/>
                <a:gd name="T73" fmla="*/ 220 h 515"/>
                <a:gd name="T74" fmla="*/ 841 w 916"/>
                <a:gd name="T75" fmla="*/ 243 h 515"/>
                <a:gd name="T76" fmla="*/ 845 w 916"/>
                <a:gd name="T77" fmla="*/ 260 h 515"/>
                <a:gd name="T78" fmla="*/ 839 w 916"/>
                <a:gd name="T79" fmla="*/ 275 h 515"/>
                <a:gd name="T80" fmla="*/ 858 w 916"/>
                <a:gd name="T81" fmla="*/ 290 h 515"/>
                <a:gd name="T82" fmla="*/ 854 w 916"/>
                <a:gd name="T83" fmla="*/ 304 h 515"/>
                <a:gd name="T84" fmla="*/ 834 w 916"/>
                <a:gd name="T85" fmla="*/ 320 h 515"/>
                <a:gd name="T86" fmla="*/ 860 w 916"/>
                <a:gd name="T87" fmla="*/ 327 h 515"/>
                <a:gd name="T88" fmla="*/ 869 w 916"/>
                <a:gd name="T89" fmla="*/ 318 h 515"/>
                <a:gd name="T90" fmla="*/ 916 w 916"/>
                <a:gd name="T91" fmla="*/ 347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6" h="515">
                  <a:moveTo>
                    <a:pt x="824" y="368"/>
                  </a:moveTo>
                  <a:lnTo>
                    <a:pt x="824" y="368"/>
                  </a:lnTo>
                  <a:lnTo>
                    <a:pt x="238" y="479"/>
                  </a:lnTo>
                  <a:lnTo>
                    <a:pt x="0" y="515"/>
                  </a:lnTo>
                  <a:lnTo>
                    <a:pt x="63" y="496"/>
                  </a:lnTo>
                  <a:lnTo>
                    <a:pt x="69" y="479"/>
                  </a:lnTo>
                  <a:lnTo>
                    <a:pt x="91" y="468"/>
                  </a:lnTo>
                  <a:lnTo>
                    <a:pt x="91" y="455"/>
                  </a:lnTo>
                  <a:lnTo>
                    <a:pt x="106" y="444"/>
                  </a:lnTo>
                  <a:lnTo>
                    <a:pt x="105" y="432"/>
                  </a:lnTo>
                  <a:lnTo>
                    <a:pt x="181" y="357"/>
                  </a:lnTo>
                  <a:lnTo>
                    <a:pt x="181" y="358"/>
                  </a:lnTo>
                  <a:lnTo>
                    <a:pt x="184" y="361"/>
                  </a:lnTo>
                  <a:lnTo>
                    <a:pt x="180" y="368"/>
                  </a:lnTo>
                  <a:lnTo>
                    <a:pt x="188" y="372"/>
                  </a:lnTo>
                  <a:lnTo>
                    <a:pt x="190" y="382"/>
                  </a:lnTo>
                  <a:lnTo>
                    <a:pt x="202" y="392"/>
                  </a:lnTo>
                  <a:lnTo>
                    <a:pt x="229" y="400"/>
                  </a:lnTo>
                  <a:lnTo>
                    <a:pt x="252" y="386"/>
                  </a:lnTo>
                  <a:lnTo>
                    <a:pt x="256" y="376"/>
                  </a:lnTo>
                  <a:lnTo>
                    <a:pt x="276" y="387"/>
                  </a:lnTo>
                  <a:lnTo>
                    <a:pt x="310" y="370"/>
                  </a:lnTo>
                  <a:lnTo>
                    <a:pt x="314" y="365"/>
                  </a:lnTo>
                  <a:lnTo>
                    <a:pt x="310" y="358"/>
                  </a:lnTo>
                  <a:lnTo>
                    <a:pt x="313" y="353"/>
                  </a:lnTo>
                  <a:lnTo>
                    <a:pt x="326" y="357"/>
                  </a:lnTo>
                  <a:lnTo>
                    <a:pt x="350" y="340"/>
                  </a:lnTo>
                  <a:lnTo>
                    <a:pt x="359" y="344"/>
                  </a:lnTo>
                  <a:lnTo>
                    <a:pt x="377" y="327"/>
                  </a:lnTo>
                  <a:lnTo>
                    <a:pt x="372" y="321"/>
                  </a:lnTo>
                  <a:lnTo>
                    <a:pt x="381" y="311"/>
                  </a:lnTo>
                  <a:lnTo>
                    <a:pt x="371" y="303"/>
                  </a:lnTo>
                  <a:lnTo>
                    <a:pt x="397" y="249"/>
                  </a:lnTo>
                  <a:lnTo>
                    <a:pt x="401" y="223"/>
                  </a:lnTo>
                  <a:lnTo>
                    <a:pt x="412" y="207"/>
                  </a:lnTo>
                  <a:lnTo>
                    <a:pt x="411" y="200"/>
                  </a:lnTo>
                  <a:lnTo>
                    <a:pt x="419" y="181"/>
                  </a:lnTo>
                  <a:lnTo>
                    <a:pt x="420" y="157"/>
                  </a:lnTo>
                  <a:lnTo>
                    <a:pt x="433" y="158"/>
                  </a:lnTo>
                  <a:lnTo>
                    <a:pt x="439" y="170"/>
                  </a:lnTo>
                  <a:lnTo>
                    <a:pt x="466" y="174"/>
                  </a:lnTo>
                  <a:lnTo>
                    <a:pt x="487" y="105"/>
                  </a:lnTo>
                  <a:lnTo>
                    <a:pt x="503" y="112"/>
                  </a:lnTo>
                  <a:lnTo>
                    <a:pt x="514" y="87"/>
                  </a:lnTo>
                  <a:lnTo>
                    <a:pt x="519" y="88"/>
                  </a:lnTo>
                  <a:lnTo>
                    <a:pt x="528" y="78"/>
                  </a:lnTo>
                  <a:lnTo>
                    <a:pt x="543" y="47"/>
                  </a:lnTo>
                  <a:lnTo>
                    <a:pt x="545" y="0"/>
                  </a:lnTo>
                  <a:lnTo>
                    <a:pt x="610" y="35"/>
                  </a:lnTo>
                  <a:lnTo>
                    <a:pt x="615" y="6"/>
                  </a:lnTo>
                  <a:lnTo>
                    <a:pt x="637" y="6"/>
                  </a:lnTo>
                  <a:lnTo>
                    <a:pt x="649" y="14"/>
                  </a:lnTo>
                  <a:lnTo>
                    <a:pt x="646" y="28"/>
                  </a:lnTo>
                  <a:lnTo>
                    <a:pt x="656" y="36"/>
                  </a:lnTo>
                  <a:lnTo>
                    <a:pt x="676" y="37"/>
                  </a:lnTo>
                  <a:lnTo>
                    <a:pt x="684" y="45"/>
                  </a:lnTo>
                  <a:lnTo>
                    <a:pt x="696" y="48"/>
                  </a:lnTo>
                  <a:lnTo>
                    <a:pt x="704" y="52"/>
                  </a:lnTo>
                  <a:lnTo>
                    <a:pt x="704" y="52"/>
                  </a:lnTo>
                  <a:lnTo>
                    <a:pt x="709" y="58"/>
                  </a:lnTo>
                  <a:lnTo>
                    <a:pt x="712" y="77"/>
                  </a:lnTo>
                  <a:lnTo>
                    <a:pt x="704" y="82"/>
                  </a:lnTo>
                  <a:lnTo>
                    <a:pt x="704" y="99"/>
                  </a:lnTo>
                  <a:lnTo>
                    <a:pt x="696" y="105"/>
                  </a:lnTo>
                  <a:lnTo>
                    <a:pt x="693" y="119"/>
                  </a:lnTo>
                  <a:lnTo>
                    <a:pt x="695" y="125"/>
                  </a:lnTo>
                  <a:lnTo>
                    <a:pt x="699" y="130"/>
                  </a:lnTo>
                  <a:lnTo>
                    <a:pt x="737" y="140"/>
                  </a:lnTo>
                  <a:lnTo>
                    <a:pt x="761" y="155"/>
                  </a:lnTo>
                  <a:lnTo>
                    <a:pt x="813" y="163"/>
                  </a:lnTo>
                  <a:lnTo>
                    <a:pt x="827" y="176"/>
                  </a:lnTo>
                  <a:lnTo>
                    <a:pt x="831" y="189"/>
                  </a:lnTo>
                  <a:lnTo>
                    <a:pt x="831" y="216"/>
                  </a:lnTo>
                  <a:lnTo>
                    <a:pt x="823" y="220"/>
                  </a:lnTo>
                  <a:lnTo>
                    <a:pt x="830" y="238"/>
                  </a:lnTo>
                  <a:lnTo>
                    <a:pt x="841" y="243"/>
                  </a:lnTo>
                  <a:lnTo>
                    <a:pt x="853" y="259"/>
                  </a:lnTo>
                  <a:lnTo>
                    <a:pt x="845" y="260"/>
                  </a:lnTo>
                  <a:lnTo>
                    <a:pt x="838" y="266"/>
                  </a:lnTo>
                  <a:lnTo>
                    <a:pt x="839" y="275"/>
                  </a:lnTo>
                  <a:lnTo>
                    <a:pt x="846" y="286"/>
                  </a:lnTo>
                  <a:lnTo>
                    <a:pt x="858" y="290"/>
                  </a:lnTo>
                  <a:lnTo>
                    <a:pt x="863" y="298"/>
                  </a:lnTo>
                  <a:lnTo>
                    <a:pt x="854" y="304"/>
                  </a:lnTo>
                  <a:lnTo>
                    <a:pt x="834" y="309"/>
                  </a:lnTo>
                  <a:lnTo>
                    <a:pt x="834" y="320"/>
                  </a:lnTo>
                  <a:lnTo>
                    <a:pt x="847" y="326"/>
                  </a:lnTo>
                  <a:lnTo>
                    <a:pt x="860" y="327"/>
                  </a:lnTo>
                  <a:lnTo>
                    <a:pt x="864" y="320"/>
                  </a:lnTo>
                  <a:lnTo>
                    <a:pt x="869" y="318"/>
                  </a:lnTo>
                  <a:lnTo>
                    <a:pt x="907" y="319"/>
                  </a:lnTo>
                  <a:lnTo>
                    <a:pt x="916" y="347"/>
                  </a:lnTo>
                  <a:lnTo>
                    <a:pt x="824" y="36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6" name="Vermont" title="Vermont"/>
            <p:cNvSpPr>
              <a:spLocks/>
            </p:cNvSpPr>
            <p:nvPr/>
          </p:nvSpPr>
          <p:spPr bwMode="auto">
            <a:xfrm>
              <a:off x="8879116" y="2208926"/>
              <a:ext cx="190500" cy="354013"/>
            </a:xfrm>
            <a:custGeom>
              <a:avLst/>
              <a:gdLst>
                <a:gd name="T0" fmla="*/ 176 w 199"/>
                <a:gd name="T1" fmla="*/ 349 h 371"/>
                <a:gd name="T2" fmla="*/ 176 w 199"/>
                <a:gd name="T3" fmla="*/ 349 h 371"/>
                <a:gd name="T4" fmla="*/ 161 w 199"/>
                <a:gd name="T5" fmla="*/ 333 h 371"/>
                <a:gd name="T6" fmla="*/ 166 w 199"/>
                <a:gd name="T7" fmla="*/ 310 h 371"/>
                <a:gd name="T8" fmla="*/ 152 w 199"/>
                <a:gd name="T9" fmla="*/ 231 h 371"/>
                <a:gd name="T10" fmla="*/ 167 w 199"/>
                <a:gd name="T11" fmla="*/ 161 h 371"/>
                <a:gd name="T12" fmla="*/ 161 w 199"/>
                <a:gd name="T13" fmla="*/ 110 h 371"/>
                <a:gd name="T14" fmla="*/ 178 w 199"/>
                <a:gd name="T15" fmla="*/ 99 h 371"/>
                <a:gd name="T16" fmla="*/ 198 w 199"/>
                <a:gd name="T17" fmla="*/ 67 h 371"/>
                <a:gd name="T18" fmla="*/ 199 w 199"/>
                <a:gd name="T19" fmla="*/ 56 h 371"/>
                <a:gd name="T20" fmla="*/ 184 w 199"/>
                <a:gd name="T21" fmla="*/ 36 h 371"/>
                <a:gd name="T22" fmla="*/ 191 w 199"/>
                <a:gd name="T23" fmla="*/ 11 h 371"/>
                <a:gd name="T24" fmla="*/ 185 w 199"/>
                <a:gd name="T25" fmla="*/ 0 h 371"/>
                <a:gd name="T26" fmla="*/ 0 w 199"/>
                <a:gd name="T27" fmla="*/ 50 h 371"/>
                <a:gd name="T28" fmla="*/ 4 w 199"/>
                <a:gd name="T29" fmla="*/ 60 h 371"/>
                <a:gd name="T30" fmla="*/ 2 w 199"/>
                <a:gd name="T31" fmla="*/ 69 h 371"/>
                <a:gd name="T32" fmla="*/ 9 w 199"/>
                <a:gd name="T33" fmla="*/ 77 h 371"/>
                <a:gd name="T34" fmla="*/ 11 w 199"/>
                <a:gd name="T35" fmla="*/ 103 h 371"/>
                <a:gd name="T36" fmla="*/ 26 w 199"/>
                <a:gd name="T37" fmla="*/ 124 h 371"/>
                <a:gd name="T38" fmla="*/ 25 w 199"/>
                <a:gd name="T39" fmla="*/ 137 h 371"/>
                <a:gd name="T40" fmla="*/ 30 w 199"/>
                <a:gd name="T41" fmla="*/ 153 h 371"/>
                <a:gd name="T42" fmla="*/ 26 w 199"/>
                <a:gd name="T43" fmla="*/ 162 h 371"/>
                <a:gd name="T44" fmla="*/ 25 w 199"/>
                <a:gd name="T45" fmla="*/ 185 h 371"/>
                <a:gd name="T46" fmla="*/ 44 w 199"/>
                <a:gd name="T47" fmla="*/ 228 h 371"/>
                <a:gd name="T48" fmla="*/ 42 w 199"/>
                <a:gd name="T49" fmla="*/ 245 h 371"/>
                <a:gd name="T50" fmla="*/ 46 w 199"/>
                <a:gd name="T51" fmla="*/ 254 h 371"/>
                <a:gd name="T52" fmla="*/ 54 w 199"/>
                <a:gd name="T53" fmla="*/ 244 h 371"/>
                <a:gd name="T54" fmla="*/ 64 w 199"/>
                <a:gd name="T55" fmla="*/ 254 h 371"/>
                <a:gd name="T56" fmla="*/ 86 w 199"/>
                <a:gd name="T57" fmla="*/ 359 h 371"/>
                <a:gd name="T58" fmla="*/ 93 w 199"/>
                <a:gd name="T59" fmla="*/ 371 h 371"/>
                <a:gd name="T60" fmla="*/ 176 w 199"/>
                <a:gd name="T61" fmla="*/ 3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9" h="371">
                  <a:moveTo>
                    <a:pt x="176" y="349"/>
                  </a:moveTo>
                  <a:lnTo>
                    <a:pt x="176" y="349"/>
                  </a:lnTo>
                  <a:lnTo>
                    <a:pt x="161" y="333"/>
                  </a:lnTo>
                  <a:lnTo>
                    <a:pt x="166" y="310"/>
                  </a:lnTo>
                  <a:lnTo>
                    <a:pt x="152" y="231"/>
                  </a:lnTo>
                  <a:lnTo>
                    <a:pt x="167" y="161"/>
                  </a:lnTo>
                  <a:lnTo>
                    <a:pt x="161" y="110"/>
                  </a:lnTo>
                  <a:lnTo>
                    <a:pt x="178" y="99"/>
                  </a:lnTo>
                  <a:lnTo>
                    <a:pt x="198" y="67"/>
                  </a:lnTo>
                  <a:lnTo>
                    <a:pt x="199" y="56"/>
                  </a:lnTo>
                  <a:lnTo>
                    <a:pt x="184" y="36"/>
                  </a:lnTo>
                  <a:lnTo>
                    <a:pt x="191" y="11"/>
                  </a:lnTo>
                  <a:lnTo>
                    <a:pt x="185" y="0"/>
                  </a:lnTo>
                  <a:lnTo>
                    <a:pt x="0" y="50"/>
                  </a:lnTo>
                  <a:lnTo>
                    <a:pt x="4" y="60"/>
                  </a:lnTo>
                  <a:lnTo>
                    <a:pt x="2" y="69"/>
                  </a:lnTo>
                  <a:lnTo>
                    <a:pt x="9" y="77"/>
                  </a:lnTo>
                  <a:lnTo>
                    <a:pt x="11" y="103"/>
                  </a:lnTo>
                  <a:lnTo>
                    <a:pt x="26" y="124"/>
                  </a:lnTo>
                  <a:lnTo>
                    <a:pt x="25" y="137"/>
                  </a:lnTo>
                  <a:lnTo>
                    <a:pt x="30" y="153"/>
                  </a:lnTo>
                  <a:lnTo>
                    <a:pt x="26" y="162"/>
                  </a:lnTo>
                  <a:lnTo>
                    <a:pt x="25" y="185"/>
                  </a:lnTo>
                  <a:lnTo>
                    <a:pt x="44" y="228"/>
                  </a:lnTo>
                  <a:lnTo>
                    <a:pt x="42" y="245"/>
                  </a:lnTo>
                  <a:lnTo>
                    <a:pt x="46" y="254"/>
                  </a:lnTo>
                  <a:lnTo>
                    <a:pt x="54" y="244"/>
                  </a:lnTo>
                  <a:lnTo>
                    <a:pt x="64" y="254"/>
                  </a:lnTo>
                  <a:lnTo>
                    <a:pt x="86" y="359"/>
                  </a:lnTo>
                  <a:lnTo>
                    <a:pt x="93" y="371"/>
                  </a:lnTo>
                  <a:lnTo>
                    <a:pt x="176" y="349"/>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7" name="Utah" title="Utah"/>
            <p:cNvSpPr>
              <a:spLocks/>
            </p:cNvSpPr>
            <p:nvPr/>
          </p:nvSpPr>
          <p:spPr bwMode="auto">
            <a:xfrm>
              <a:off x="4610329" y="2813763"/>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8" name="Texas" title="Texas"/>
            <p:cNvSpPr>
              <a:spLocks/>
            </p:cNvSpPr>
            <p:nvPr/>
          </p:nvSpPr>
          <p:spPr bwMode="auto">
            <a:xfrm>
              <a:off x="5361216" y="3740863"/>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9" name="Tennessee" title="Tennessee"/>
            <p:cNvSpPr>
              <a:spLocks/>
            </p:cNvSpPr>
            <p:nvPr/>
          </p:nvSpPr>
          <p:spPr bwMode="auto">
            <a:xfrm>
              <a:off x="7294791" y="3596401"/>
              <a:ext cx="957263" cy="350838"/>
            </a:xfrm>
            <a:custGeom>
              <a:avLst/>
              <a:gdLst>
                <a:gd name="T0" fmla="*/ 1003 w 1004"/>
                <a:gd name="T1" fmla="*/ 0 h 367"/>
                <a:gd name="T2" fmla="*/ 1003 w 1004"/>
                <a:gd name="T3" fmla="*/ 0 h 367"/>
                <a:gd name="T4" fmla="*/ 765 w 1004"/>
                <a:gd name="T5" fmla="*/ 36 h 367"/>
                <a:gd name="T6" fmla="*/ 430 w 1004"/>
                <a:gd name="T7" fmla="*/ 79 h 367"/>
                <a:gd name="T8" fmla="*/ 425 w 1004"/>
                <a:gd name="T9" fmla="*/ 85 h 367"/>
                <a:gd name="T10" fmla="*/ 275 w 1004"/>
                <a:gd name="T11" fmla="*/ 100 h 367"/>
                <a:gd name="T12" fmla="*/ 273 w 1004"/>
                <a:gd name="T13" fmla="*/ 95 h 367"/>
                <a:gd name="T14" fmla="*/ 247 w 1004"/>
                <a:gd name="T15" fmla="*/ 95 h 367"/>
                <a:gd name="T16" fmla="*/ 253 w 1004"/>
                <a:gd name="T17" fmla="*/ 124 h 367"/>
                <a:gd name="T18" fmla="*/ 86 w 1004"/>
                <a:gd name="T19" fmla="*/ 138 h 367"/>
                <a:gd name="T20" fmla="*/ 84 w 1004"/>
                <a:gd name="T21" fmla="*/ 146 h 367"/>
                <a:gd name="T22" fmla="*/ 79 w 1004"/>
                <a:gd name="T23" fmla="*/ 130 h 367"/>
                <a:gd name="T24" fmla="*/ 72 w 1004"/>
                <a:gd name="T25" fmla="*/ 132 h 367"/>
                <a:gd name="T26" fmla="*/ 79 w 1004"/>
                <a:gd name="T27" fmla="*/ 157 h 367"/>
                <a:gd name="T28" fmla="*/ 67 w 1004"/>
                <a:gd name="T29" fmla="*/ 165 h 367"/>
                <a:gd name="T30" fmla="*/ 76 w 1004"/>
                <a:gd name="T31" fmla="*/ 176 h 367"/>
                <a:gd name="T32" fmla="*/ 61 w 1004"/>
                <a:gd name="T33" fmla="*/ 179 h 367"/>
                <a:gd name="T34" fmla="*/ 72 w 1004"/>
                <a:gd name="T35" fmla="*/ 194 h 367"/>
                <a:gd name="T36" fmla="*/ 59 w 1004"/>
                <a:gd name="T37" fmla="*/ 215 h 367"/>
                <a:gd name="T38" fmla="*/ 68 w 1004"/>
                <a:gd name="T39" fmla="*/ 229 h 367"/>
                <a:gd name="T40" fmla="*/ 55 w 1004"/>
                <a:gd name="T41" fmla="*/ 233 h 367"/>
                <a:gd name="T42" fmla="*/ 62 w 1004"/>
                <a:gd name="T43" fmla="*/ 239 h 367"/>
                <a:gd name="T44" fmla="*/ 59 w 1004"/>
                <a:gd name="T45" fmla="*/ 244 h 367"/>
                <a:gd name="T46" fmla="*/ 36 w 1004"/>
                <a:gd name="T47" fmla="*/ 258 h 367"/>
                <a:gd name="T48" fmla="*/ 43 w 1004"/>
                <a:gd name="T49" fmla="*/ 271 h 367"/>
                <a:gd name="T50" fmla="*/ 37 w 1004"/>
                <a:gd name="T51" fmla="*/ 277 h 367"/>
                <a:gd name="T52" fmla="*/ 42 w 1004"/>
                <a:gd name="T53" fmla="*/ 287 h 367"/>
                <a:gd name="T54" fmla="*/ 31 w 1004"/>
                <a:gd name="T55" fmla="*/ 290 h 367"/>
                <a:gd name="T56" fmla="*/ 19 w 1004"/>
                <a:gd name="T57" fmla="*/ 316 h 367"/>
                <a:gd name="T58" fmla="*/ 25 w 1004"/>
                <a:gd name="T59" fmla="*/ 348 h 367"/>
                <a:gd name="T60" fmla="*/ 15 w 1004"/>
                <a:gd name="T61" fmla="*/ 350 h 367"/>
                <a:gd name="T62" fmla="*/ 12 w 1004"/>
                <a:gd name="T63" fmla="*/ 361 h 367"/>
                <a:gd name="T64" fmla="*/ 0 w 1004"/>
                <a:gd name="T65" fmla="*/ 367 h 367"/>
                <a:gd name="T66" fmla="*/ 256 w 1004"/>
                <a:gd name="T67" fmla="*/ 347 h 367"/>
                <a:gd name="T68" fmla="*/ 566 w 1004"/>
                <a:gd name="T69" fmla="*/ 314 h 367"/>
                <a:gd name="T70" fmla="*/ 723 w 1004"/>
                <a:gd name="T71" fmla="*/ 293 h 367"/>
                <a:gd name="T72" fmla="*/ 722 w 1004"/>
                <a:gd name="T73" fmla="*/ 261 h 367"/>
                <a:gd name="T74" fmla="*/ 728 w 1004"/>
                <a:gd name="T75" fmla="*/ 254 h 367"/>
                <a:gd name="T76" fmla="*/ 747 w 1004"/>
                <a:gd name="T77" fmla="*/ 252 h 367"/>
                <a:gd name="T78" fmla="*/ 751 w 1004"/>
                <a:gd name="T79" fmla="*/ 228 h 367"/>
                <a:gd name="T80" fmla="*/ 765 w 1004"/>
                <a:gd name="T81" fmla="*/ 212 h 367"/>
                <a:gd name="T82" fmla="*/ 781 w 1004"/>
                <a:gd name="T83" fmla="*/ 203 h 367"/>
                <a:gd name="T84" fmla="*/ 811 w 1004"/>
                <a:gd name="T85" fmla="*/ 197 h 367"/>
                <a:gd name="T86" fmla="*/ 846 w 1004"/>
                <a:gd name="T87" fmla="*/ 164 h 367"/>
                <a:gd name="T88" fmla="*/ 866 w 1004"/>
                <a:gd name="T89" fmla="*/ 157 h 367"/>
                <a:gd name="T90" fmla="*/ 874 w 1004"/>
                <a:gd name="T91" fmla="*/ 141 h 367"/>
                <a:gd name="T92" fmla="*/ 872 w 1004"/>
                <a:gd name="T93" fmla="*/ 131 h 367"/>
                <a:gd name="T94" fmla="*/ 885 w 1004"/>
                <a:gd name="T95" fmla="*/ 132 h 367"/>
                <a:gd name="T96" fmla="*/ 887 w 1004"/>
                <a:gd name="T97" fmla="*/ 121 h 367"/>
                <a:gd name="T98" fmla="*/ 902 w 1004"/>
                <a:gd name="T99" fmla="*/ 109 h 367"/>
                <a:gd name="T100" fmla="*/ 913 w 1004"/>
                <a:gd name="T101" fmla="*/ 123 h 367"/>
                <a:gd name="T102" fmla="*/ 941 w 1004"/>
                <a:gd name="T103" fmla="*/ 92 h 367"/>
                <a:gd name="T104" fmla="*/ 951 w 1004"/>
                <a:gd name="T105" fmla="*/ 87 h 367"/>
                <a:gd name="T106" fmla="*/ 967 w 1004"/>
                <a:gd name="T107" fmla="*/ 93 h 367"/>
                <a:gd name="T108" fmla="*/ 982 w 1004"/>
                <a:gd name="T109" fmla="*/ 60 h 367"/>
                <a:gd name="T110" fmla="*/ 992 w 1004"/>
                <a:gd name="T111" fmla="*/ 50 h 367"/>
                <a:gd name="T112" fmla="*/ 1004 w 1004"/>
                <a:gd name="T113" fmla="*/ 51 h 367"/>
                <a:gd name="T114" fmla="*/ 999 w 1004"/>
                <a:gd name="T115" fmla="*/ 42 h 367"/>
                <a:gd name="T116" fmla="*/ 1003 w 1004"/>
                <a:gd name="T117" fmla="*/ 29 h 367"/>
                <a:gd name="T118" fmla="*/ 999 w 1004"/>
                <a:gd name="T119" fmla="*/ 23 h 367"/>
                <a:gd name="T120" fmla="*/ 1003 w 1004"/>
                <a:gd name="T121"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367">
                  <a:moveTo>
                    <a:pt x="1003" y="0"/>
                  </a:moveTo>
                  <a:lnTo>
                    <a:pt x="1003" y="0"/>
                  </a:lnTo>
                  <a:lnTo>
                    <a:pt x="765" y="36"/>
                  </a:lnTo>
                  <a:lnTo>
                    <a:pt x="430" y="79"/>
                  </a:lnTo>
                  <a:lnTo>
                    <a:pt x="425" y="85"/>
                  </a:lnTo>
                  <a:lnTo>
                    <a:pt x="275" y="100"/>
                  </a:lnTo>
                  <a:lnTo>
                    <a:pt x="273" y="95"/>
                  </a:lnTo>
                  <a:lnTo>
                    <a:pt x="247" y="95"/>
                  </a:lnTo>
                  <a:lnTo>
                    <a:pt x="253" y="124"/>
                  </a:lnTo>
                  <a:lnTo>
                    <a:pt x="86" y="138"/>
                  </a:lnTo>
                  <a:lnTo>
                    <a:pt x="84" y="146"/>
                  </a:lnTo>
                  <a:lnTo>
                    <a:pt x="79" y="130"/>
                  </a:lnTo>
                  <a:lnTo>
                    <a:pt x="72" y="132"/>
                  </a:lnTo>
                  <a:lnTo>
                    <a:pt x="79" y="157"/>
                  </a:lnTo>
                  <a:lnTo>
                    <a:pt x="67" y="165"/>
                  </a:lnTo>
                  <a:lnTo>
                    <a:pt x="76" y="176"/>
                  </a:lnTo>
                  <a:lnTo>
                    <a:pt x="61" y="179"/>
                  </a:lnTo>
                  <a:lnTo>
                    <a:pt x="72" y="194"/>
                  </a:lnTo>
                  <a:lnTo>
                    <a:pt x="59" y="215"/>
                  </a:lnTo>
                  <a:lnTo>
                    <a:pt x="68" y="229"/>
                  </a:lnTo>
                  <a:lnTo>
                    <a:pt x="55" y="233"/>
                  </a:lnTo>
                  <a:lnTo>
                    <a:pt x="62" y="239"/>
                  </a:lnTo>
                  <a:lnTo>
                    <a:pt x="59" y="244"/>
                  </a:lnTo>
                  <a:lnTo>
                    <a:pt x="36" y="258"/>
                  </a:lnTo>
                  <a:lnTo>
                    <a:pt x="43" y="271"/>
                  </a:lnTo>
                  <a:lnTo>
                    <a:pt x="37" y="277"/>
                  </a:lnTo>
                  <a:lnTo>
                    <a:pt x="42" y="287"/>
                  </a:lnTo>
                  <a:lnTo>
                    <a:pt x="31" y="290"/>
                  </a:lnTo>
                  <a:lnTo>
                    <a:pt x="19" y="316"/>
                  </a:lnTo>
                  <a:lnTo>
                    <a:pt x="25" y="348"/>
                  </a:lnTo>
                  <a:lnTo>
                    <a:pt x="15" y="350"/>
                  </a:lnTo>
                  <a:lnTo>
                    <a:pt x="12" y="361"/>
                  </a:lnTo>
                  <a:lnTo>
                    <a:pt x="0" y="367"/>
                  </a:lnTo>
                  <a:lnTo>
                    <a:pt x="256" y="347"/>
                  </a:lnTo>
                  <a:lnTo>
                    <a:pt x="566" y="314"/>
                  </a:lnTo>
                  <a:lnTo>
                    <a:pt x="723" y="293"/>
                  </a:lnTo>
                  <a:lnTo>
                    <a:pt x="722" y="261"/>
                  </a:lnTo>
                  <a:lnTo>
                    <a:pt x="728" y="254"/>
                  </a:lnTo>
                  <a:lnTo>
                    <a:pt x="747" y="252"/>
                  </a:lnTo>
                  <a:lnTo>
                    <a:pt x="751" y="228"/>
                  </a:lnTo>
                  <a:lnTo>
                    <a:pt x="765" y="212"/>
                  </a:lnTo>
                  <a:lnTo>
                    <a:pt x="781" y="203"/>
                  </a:lnTo>
                  <a:lnTo>
                    <a:pt x="811" y="197"/>
                  </a:lnTo>
                  <a:lnTo>
                    <a:pt x="846" y="164"/>
                  </a:lnTo>
                  <a:lnTo>
                    <a:pt x="866" y="157"/>
                  </a:lnTo>
                  <a:lnTo>
                    <a:pt x="874" y="141"/>
                  </a:lnTo>
                  <a:lnTo>
                    <a:pt x="872" y="131"/>
                  </a:lnTo>
                  <a:lnTo>
                    <a:pt x="885" y="132"/>
                  </a:lnTo>
                  <a:lnTo>
                    <a:pt x="887" y="121"/>
                  </a:lnTo>
                  <a:lnTo>
                    <a:pt x="902" y="109"/>
                  </a:lnTo>
                  <a:lnTo>
                    <a:pt x="913" y="123"/>
                  </a:lnTo>
                  <a:lnTo>
                    <a:pt x="941" y="92"/>
                  </a:lnTo>
                  <a:lnTo>
                    <a:pt x="951" y="87"/>
                  </a:lnTo>
                  <a:lnTo>
                    <a:pt x="967" y="93"/>
                  </a:lnTo>
                  <a:lnTo>
                    <a:pt x="982" y="60"/>
                  </a:lnTo>
                  <a:lnTo>
                    <a:pt x="992" y="50"/>
                  </a:lnTo>
                  <a:lnTo>
                    <a:pt x="1004" y="51"/>
                  </a:lnTo>
                  <a:lnTo>
                    <a:pt x="999" y="42"/>
                  </a:lnTo>
                  <a:lnTo>
                    <a:pt x="1003" y="29"/>
                  </a:lnTo>
                  <a:lnTo>
                    <a:pt x="999" y="23"/>
                  </a:lnTo>
                  <a:lnTo>
                    <a:pt x="1003" y="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0" name="South Dakota" title="South Dakota"/>
            <p:cNvSpPr>
              <a:spLocks/>
            </p:cNvSpPr>
            <p:nvPr/>
          </p:nvSpPr>
          <p:spPr bwMode="auto">
            <a:xfrm>
              <a:off x="5793016" y="2388313"/>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1" name="South Carolina" title="South Carolina"/>
            <p:cNvSpPr>
              <a:spLocks/>
            </p:cNvSpPr>
            <p:nvPr/>
          </p:nvSpPr>
          <p:spPr bwMode="auto">
            <a:xfrm>
              <a:off x="8101241" y="3801188"/>
              <a:ext cx="574675" cy="434975"/>
            </a:xfrm>
            <a:custGeom>
              <a:avLst/>
              <a:gdLst>
                <a:gd name="T0" fmla="*/ 364 w 603"/>
                <a:gd name="T1" fmla="*/ 456 h 456"/>
                <a:gd name="T2" fmla="*/ 362 w 603"/>
                <a:gd name="T3" fmla="*/ 439 h 456"/>
                <a:gd name="T4" fmla="*/ 392 w 603"/>
                <a:gd name="T5" fmla="*/ 423 h 456"/>
                <a:gd name="T6" fmla="*/ 376 w 603"/>
                <a:gd name="T7" fmla="*/ 385 h 456"/>
                <a:gd name="T8" fmla="*/ 376 w 603"/>
                <a:gd name="T9" fmla="*/ 375 h 456"/>
                <a:gd name="T10" fmla="*/ 456 w 603"/>
                <a:gd name="T11" fmla="*/ 357 h 456"/>
                <a:gd name="T12" fmla="*/ 504 w 603"/>
                <a:gd name="T13" fmla="*/ 304 h 456"/>
                <a:gd name="T14" fmla="*/ 515 w 603"/>
                <a:gd name="T15" fmla="*/ 279 h 456"/>
                <a:gd name="T16" fmla="*/ 545 w 603"/>
                <a:gd name="T17" fmla="*/ 254 h 456"/>
                <a:gd name="T18" fmla="*/ 541 w 603"/>
                <a:gd name="T19" fmla="*/ 227 h 456"/>
                <a:gd name="T20" fmla="*/ 574 w 603"/>
                <a:gd name="T21" fmla="*/ 166 h 456"/>
                <a:gd name="T22" fmla="*/ 603 w 603"/>
                <a:gd name="T23" fmla="*/ 135 h 456"/>
                <a:gd name="T24" fmla="*/ 306 w 603"/>
                <a:gd name="T25" fmla="*/ 44 h 456"/>
                <a:gd name="T26" fmla="*/ 282 w 603"/>
                <a:gd name="T27" fmla="*/ 3 h 456"/>
                <a:gd name="T28" fmla="*/ 266 w 603"/>
                <a:gd name="T29" fmla="*/ 0 h 456"/>
                <a:gd name="T30" fmla="*/ 101 w 603"/>
                <a:gd name="T31" fmla="*/ 23 h 456"/>
                <a:gd name="T32" fmla="*/ 65 w 603"/>
                <a:gd name="T33" fmla="*/ 45 h 456"/>
                <a:gd name="T34" fmla="*/ 24 w 603"/>
                <a:gd name="T35" fmla="*/ 59 h 456"/>
                <a:gd name="T36" fmla="*/ 23 w 603"/>
                <a:gd name="T37" fmla="*/ 73 h 456"/>
                <a:gd name="T38" fmla="*/ 0 w 603"/>
                <a:gd name="T39" fmla="*/ 108 h 456"/>
                <a:gd name="T40" fmla="*/ 63 w 603"/>
                <a:gd name="T41" fmla="*/ 135 h 456"/>
                <a:gd name="T42" fmla="*/ 73 w 603"/>
                <a:gd name="T43" fmla="*/ 151 h 456"/>
                <a:gd name="T44" fmla="*/ 109 w 603"/>
                <a:gd name="T45" fmla="*/ 197 h 456"/>
                <a:gd name="T46" fmla="*/ 114 w 603"/>
                <a:gd name="T47" fmla="*/ 206 h 456"/>
                <a:gd name="T48" fmla="*/ 164 w 603"/>
                <a:gd name="T49" fmla="*/ 243 h 456"/>
                <a:gd name="T50" fmla="*/ 202 w 603"/>
                <a:gd name="T51" fmla="*/ 266 h 456"/>
                <a:gd name="T52" fmla="*/ 216 w 603"/>
                <a:gd name="T53" fmla="*/ 288 h 456"/>
                <a:gd name="T54" fmla="*/ 228 w 603"/>
                <a:gd name="T55" fmla="*/ 301 h 456"/>
                <a:gd name="T56" fmla="*/ 266 w 603"/>
                <a:gd name="T57" fmla="*/ 324 h 456"/>
                <a:gd name="T58" fmla="*/ 284 w 603"/>
                <a:gd name="T59" fmla="*/ 361 h 456"/>
                <a:gd name="T60" fmla="*/ 309 w 603"/>
                <a:gd name="T61" fmla="*/ 390 h 456"/>
                <a:gd name="T62" fmla="*/ 331 w 603"/>
                <a:gd name="T63" fmla="*/ 44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3" h="456">
                  <a:moveTo>
                    <a:pt x="364" y="456"/>
                  </a:moveTo>
                  <a:lnTo>
                    <a:pt x="364" y="456"/>
                  </a:lnTo>
                  <a:lnTo>
                    <a:pt x="360" y="444"/>
                  </a:lnTo>
                  <a:lnTo>
                    <a:pt x="362" y="439"/>
                  </a:lnTo>
                  <a:lnTo>
                    <a:pt x="380" y="425"/>
                  </a:lnTo>
                  <a:lnTo>
                    <a:pt x="392" y="423"/>
                  </a:lnTo>
                  <a:lnTo>
                    <a:pt x="397" y="411"/>
                  </a:lnTo>
                  <a:lnTo>
                    <a:pt x="376" y="385"/>
                  </a:lnTo>
                  <a:lnTo>
                    <a:pt x="374" y="379"/>
                  </a:lnTo>
                  <a:lnTo>
                    <a:pt x="376" y="375"/>
                  </a:lnTo>
                  <a:lnTo>
                    <a:pt x="446" y="363"/>
                  </a:lnTo>
                  <a:lnTo>
                    <a:pt x="456" y="357"/>
                  </a:lnTo>
                  <a:lnTo>
                    <a:pt x="499" y="305"/>
                  </a:lnTo>
                  <a:lnTo>
                    <a:pt x="504" y="304"/>
                  </a:lnTo>
                  <a:lnTo>
                    <a:pt x="513" y="295"/>
                  </a:lnTo>
                  <a:lnTo>
                    <a:pt x="515" y="279"/>
                  </a:lnTo>
                  <a:lnTo>
                    <a:pt x="534" y="268"/>
                  </a:lnTo>
                  <a:lnTo>
                    <a:pt x="545" y="254"/>
                  </a:lnTo>
                  <a:lnTo>
                    <a:pt x="549" y="239"/>
                  </a:lnTo>
                  <a:lnTo>
                    <a:pt x="541" y="227"/>
                  </a:lnTo>
                  <a:lnTo>
                    <a:pt x="553" y="214"/>
                  </a:lnTo>
                  <a:lnTo>
                    <a:pt x="574" y="166"/>
                  </a:lnTo>
                  <a:lnTo>
                    <a:pt x="601" y="146"/>
                  </a:lnTo>
                  <a:lnTo>
                    <a:pt x="603" y="135"/>
                  </a:lnTo>
                  <a:lnTo>
                    <a:pt x="441" y="20"/>
                  </a:lnTo>
                  <a:lnTo>
                    <a:pt x="306" y="44"/>
                  </a:lnTo>
                  <a:lnTo>
                    <a:pt x="304" y="23"/>
                  </a:lnTo>
                  <a:lnTo>
                    <a:pt x="282" y="3"/>
                  </a:lnTo>
                  <a:lnTo>
                    <a:pt x="271" y="14"/>
                  </a:lnTo>
                  <a:lnTo>
                    <a:pt x="266" y="0"/>
                  </a:lnTo>
                  <a:lnTo>
                    <a:pt x="105" y="15"/>
                  </a:lnTo>
                  <a:lnTo>
                    <a:pt x="101" y="23"/>
                  </a:lnTo>
                  <a:lnTo>
                    <a:pt x="73" y="34"/>
                  </a:lnTo>
                  <a:lnTo>
                    <a:pt x="65" y="45"/>
                  </a:lnTo>
                  <a:lnTo>
                    <a:pt x="62" y="42"/>
                  </a:lnTo>
                  <a:lnTo>
                    <a:pt x="24" y="59"/>
                  </a:lnTo>
                  <a:lnTo>
                    <a:pt x="25" y="59"/>
                  </a:lnTo>
                  <a:lnTo>
                    <a:pt x="23" y="73"/>
                  </a:lnTo>
                  <a:lnTo>
                    <a:pt x="11" y="82"/>
                  </a:lnTo>
                  <a:lnTo>
                    <a:pt x="0" y="108"/>
                  </a:lnTo>
                  <a:lnTo>
                    <a:pt x="45" y="136"/>
                  </a:lnTo>
                  <a:lnTo>
                    <a:pt x="63" y="135"/>
                  </a:lnTo>
                  <a:lnTo>
                    <a:pt x="73" y="151"/>
                  </a:lnTo>
                  <a:lnTo>
                    <a:pt x="73" y="151"/>
                  </a:lnTo>
                  <a:lnTo>
                    <a:pt x="88" y="177"/>
                  </a:lnTo>
                  <a:lnTo>
                    <a:pt x="109" y="197"/>
                  </a:lnTo>
                  <a:lnTo>
                    <a:pt x="108" y="197"/>
                  </a:lnTo>
                  <a:lnTo>
                    <a:pt x="114" y="206"/>
                  </a:lnTo>
                  <a:lnTo>
                    <a:pt x="149" y="223"/>
                  </a:lnTo>
                  <a:lnTo>
                    <a:pt x="164" y="243"/>
                  </a:lnTo>
                  <a:lnTo>
                    <a:pt x="164" y="243"/>
                  </a:lnTo>
                  <a:lnTo>
                    <a:pt x="202" y="266"/>
                  </a:lnTo>
                  <a:lnTo>
                    <a:pt x="203" y="282"/>
                  </a:lnTo>
                  <a:lnTo>
                    <a:pt x="216" y="288"/>
                  </a:lnTo>
                  <a:lnTo>
                    <a:pt x="217" y="296"/>
                  </a:lnTo>
                  <a:lnTo>
                    <a:pt x="228" y="301"/>
                  </a:lnTo>
                  <a:lnTo>
                    <a:pt x="230" y="308"/>
                  </a:lnTo>
                  <a:lnTo>
                    <a:pt x="266" y="324"/>
                  </a:lnTo>
                  <a:lnTo>
                    <a:pt x="266" y="333"/>
                  </a:lnTo>
                  <a:lnTo>
                    <a:pt x="284" y="361"/>
                  </a:lnTo>
                  <a:lnTo>
                    <a:pt x="287" y="381"/>
                  </a:lnTo>
                  <a:lnTo>
                    <a:pt x="309" y="390"/>
                  </a:lnTo>
                  <a:lnTo>
                    <a:pt x="327" y="418"/>
                  </a:lnTo>
                  <a:lnTo>
                    <a:pt x="331" y="446"/>
                  </a:lnTo>
                  <a:lnTo>
                    <a:pt x="364" y="45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2" name="Rhode Island" title="Rhode Island"/>
            <p:cNvSpPr>
              <a:spLocks/>
            </p:cNvSpPr>
            <p:nvPr/>
          </p:nvSpPr>
          <p:spPr bwMode="auto">
            <a:xfrm>
              <a:off x="9141054" y="2608976"/>
              <a:ext cx="74613" cy="111125"/>
            </a:xfrm>
            <a:custGeom>
              <a:avLst/>
              <a:gdLst>
                <a:gd name="T0" fmla="*/ 23 w 79"/>
                <a:gd name="T1" fmla="*/ 116 h 116"/>
                <a:gd name="T2" fmla="*/ 23 w 79"/>
                <a:gd name="T3" fmla="*/ 116 h 116"/>
                <a:gd name="T4" fmla="*/ 64 w 79"/>
                <a:gd name="T5" fmla="*/ 91 h 116"/>
                <a:gd name="T6" fmla="*/ 73 w 79"/>
                <a:gd name="T7" fmla="*/ 80 h 116"/>
                <a:gd name="T8" fmla="*/ 75 w 79"/>
                <a:gd name="T9" fmla="*/ 47 h 116"/>
                <a:gd name="T10" fmla="*/ 79 w 79"/>
                <a:gd name="T11" fmla="*/ 41 h 116"/>
                <a:gd name="T12" fmla="*/ 58 w 79"/>
                <a:gd name="T13" fmla="*/ 33 h 116"/>
                <a:gd name="T14" fmla="*/ 55 w 79"/>
                <a:gd name="T15" fmla="*/ 19 h 116"/>
                <a:gd name="T16" fmla="*/ 50 w 79"/>
                <a:gd name="T17" fmla="*/ 20 h 116"/>
                <a:gd name="T18" fmla="*/ 44 w 79"/>
                <a:gd name="T19" fmla="*/ 0 h 116"/>
                <a:gd name="T20" fmla="*/ 0 w 79"/>
                <a:gd name="T21" fmla="*/ 12 h 116"/>
                <a:gd name="T22" fmla="*/ 24 w 79"/>
                <a:gd name="T23" fmla="*/ 101 h 116"/>
                <a:gd name="T24" fmla="*/ 21 w 79"/>
                <a:gd name="T25" fmla="*/ 104 h 116"/>
                <a:gd name="T26" fmla="*/ 23 w 79"/>
                <a:gd name="T27"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6">
                  <a:moveTo>
                    <a:pt x="23" y="116"/>
                  </a:moveTo>
                  <a:lnTo>
                    <a:pt x="23" y="116"/>
                  </a:lnTo>
                  <a:lnTo>
                    <a:pt x="64" y="91"/>
                  </a:lnTo>
                  <a:lnTo>
                    <a:pt x="73" y="80"/>
                  </a:lnTo>
                  <a:lnTo>
                    <a:pt x="75" y="47"/>
                  </a:lnTo>
                  <a:lnTo>
                    <a:pt x="79" y="41"/>
                  </a:lnTo>
                  <a:lnTo>
                    <a:pt x="58" y="33"/>
                  </a:lnTo>
                  <a:lnTo>
                    <a:pt x="55" y="19"/>
                  </a:lnTo>
                  <a:lnTo>
                    <a:pt x="50" y="20"/>
                  </a:lnTo>
                  <a:lnTo>
                    <a:pt x="44" y="0"/>
                  </a:lnTo>
                  <a:lnTo>
                    <a:pt x="0" y="12"/>
                  </a:lnTo>
                  <a:lnTo>
                    <a:pt x="24" y="101"/>
                  </a:lnTo>
                  <a:lnTo>
                    <a:pt x="21" y="104"/>
                  </a:lnTo>
                  <a:lnTo>
                    <a:pt x="23" y="11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3" name="Pennslyvania" title="Pennslyvania"/>
            <p:cNvSpPr>
              <a:spLocks/>
            </p:cNvSpPr>
            <p:nvPr/>
          </p:nvSpPr>
          <p:spPr bwMode="auto">
            <a:xfrm>
              <a:off x="8247291" y="2718513"/>
              <a:ext cx="657225" cy="428625"/>
            </a:xfrm>
            <a:custGeom>
              <a:avLst/>
              <a:gdLst>
                <a:gd name="T0" fmla="*/ 689 w 689"/>
                <a:gd name="T1" fmla="*/ 251 h 449"/>
                <a:gd name="T2" fmla="*/ 689 w 689"/>
                <a:gd name="T3" fmla="*/ 251 h 449"/>
                <a:gd name="T4" fmla="*/ 654 w 689"/>
                <a:gd name="T5" fmla="*/ 222 h 449"/>
                <a:gd name="T6" fmla="*/ 644 w 689"/>
                <a:gd name="T7" fmla="*/ 221 h 449"/>
                <a:gd name="T8" fmla="*/ 637 w 689"/>
                <a:gd name="T9" fmla="*/ 203 h 449"/>
                <a:gd name="T10" fmla="*/ 624 w 689"/>
                <a:gd name="T11" fmla="*/ 203 h 449"/>
                <a:gd name="T12" fmla="*/ 619 w 689"/>
                <a:gd name="T13" fmla="*/ 186 h 449"/>
                <a:gd name="T14" fmla="*/ 619 w 689"/>
                <a:gd name="T15" fmla="*/ 187 h 449"/>
                <a:gd name="T16" fmla="*/ 618 w 689"/>
                <a:gd name="T17" fmla="*/ 176 h 449"/>
                <a:gd name="T18" fmla="*/ 625 w 689"/>
                <a:gd name="T19" fmla="*/ 169 h 449"/>
                <a:gd name="T20" fmla="*/ 628 w 689"/>
                <a:gd name="T21" fmla="*/ 155 h 449"/>
                <a:gd name="T22" fmla="*/ 616 w 689"/>
                <a:gd name="T23" fmla="*/ 140 h 449"/>
                <a:gd name="T24" fmla="*/ 629 w 689"/>
                <a:gd name="T25" fmla="*/ 123 h 449"/>
                <a:gd name="T26" fmla="*/ 638 w 689"/>
                <a:gd name="T27" fmla="*/ 91 h 449"/>
                <a:gd name="T28" fmla="*/ 649 w 689"/>
                <a:gd name="T29" fmla="*/ 74 h 449"/>
                <a:gd name="T30" fmla="*/ 642 w 689"/>
                <a:gd name="T31" fmla="*/ 66 h 449"/>
                <a:gd name="T32" fmla="*/ 615 w 689"/>
                <a:gd name="T33" fmla="*/ 64 h 449"/>
                <a:gd name="T34" fmla="*/ 601 w 689"/>
                <a:gd name="T35" fmla="*/ 47 h 449"/>
                <a:gd name="T36" fmla="*/ 597 w 689"/>
                <a:gd name="T37" fmla="*/ 23 h 449"/>
                <a:gd name="T38" fmla="*/ 591 w 689"/>
                <a:gd name="T39" fmla="*/ 22 h 449"/>
                <a:gd name="T40" fmla="*/ 593 w 689"/>
                <a:gd name="T41" fmla="*/ 17 h 449"/>
                <a:gd name="T42" fmla="*/ 573 w 689"/>
                <a:gd name="T43" fmla="*/ 14 h 449"/>
                <a:gd name="T44" fmla="*/ 568 w 689"/>
                <a:gd name="T45" fmla="*/ 3 h 449"/>
                <a:gd name="T46" fmla="*/ 553 w 689"/>
                <a:gd name="T47" fmla="*/ 0 h 449"/>
                <a:gd name="T48" fmla="*/ 470 w 689"/>
                <a:gd name="T49" fmla="*/ 18 h 449"/>
                <a:gd name="T50" fmla="*/ 81 w 689"/>
                <a:gd name="T51" fmla="*/ 97 h 449"/>
                <a:gd name="T52" fmla="*/ 74 w 689"/>
                <a:gd name="T53" fmla="*/ 58 h 449"/>
                <a:gd name="T54" fmla="*/ 58 w 689"/>
                <a:gd name="T55" fmla="*/ 73 h 449"/>
                <a:gd name="T56" fmla="*/ 37 w 689"/>
                <a:gd name="T57" fmla="*/ 79 h 449"/>
                <a:gd name="T58" fmla="*/ 0 w 689"/>
                <a:gd name="T59" fmla="*/ 116 h 449"/>
                <a:gd name="T60" fmla="*/ 58 w 689"/>
                <a:gd name="T61" fmla="*/ 449 h 449"/>
                <a:gd name="T62" fmla="*/ 175 w 689"/>
                <a:gd name="T63" fmla="*/ 427 h 449"/>
                <a:gd name="T64" fmla="*/ 586 w 689"/>
                <a:gd name="T65" fmla="*/ 342 h 449"/>
                <a:gd name="T66" fmla="*/ 598 w 689"/>
                <a:gd name="T67" fmla="*/ 321 h 449"/>
                <a:gd name="T68" fmla="*/ 612 w 689"/>
                <a:gd name="T69" fmla="*/ 316 h 449"/>
                <a:gd name="T70" fmla="*/ 627 w 689"/>
                <a:gd name="T71" fmla="*/ 322 h 449"/>
                <a:gd name="T72" fmla="*/ 632 w 689"/>
                <a:gd name="T73" fmla="*/ 315 h 449"/>
                <a:gd name="T74" fmla="*/ 654 w 689"/>
                <a:gd name="T75" fmla="*/ 303 h 449"/>
                <a:gd name="T76" fmla="*/ 656 w 689"/>
                <a:gd name="T77" fmla="*/ 298 h 449"/>
                <a:gd name="T78" fmla="*/ 653 w 689"/>
                <a:gd name="T79" fmla="*/ 292 h 449"/>
                <a:gd name="T80" fmla="*/ 689 w 689"/>
                <a:gd name="T81" fmla="*/ 251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9" h="449">
                  <a:moveTo>
                    <a:pt x="689" y="251"/>
                  </a:moveTo>
                  <a:lnTo>
                    <a:pt x="689" y="251"/>
                  </a:lnTo>
                  <a:lnTo>
                    <a:pt x="654" y="222"/>
                  </a:lnTo>
                  <a:lnTo>
                    <a:pt x="644" y="221"/>
                  </a:lnTo>
                  <a:lnTo>
                    <a:pt x="637" y="203"/>
                  </a:lnTo>
                  <a:lnTo>
                    <a:pt x="624" y="203"/>
                  </a:lnTo>
                  <a:lnTo>
                    <a:pt x="619" y="186"/>
                  </a:lnTo>
                  <a:lnTo>
                    <a:pt x="619" y="187"/>
                  </a:lnTo>
                  <a:lnTo>
                    <a:pt x="618" y="176"/>
                  </a:lnTo>
                  <a:lnTo>
                    <a:pt x="625" y="169"/>
                  </a:lnTo>
                  <a:lnTo>
                    <a:pt x="628" y="155"/>
                  </a:lnTo>
                  <a:lnTo>
                    <a:pt x="616" y="140"/>
                  </a:lnTo>
                  <a:lnTo>
                    <a:pt x="629" y="123"/>
                  </a:lnTo>
                  <a:lnTo>
                    <a:pt x="638" y="91"/>
                  </a:lnTo>
                  <a:lnTo>
                    <a:pt x="649" y="74"/>
                  </a:lnTo>
                  <a:lnTo>
                    <a:pt x="642" y="66"/>
                  </a:lnTo>
                  <a:lnTo>
                    <a:pt x="615" y="64"/>
                  </a:lnTo>
                  <a:lnTo>
                    <a:pt x="601" y="47"/>
                  </a:lnTo>
                  <a:lnTo>
                    <a:pt x="597" y="23"/>
                  </a:lnTo>
                  <a:lnTo>
                    <a:pt x="591" y="22"/>
                  </a:lnTo>
                  <a:lnTo>
                    <a:pt x="593" y="17"/>
                  </a:lnTo>
                  <a:lnTo>
                    <a:pt x="573" y="14"/>
                  </a:lnTo>
                  <a:lnTo>
                    <a:pt x="568" y="3"/>
                  </a:lnTo>
                  <a:lnTo>
                    <a:pt x="553" y="0"/>
                  </a:lnTo>
                  <a:lnTo>
                    <a:pt x="470" y="18"/>
                  </a:lnTo>
                  <a:lnTo>
                    <a:pt x="81" y="97"/>
                  </a:lnTo>
                  <a:lnTo>
                    <a:pt x="74" y="58"/>
                  </a:lnTo>
                  <a:lnTo>
                    <a:pt x="58" y="73"/>
                  </a:lnTo>
                  <a:lnTo>
                    <a:pt x="37" y="79"/>
                  </a:lnTo>
                  <a:lnTo>
                    <a:pt x="0" y="116"/>
                  </a:lnTo>
                  <a:lnTo>
                    <a:pt x="58" y="449"/>
                  </a:lnTo>
                  <a:lnTo>
                    <a:pt x="175" y="427"/>
                  </a:lnTo>
                  <a:lnTo>
                    <a:pt x="586" y="342"/>
                  </a:lnTo>
                  <a:lnTo>
                    <a:pt x="598" y="321"/>
                  </a:lnTo>
                  <a:lnTo>
                    <a:pt x="612" y="316"/>
                  </a:lnTo>
                  <a:lnTo>
                    <a:pt x="627" y="322"/>
                  </a:lnTo>
                  <a:lnTo>
                    <a:pt x="632" y="315"/>
                  </a:lnTo>
                  <a:lnTo>
                    <a:pt x="654" y="303"/>
                  </a:lnTo>
                  <a:lnTo>
                    <a:pt x="656" y="298"/>
                  </a:lnTo>
                  <a:lnTo>
                    <a:pt x="653" y="292"/>
                  </a:lnTo>
                  <a:lnTo>
                    <a:pt x="689" y="251"/>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4" name="Oregon" title="Oregon"/>
            <p:cNvSpPr>
              <a:spLocks/>
            </p:cNvSpPr>
            <p:nvPr/>
          </p:nvSpPr>
          <p:spPr bwMode="auto">
            <a:xfrm>
              <a:off x="3707041" y="2008901"/>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5" name="Oklahoma" title="Oklahoma"/>
            <p:cNvSpPr>
              <a:spLocks/>
            </p:cNvSpPr>
            <p:nvPr/>
          </p:nvSpPr>
          <p:spPr bwMode="auto">
            <a:xfrm>
              <a:off x="5839054" y="3667838"/>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6" name="Ohio" title="Ohio"/>
            <p:cNvSpPr>
              <a:spLocks/>
            </p:cNvSpPr>
            <p:nvPr/>
          </p:nvSpPr>
          <p:spPr bwMode="auto">
            <a:xfrm>
              <a:off x="7805966" y="2828051"/>
              <a:ext cx="474663" cy="539750"/>
            </a:xfrm>
            <a:custGeom>
              <a:avLst/>
              <a:gdLst>
                <a:gd name="T0" fmla="*/ 435 w 497"/>
                <a:gd name="T1" fmla="*/ 10 h 564"/>
                <a:gd name="T2" fmla="*/ 435 w 497"/>
                <a:gd name="T3" fmla="*/ 10 h 564"/>
                <a:gd name="T4" fmla="*/ 336 w 497"/>
                <a:gd name="T5" fmla="*/ 89 h 564"/>
                <a:gd name="T6" fmla="*/ 304 w 497"/>
                <a:gd name="T7" fmla="*/ 94 h 564"/>
                <a:gd name="T8" fmla="*/ 268 w 497"/>
                <a:gd name="T9" fmla="*/ 112 h 564"/>
                <a:gd name="T10" fmla="*/ 230 w 497"/>
                <a:gd name="T11" fmla="*/ 112 h 564"/>
                <a:gd name="T12" fmla="*/ 224 w 497"/>
                <a:gd name="T13" fmla="*/ 106 h 564"/>
                <a:gd name="T14" fmla="*/ 209 w 497"/>
                <a:gd name="T15" fmla="*/ 108 h 564"/>
                <a:gd name="T16" fmla="*/ 199 w 497"/>
                <a:gd name="T17" fmla="*/ 107 h 564"/>
                <a:gd name="T18" fmla="*/ 183 w 497"/>
                <a:gd name="T19" fmla="*/ 96 h 564"/>
                <a:gd name="T20" fmla="*/ 152 w 497"/>
                <a:gd name="T21" fmla="*/ 89 h 564"/>
                <a:gd name="T22" fmla="*/ 0 w 497"/>
                <a:gd name="T23" fmla="*/ 110 h 564"/>
                <a:gd name="T24" fmla="*/ 50 w 497"/>
                <a:gd name="T25" fmla="*/ 499 h 564"/>
                <a:gd name="T26" fmla="*/ 58 w 497"/>
                <a:gd name="T27" fmla="*/ 491 h 564"/>
                <a:gd name="T28" fmla="*/ 73 w 497"/>
                <a:gd name="T29" fmla="*/ 500 h 564"/>
                <a:gd name="T30" fmla="*/ 91 w 497"/>
                <a:gd name="T31" fmla="*/ 492 h 564"/>
                <a:gd name="T32" fmla="*/ 110 w 497"/>
                <a:gd name="T33" fmla="*/ 504 h 564"/>
                <a:gd name="T34" fmla="*/ 124 w 497"/>
                <a:gd name="T35" fmla="*/ 531 h 564"/>
                <a:gd name="T36" fmla="*/ 163 w 497"/>
                <a:gd name="T37" fmla="*/ 534 h 564"/>
                <a:gd name="T38" fmla="*/ 181 w 497"/>
                <a:gd name="T39" fmla="*/ 549 h 564"/>
                <a:gd name="T40" fmla="*/ 192 w 497"/>
                <a:gd name="T41" fmla="*/ 550 h 564"/>
                <a:gd name="T42" fmla="*/ 195 w 497"/>
                <a:gd name="T43" fmla="*/ 542 h 564"/>
                <a:gd name="T44" fmla="*/ 206 w 497"/>
                <a:gd name="T45" fmla="*/ 537 h 564"/>
                <a:gd name="T46" fmla="*/ 233 w 497"/>
                <a:gd name="T47" fmla="*/ 550 h 564"/>
                <a:gd name="T48" fmla="*/ 250 w 497"/>
                <a:gd name="T49" fmla="*/ 544 h 564"/>
                <a:gd name="T50" fmla="*/ 261 w 497"/>
                <a:gd name="T51" fmla="*/ 527 h 564"/>
                <a:gd name="T52" fmla="*/ 275 w 497"/>
                <a:gd name="T53" fmla="*/ 520 h 564"/>
                <a:gd name="T54" fmla="*/ 286 w 497"/>
                <a:gd name="T55" fmla="*/ 544 h 564"/>
                <a:gd name="T56" fmla="*/ 302 w 497"/>
                <a:gd name="T57" fmla="*/ 548 h 564"/>
                <a:gd name="T58" fmla="*/ 319 w 497"/>
                <a:gd name="T59" fmla="*/ 564 h 564"/>
                <a:gd name="T60" fmla="*/ 348 w 497"/>
                <a:gd name="T61" fmla="*/ 555 h 564"/>
                <a:gd name="T62" fmla="*/ 350 w 497"/>
                <a:gd name="T63" fmla="*/ 534 h 564"/>
                <a:gd name="T64" fmla="*/ 361 w 497"/>
                <a:gd name="T65" fmla="*/ 528 h 564"/>
                <a:gd name="T66" fmla="*/ 352 w 497"/>
                <a:gd name="T67" fmla="*/ 504 h 564"/>
                <a:gd name="T68" fmla="*/ 366 w 497"/>
                <a:gd name="T69" fmla="*/ 467 h 564"/>
                <a:gd name="T70" fmla="*/ 379 w 497"/>
                <a:gd name="T71" fmla="*/ 468 h 564"/>
                <a:gd name="T72" fmla="*/ 383 w 497"/>
                <a:gd name="T73" fmla="*/ 483 h 564"/>
                <a:gd name="T74" fmla="*/ 392 w 497"/>
                <a:gd name="T75" fmla="*/ 472 h 564"/>
                <a:gd name="T76" fmla="*/ 400 w 497"/>
                <a:gd name="T77" fmla="*/ 474 h 564"/>
                <a:gd name="T78" fmla="*/ 390 w 497"/>
                <a:gd name="T79" fmla="*/ 452 h 564"/>
                <a:gd name="T80" fmla="*/ 397 w 497"/>
                <a:gd name="T81" fmla="*/ 448 h 564"/>
                <a:gd name="T82" fmla="*/ 395 w 497"/>
                <a:gd name="T83" fmla="*/ 437 h 564"/>
                <a:gd name="T84" fmla="*/ 401 w 497"/>
                <a:gd name="T85" fmla="*/ 422 h 564"/>
                <a:gd name="T86" fmla="*/ 413 w 497"/>
                <a:gd name="T87" fmla="*/ 418 h 564"/>
                <a:gd name="T88" fmla="*/ 423 w 497"/>
                <a:gd name="T89" fmla="*/ 396 h 564"/>
                <a:gd name="T90" fmla="*/ 436 w 497"/>
                <a:gd name="T91" fmla="*/ 404 h 564"/>
                <a:gd name="T92" fmla="*/ 450 w 497"/>
                <a:gd name="T93" fmla="*/ 394 h 564"/>
                <a:gd name="T94" fmla="*/ 483 w 497"/>
                <a:gd name="T95" fmla="*/ 354 h 564"/>
                <a:gd name="T96" fmla="*/ 486 w 497"/>
                <a:gd name="T97" fmla="*/ 339 h 564"/>
                <a:gd name="T98" fmla="*/ 480 w 497"/>
                <a:gd name="T99" fmla="*/ 332 h 564"/>
                <a:gd name="T100" fmla="*/ 486 w 497"/>
                <a:gd name="T101" fmla="*/ 317 h 564"/>
                <a:gd name="T102" fmla="*/ 484 w 497"/>
                <a:gd name="T103" fmla="*/ 309 h 564"/>
                <a:gd name="T104" fmla="*/ 489 w 497"/>
                <a:gd name="T105" fmla="*/ 307 h 564"/>
                <a:gd name="T106" fmla="*/ 487 w 497"/>
                <a:gd name="T107" fmla="*/ 282 h 564"/>
                <a:gd name="T108" fmla="*/ 496 w 497"/>
                <a:gd name="T109" fmla="*/ 247 h 564"/>
                <a:gd name="T110" fmla="*/ 491 w 497"/>
                <a:gd name="T111" fmla="*/ 235 h 564"/>
                <a:gd name="T112" fmla="*/ 493 w 497"/>
                <a:gd name="T113" fmla="*/ 224 h 564"/>
                <a:gd name="T114" fmla="*/ 481 w 497"/>
                <a:gd name="T115" fmla="*/ 208 h 564"/>
                <a:gd name="T116" fmla="*/ 485 w 497"/>
                <a:gd name="T117" fmla="*/ 202 h 564"/>
                <a:gd name="T118" fmla="*/ 497 w 497"/>
                <a:gd name="T119" fmla="*/ 196 h 564"/>
                <a:gd name="T120" fmla="*/ 497 w 497"/>
                <a:gd name="T121" fmla="*/ 196 h 564"/>
                <a:gd name="T122" fmla="*/ 463 w 497"/>
                <a:gd name="T123" fmla="*/ 0 h 564"/>
                <a:gd name="T124" fmla="*/ 435 w 497"/>
                <a:gd name="T125" fmla="*/ 1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7" h="564">
                  <a:moveTo>
                    <a:pt x="435" y="10"/>
                  </a:moveTo>
                  <a:lnTo>
                    <a:pt x="435" y="10"/>
                  </a:lnTo>
                  <a:lnTo>
                    <a:pt x="336" y="89"/>
                  </a:lnTo>
                  <a:lnTo>
                    <a:pt x="304" y="94"/>
                  </a:lnTo>
                  <a:lnTo>
                    <a:pt x="268" y="112"/>
                  </a:lnTo>
                  <a:lnTo>
                    <a:pt x="230" y="112"/>
                  </a:lnTo>
                  <a:lnTo>
                    <a:pt x="224" y="106"/>
                  </a:lnTo>
                  <a:lnTo>
                    <a:pt x="209" y="108"/>
                  </a:lnTo>
                  <a:lnTo>
                    <a:pt x="199" y="107"/>
                  </a:lnTo>
                  <a:lnTo>
                    <a:pt x="183" y="96"/>
                  </a:lnTo>
                  <a:lnTo>
                    <a:pt x="152" y="89"/>
                  </a:lnTo>
                  <a:lnTo>
                    <a:pt x="0" y="110"/>
                  </a:lnTo>
                  <a:lnTo>
                    <a:pt x="50" y="499"/>
                  </a:lnTo>
                  <a:lnTo>
                    <a:pt x="58" y="491"/>
                  </a:lnTo>
                  <a:lnTo>
                    <a:pt x="73" y="500"/>
                  </a:lnTo>
                  <a:lnTo>
                    <a:pt x="91" y="492"/>
                  </a:lnTo>
                  <a:lnTo>
                    <a:pt x="110" y="504"/>
                  </a:lnTo>
                  <a:lnTo>
                    <a:pt x="124" y="531"/>
                  </a:lnTo>
                  <a:lnTo>
                    <a:pt x="163" y="534"/>
                  </a:lnTo>
                  <a:lnTo>
                    <a:pt x="181" y="549"/>
                  </a:lnTo>
                  <a:lnTo>
                    <a:pt x="192" y="550"/>
                  </a:lnTo>
                  <a:lnTo>
                    <a:pt x="195" y="542"/>
                  </a:lnTo>
                  <a:lnTo>
                    <a:pt x="206" y="537"/>
                  </a:lnTo>
                  <a:lnTo>
                    <a:pt x="233" y="550"/>
                  </a:lnTo>
                  <a:lnTo>
                    <a:pt x="250" y="544"/>
                  </a:lnTo>
                  <a:lnTo>
                    <a:pt x="261" y="527"/>
                  </a:lnTo>
                  <a:lnTo>
                    <a:pt x="275" y="520"/>
                  </a:lnTo>
                  <a:lnTo>
                    <a:pt x="286" y="544"/>
                  </a:lnTo>
                  <a:lnTo>
                    <a:pt x="302" y="548"/>
                  </a:lnTo>
                  <a:lnTo>
                    <a:pt x="319" y="564"/>
                  </a:lnTo>
                  <a:lnTo>
                    <a:pt x="348" y="555"/>
                  </a:lnTo>
                  <a:lnTo>
                    <a:pt x="350" y="534"/>
                  </a:lnTo>
                  <a:lnTo>
                    <a:pt x="361" y="528"/>
                  </a:lnTo>
                  <a:lnTo>
                    <a:pt x="352" y="504"/>
                  </a:lnTo>
                  <a:lnTo>
                    <a:pt x="366" y="467"/>
                  </a:lnTo>
                  <a:lnTo>
                    <a:pt x="379" y="468"/>
                  </a:lnTo>
                  <a:lnTo>
                    <a:pt x="383" y="483"/>
                  </a:lnTo>
                  <a:lnTo>
                    <a:pt x="392" y="472"/>
                  </a:lnTo>
                  <a:lnTo>
                    <a:pt x="400" y="474"/>
                  </a:lnTo>
                  <a:lnTo>
                    <a:pt x="390" y="452"/>
                  </a:lnTo>
                  <a:lnTo>
                    <a:pt x="397" y="448"/>
                  </a:lnTo>
                  <a:lnTo>
                    <a:pt x="395" y="437"/>
                  </a:lnTo>
                  <a:lnTo>
                    <a:pt x="401" y="422"/>
                  </a:lnTo>
                  <a:lnTo>
                    <a:pt x="413" y="418"/>
                  </a:lnTo>
                  <a:lnTo>
                    <a:pt x="423" y="396"/>
                  </a:lnTo>
                  <a:lnTo>
                    <a:pt x="436" y="404"/>
                  </a:lnTo>
                  <a:lnTo>
                    <a:pt x="450" y="394"/>
                  </a:lnTo>
                  <a:lnTo>
                    <a:pt x="483" y="354"/>
                  </a:lnTo>
                  <a:lnTo>
                    <a:pt x="486" y="339"/>
                  </a:lnTo>
                  <a:lnTo>
                    <a:pt x="480" y="332"/>
                  </a:lnTo>
                  <a:lnTo>
                    <a:pt x="486" y="317"/>
                  </a:lnTo>
                  <a:lnTo>
                    <a:pt x="484" y="309"/>
                  </a:lnTo>
                  <a:lnTo>
                    <a:pt x="489" y="307"/>
                  </a:lnTo>
                  <a:lnTo>
                    <a:pt x="487" y="282"/>
                  </a:lnTo>
                  <a:lnTo>
                    <a:pt x="496" y="247"/>
                  </a:lnTo>
                  <a:lnTo>
                    <a:pt x="491" y="235"/>
                  </a:lnTo>
                  <a:lnTo>
                    <a:pt x="493" y="224"/>
                  </a:lnTo>
                  <a:lnTo>
                    <a:pt x="481" y="208"/>
                  </a:lnTo>
                  <a:lnTo>
                    <a:pt x="485" y="202"/>
                  </a:lnTo>
                  <a:lnTo>
                    <a:pt x="497" y="196"/>
                  </a:lnTo>
                  <a:lnTo>
                    <a:pt x="497" y="196"/>
                  </a:lnTo>
                  <a:lnTo>
                    <a:pt x="463" y="0"/>
                  </a:lnTo>
                  <a:lnTo>
                    <a:pt x="435" y="1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28" name="North Dakota" title="North Dakota"/>
            <p:cNvSpPr>
              <a:spLocks/>
            </p:cNvSpPr>
            <p:nvPr/>
          </p:nvSpPr>
          <p:spPr bwMode="auto">
            <a:xfrm>
              <a:off x="5824766" y="1962863"/>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29" name="North Carolina" title="North Carolina"/>
            <p:cNvSpPr>
              <a:spLocks/>
            </p:cNvSpPr>
            <p:nvPr/>
          </p:nvSpPr>
          <p:spPr bwMode="auto">
            <a:xfrm>
              <a:off x="7983766" y="3469401"/>
              <a:ext cx="966788" cy="460375"/>
            </a:xfrm>
            <a:custGeom>
              <a:avLst/>
              <a:gdLst>
                <a:gd name="T0" fmla="*/ 867 w 1014"/>
                <a:gd name="T1" fmla="*/ 21 h 481"/>
                <a:gd name="T2" fmla="*/ 277 w 1014"/>
                <a:gd name="T3" fmla="*/ 155 h 481"/>
                <a:gd name="T4" fmla="*/ 277 w 1014"/>
                <a:gd name="T5" fmla="*/ 174 h 481"/>
                <a:gd name="T6" fmla="*/ 270 w 1014"/>
                <a:gd name="T7" fmla="*/ 182 h 481"/>
                <a:gd name="T8" fmla="*/ 245 w 1014"/>
                <a:gd name="T9" fmla="*/ 225 h 481"/>
                <a:gd name="T10" fmla="*/ 219 w 1014"/>
                <a:gd name="T11" fmla="*/ 224 h 481"/>
                <a:gd name="T12" fmla="*/ 180 w 1014"/>
                <a:gd name="T13" fmla="*/ 241 h 481"/>
                <a:gd name="T14" fmla="*/ 163 w 1014"/>
                <a:gd name="T15" fmla="*/ 264 h 481"/>
                <a:gd name="T16" fmla="*/ 152 w 1014"/>
                <a:gd name="T17" fmla="*/ 273 h 481"/>
                <a:gd name="T18" fmla="*/ 124 w 1014"/>
                <a:gd name="T19" fmla="*/ 296 h 481"/>
                <a:gd name="T20" fmla="*/ 59 w 1014"/>
                <a:gd name="T21" fmla="*/ 335 h 481"/>
                <a:gd name="T22" fmla="*/ 29 w 1014"/>
                <a:gd name="T23" fmla="*/ 360 h 481"/>
                <a:gd name="T24" fmla="*/ 6 w 1014"/>
                <a:gd name="T25" fmla="*/ 386 h 481"/>
                <a:gd name="T26" fmla="*/ 1 w 1014"/>
                <a:gd name="T27" fmla="*/ 425 h 481"/>
                <a:gd name="T28" fmla="*/ 185 w 1014"/>
                <a:gd name="T29" fmla="*/ 388 h 481"/>
                <a:gd name="T30" fmla="*/ 196 w 1014"/>
                <a:gd name="T31" fmla="*/ 380 h 481"/>
                <a:gd name="T32" fmla="*/ 228 w 1014"/>
                <a:gd name="T33" fmla="*/ 361 h 481"/>
                <a:gd name="T34" fmla="*/ 394 w 1014"/>
                <a:gd name="T35" fmla="*/ 360 h 481"/>
                <a:gd name="T36" fmla="*/ 427 w 1014"/>
                <a:gd name="T37" fmla="*/ 369 h 481"/>
                <a:gd name="T38" fmla="*/ 564 w 1014"/>
                <a:gd name="T39" fmla="*/ 366 h 481"/>
                <a:gd name="T40" fmla="*/ 774 w 1014"/>
                <a:gd name="T41" fmla="*/ 462 h 481"/>
                <a:gd name="T42" fmla="*/ 813 w 1014"/>
                <a:gd name="T43" fmla="*/ 420 h 481"/>
                <a:gd name="T44" fmla="*/ 885 w 1014"/>
                <a:gd name="T45" fmla="*/ 332 h 481"/>
                <a:gd name="T46" fmla="*/ 958 w 1014"/>
                <a:gd name="T47" fmla="*/ 291 h 481"/>
                <a:gd name="T48" fmla="*/ 955 w 1014"/>
                <a:gd name="T49" fmla="*/ 262 h 481"/>
                <a:gd name="T50" fmla="*/ 926 w 1014"/>
                <a:gd name="T51" fmla="*/ 270 h 481"/>
                <a:gd name="T52" fmla="*/ 923 w 1014"/>
                <a:gd name="T53" fmla="*/ 270 h 481"/>
                <a:gd name="T54" fmla="*/ 930 w 1014"/>
                <a:gd name="T55" fmla="*/ 245 h 481"/>
                <a:gd name="T56" fmla="*/ 940 w 1014"/>
                <a:gd name="T57" fmla="*/ 223 h 481"/>
                <a:gd name="T58" fmla="*/ 892 w 1014"/>
                <a:gd name="T59" fmla="*/ 209 h 481"/>
                <a:gd name="T60" fmla="*/ 931 w 1014"/>
                <a:gd name="T61" fmla="*/ 188 h 481"/>
                <a:gd name="T62" fmla="*/ 948 w 1014"/>
                <a:gd name="T63" fmla="*/ 200 h 481"/>
                <a:gd name="T64" fmla="*/ 978 w 1014"/>
                <a:gd name="T65" fmla="*/ 203 h 481"/>
                <a:gd name="T66" fmla="*/ 1004 w 1014"/>
                <a:gd name="T67" fmla="*/ 163 h 481"/>
                <a:gd name="T68" fmla="*/ 1004 w 1014"/>
                <a:gd name="T69" fmla="*/ 120 h 481"/>
                <a:gd name="T70" fmla="*/ 984 w 1014"/>
                <a:gd name="T71" fmla="*/ 122 h 481"/>
                <a:gd name="T72" fmla="*/ 976 w 1014"/>
                <a:gd name="T73" fmla="*/ 147 h 481"/>
                <a:gd name="T74" fmla="*/ 962 w 1014"/>
                <a:gd name="T75" fmla="*/ 113 h 481"/>
                <a:gd name="T76" fmla="*/ 896 w 1014"/>
                <a:gd name="T77" fmla="*/ 133 h 481"/>
                <a:gd name="T78" fmla="*/ 886 w 1014"/>
                <a:gd name="T79" fmla="*/ 79 h 481"/>
                <a:gd name="T80" fmla="*/ 908 w 1014"/>
                <a:gd name="T81" fmla="*/ 111 h 481"/>
                <a:gd name="T82" fmla="*/ 946 w 1014"/>
                <a:gd name="T83" fmla="*/ 83 h 481"/>
                <a:gd name="T84" fmla="*/ 954 w 1014"/>
                <a:gd name="T85" fmla="*/ 74 h 481"/>
                <a:gd name="T86" fmla="*/ 980 w 1014"/>
                <a:gd name="T87" fmla="*/ 74 h 481"/>
                <a:gd name="T88" fmla="*/ 991 w 1014"/>
                <a:gd name="T89" fmla="*/ 87 h 481"/>
                <a:gd name="T90" fmla="*/ 973 w 1014"/>
                <a:gd name="T91" fmla="*/ 61 h 481"/>
                <a:gd name="T92" fmla="*/ 960 w 1014"/>
                <a:gd name="T93" fmla="*/ 37 h 481"/>
                <a:gd name="T94" fmla="*/ 867 w 1014"/>
                <a:gd name="T95" fmla="*/ 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4" h="481">
                  <a:moveTo>
                    <a:pt x="867" y="21"/>
                  </a:moveTo>
                  <a:lnTo>
                    <a:pt x="867" y="21"/>
                  </a:lnTo>
                  <a:lnTo>
                    <a:pt x="281" y="132"/>
                  </a:lnTo>
                  <a:lnTo>
                    <a:pt x="277" y="155"/>
                  </a:lnTo>
                  <a:lnTo>
                    <a:pt x="281" y="161"/>
                  </a:lnTo>
                  <a:lnTo>
                    <a:pt x="277" y="174"/>
                  </a:lnTo>
                  <a:lnTo>
                    <a:pt x="282" y="183"/>
                  </a:lnTo>
                  <a:lnTo>
                    <a:pt x="270" y="182"/>
                  </a:lnTo>
                  <a:lnTo>
                    <a:pt x="260" y="192"/>
                  </a:lnTo>
                  <a:lnTo>
                    <a:pt x="245" y="225"/>
                  </a:lnTo>
                  <a:lnTo>
                    <a:pt x="229" y="219"/>
                  </a:lnTo>
                  <a:lnTo>
                    <a:pt x="219" y="224"/>
                  </a:lnTo>
                  <a:lnTo>
                    <a:pt x="191" y="255"/>
                  </a:lnTo>
                  <a:lnTo>
                    <a:pt x="180" y="241"/>
                  </a:lnTo>
                  <a:lnTo>
                    <a:pt x="165" y="253"/>
                  </a:lnTo>
                  <a:lnTo>
                    <a:pt x="163" y="264"/>
                  </a:lnTo>
                  <a:lnTo>
                    <a:pt x="150" y="263"/>
                  </a:lnTo>
                  <a:lnTo>
                    <a:pt x="152" y="273"/>
                  </a:lnTo>
                  <a:lnTo>
                    <a:pt x="144" y="289"/>
                  </a:lnTo>
                  <a:lnTo>
                    <a:pt x="124" y="296"/>
                  </a:lnTo>
                  <a:lnTo>
                    <a:pt x="89" y="329"/>
                  </a:lnTo>
                  <a:lnTo>
                    <a:pt x="59" y="335"/>
                  </a:lnTo>
                  <a:lnTo>
                    <a:pt x="43" y="344"/>
                  </a:lnTo>
                  <a:lnTo>
                    <a:pt x="29" y="360"/>
                  </a:lnTo>
                  <a:lnTo>
                    <a:pt x="25" y="384"/>
                  </a:lnTo>
                  <a:lnTo>
                    <a:pt x="6" y="386"/>
                  </a:lnTo>
                  <a:lnTo>
                    <a:pt x="0" y="393"/>
                  </a:lnTo>
                  <a:lnTo>
                    <a:pt x="1" y="425"/>
                  </a:lnTo>
                  <a:lnTo>
                    <a:pt x="147" y="405"/>
                  </a:lnTo>
                  <a:lnTo>
                    <a:pt x="185" y="388"/>
                  </a:lnTo>
                  <a:lnTo>
                    <a:pt x="188" y="391"/>
                  </a:lnTo>
                  <a:lnTo>
                    <a:pt x="196" y="380"/>
                  </a:lnTo>
                  <a:lnTo>
                    <a:pt x="224" y="369"/>
                  </a:lnTo>
                  <a:lnTo>
                    <a:pt x="228" y="361"/>
                  </a:lnTo>
                  <a:lnTo>
                    <a:pt x="389" y="346"/>
                  </a:lnTo>
                  <a:lnTo>
                    <a:pt x="394" y="360"/>
                  </a:lnTo>
                  <a:lnTo>
                    <a:pt x="405" y="349"/>
                  </a:lnTo>
                  <a:lnTo>
                    <a:pt x="427" y="369"/>
                  </a:lnTo>
                  <a:lnTo>
                    <a:pt x="429" y="390"/>
                  </a:lnTo>
                  <a:lnTo>
                    <a:pt x="564" y="366"/>
                  </a:lnTo>
                  <a:lnTo>
                    <a:pt x="726" y="481"/>
                  </a:lnTo>
                  <a:lnTo>
                    <a:pt x="774" y="462"/>
                  </a:lnTo>
                  <a:lnTo>
                    <a:pt x="812" y="434"/>
                  </a:lnTo>
                  <a:lnTo>
                    <a:pt x="813" y="420"/>
                  </a:lnTo>
                  <a:lnTo>
                    <a:pt x="834" y="376"/>
                  </a:lnTo>
                  <a:lnTo>
                    <a:pt x="885" y="332"/>
                  </a:lnTo>
                  <a:lnTo>
                    <a:pt x="930" y="320"/>
                  </a:lnTo>
                  <a:lnTo>
                    <a:pt x="958" y="291"/>
                  </a:lnTo>
                  <a:lnTo>
                    <a:pt x="959" y="278"/>
                  </a:lnTo>
                  <a:lnTo>
                    <a:pt x="955" y="262"/>
                  </a:lnTo>
                  <a:lnTo>
                    <a:pt x="936" y="263"/>
                  </a:lnTo>
                  <a:lnTo>
                    <a:pt x="926" y="270"/>
                  </a:lnTo>
                  <a:lnTo>
                    <a:pt x="925" y="275"/>
                  </a:lnTo>
                  <a:lnTo>
                    <a:pt x="923" y="270"/>
                  </a:lnTo>
                  <a:lnTo>
                    <a:pt x="921" y="257"/>
                  </a:lnTo>
                  <a:lnTo>
                    <a:pt x="930" y="245"/>
                  </a:lnTo>
                  <a:lnTo>
                    <a:pt x="931" y="235"/>
                  </a:lnTo>
                  <a:lnTo>
                    <a:pt x="940" y="223"/>
                  </a:lnTo>
                  <a:lnTo>
                    <a:pt x="930" y="216"/>
                  </a:lnTo>
                  <a:lnTo>
                    <a:pt x="892" y="209"/>
                  </a:lnTo>
                  <a:lnTo>
                    <a:pt x="919" y="203"/>
                  </a:lnTo>
                  <a:lnTo>
                    <a:pt x="931" y="188"/>
                  </a:lnTo>
                  <a:lnTo>
                    <a:pt x="939" y="201"/>
                  </a:lnTo>
                  <a:lnTo>
                    <a:pt x="948" y="200"/>
                  </a:lnTo>
                  <a:lnTo>
                    <a:pt x="957" y="209"/>
                  </a:lnTo>
                  <a:lnTo>
                    <a:pt x="978" y="203"/>
                  </a:lnTo>
                  <a:lnTo>
                    <a:pt x="990" y="193"/>
                  </a:lnTo>
                  <a:lnTo>
                    <a:pt x="1004" y="163"/>
                  </a:lnTo>
                  <a:lnTo>
                    <a:pt x="1014" y="152"/>
                  </a:lnTo>
                  <a:lnTo>
                    <a:pt x="1004" y="120"/>
                  </a:lnTo>
                  <a:lnTo>
                    <a:pt x="992" y="108"/>
                  </a:lnTo>
                  <a:lnTo>
                    <a:pt x="984" y="122"/>
                  </a:lnTo>
                  <a:lnTo>
                    <a:pt x="978" y="147"/>
                  </a:lnTo>
                  <a:lnTo>
                    <a:pt x="976" y="147"/>
                  </a:lnTo>
                  <a:lnTo>
                    <a:pt x="970" y="139"/>
                  </a:lnTo>
                  <a:lnTo>
                    <a:pt x="962" y="113"/>
                  </a:lnTo>
                  <a:lnTo>
                    <a:pt x="910" y="133"/>
                  </a:lnTo>
                  <a:lnTo>
                    <a:pt x="896" y="133"/>
                  </a:lnTo>
                  <a:lnTo>
                    <a:pt x="883" y="85"/>
                  </a:lnTo>
                  <a:lnTo>
                    <a:pt x="886" y="79"/>
                  </a:lnTo>
                  <a:lnTo>
                    <a:pt x="899" y="107"/>
                  </a:lnTo>
                  <a:lnTo>
                    <a:pt x="908" y="111"/>
                  </a:lnTo>
                  <a:lnTo>
                    <a:pt x="919" y="109"/>
                  </a:lnTo>
                  <a:lnTo>
                    <a:pt x="946" y="83"/>
                  </a:lnTo>
                  <a:lnTo>
                    <a:pt x="955" y="83"/>
                  </a:lnTo>
                  <a:lnTo>
                    <a:pt x="954" y="74"/>
                  </a:lnTo>
                  <a:lnTo>
                    <a:pt x="968" y="76"/>
                  </a:lnTo>
                  <a:lnTo>
                    <a:pt x="980" y="74"/>
                  </a:lnTo>
                  <a:lnTo>
                    <a:pt x="991" y="88"/>
                  </a:lnTo>
                  <a:lnTo>
                    <a:pt x="991" y="87"/>
                  </a:lnTo>
                  <a:lnTo>
                    <a:pt x="983" y="72"/>
                  </a:lnTo>
                  <a:lnTo>
                    <a:pt x="973" y="61"/>
                  </a:lnTo>
                  <a:lnTo>
                    <a:pt x="965" y="42"/>
                  </a:lnTo>
                  <a:lnTo>
                    <a:pt x="960" y="37"/>
                  </a:lnTo>
                  <a:lnTo>
                    <a:pt x="959" y="0"/>
                  </a:lnTo>
                  <a:lnTo>
                    <a:pt x="867" y="21"/>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0" name="New York"/>
            <p:cNvSpPr>
              <a:spLocks/>
            </p:cNvSpPr>
            <p:nvPr/>
          </p:nvSpPr>
          <p:spPr bwMode="auto">
            <a:xfrm>
              <a:off x="8318728" y="2256551"/>
              <a:ext cx="849312" cy="619125"/>
            </a:xfrm>
            <a:custGeom>
              <a:avLst/>
              <a:gdLst>
                <a:gd name="connsiteX0" fmla="*/ 815920 w 849312"/>
                <a:gd name="connsiteY0" fmla="*/ 490537 h 619125"/>
                <a:gd name="connsiteX1" fmla="*/ 813058 w 849312"/>
                <a:gd name="connsiteY1" fmla="*/ 501093 h 619125"/>
                <a:gd name="connsiteX2" fmla="*/ 794930 w 849312"/>
                <a:gd name="connsiteY2" fmla="*/ 528922 h 619125"/>
                <a:gd name="connsiteX3" fmla="*/ 793976 w 849312"/>
                <a:gd name="connsiteY3" fmla="*/ 534679 h 619125"/>
                <a:gd name="connsiteX4" fmla="*/ 806379 w 849312"/>
                <a:gd name="connsiteY4" fmla="*/ 529881 h 619125"/>
                <a:gd name="connsiteX5" fmla="*/ 813058 w 849312"/>
                <a:gd name="connsiteY5" fmla="*/ 518366 h 619125"/>
                <a:gd name="connsiteX6" fmla="*/ 827369 w 849312"/>
                <a:gd name="connsiteY6" fmla="*/ 506851 h 619125"/>
                <a:gd name="connsiteX7" fmla="*/ 849312 w 849312"/>
                <a:gd name="connsiteY7" fmla="*/ 503972 h 619125"/>
                <a:gd name="connsiteX8" fmla="*/ 676626 w 849312"/>
                <a:gd name="connsiteY8" fmla="*/ 616246 h 619125"/>
                <a:gd name="connsiteX9" fmla="*/ 668994 w 849312"/>
                <a:gd name="connsiteY9" fmla="*/ 616246 h 619125"/>
                <a:gd name="connsiteX10" fmla="*/ 666132 w 849312"/>
                <a:gd name="connsiteY10" fmla="*/ 609529 h 619125"/>
                <a:gd name="connsiteX11" fmla="*/ 658499 w 849312"/>
                <a:gd name="connsiteY11" fmla="*/ 613367 h 619125"/>
                <a:gd name="connsiteX12" fmla="*/ 658499 w 849312"/>
                <a:gd name="connsiteY12" fmla="*/ 619125 h 619125"/>
                <a:gd name="connsiteX13" fmla="*/ 656591 w 849312"/>
                <a:gd name="connsiteY13" fmla="*/ 617206 h 619125"/>
                <a:gd name="connsiteX14" fmla="*/ 655637 w 849312"/>
                <a:gd name="connsiteY14" fmla="*/ 602812 h 619125"/>
                <a:gd name="connsiteX15" fmla="*/ 664224 w 849312"/>
                <a:gd name="connsiteY15" fmla="*/ 597054 h 619125"/>
                <a:gd name="connsiteX16" fmla="*/ 667086 w 849312"/>
                <a:gd name="connsiteY16" fmla="*/ 586498 h 619125"/>
                <a:gd name="connsiteX17" fmla="*/ 695708 w 849312"/>
                <a:gd name="connsiteY17" fmla="*/ 564427 h 619125"/>
                <a:gd name="connsiteX18" fmla="*/ 785390 w 849312"/>
                <a:gd name="connsiteY18" fmla="*/ 528922 h 619125"/>
                <a:gd name="connsiteX19" fmla="*/ 561119 w 849312"/>
                <a:gd name="connsiteY19" fmla="*/ 0 h 619125"/>
                <a:gd name="connsiteX20" fmla="*/ 564936 w 849312"/>
                <a:gd name="connsiteY20" fmla="*/ 9545 h 619125"/>
                <a:gd name="connsiteX21" fmla="*/ 563027 w 849312"/>
                <a:gd name="connsiteY21" fmla="*/ 18135 h 619125"/>
                <a:gd name="connsiteX22" fmla="*/ 569707 w 849312"/>
                <a:gd name="connsiteY22" fmla="*/ 25771 h 619125"/>
                <a:gd name="connsiteX23" fmla="*/ 571616 w 849312"/>
                <a:gd name="connsiteY23" fmla="*/ 50588 h 619125"/>
                <a:gd name="connsiteX24" fmla="*/ 585930 w 849312"/>
                <a:gd name="connsiteY24" fmla="*/ 70632 h 619125"/>
                <a:gd name="connsiteX25" fmla="*/ 584976 w 849312"/>
                <a:gd name="connsiteY25" fmla="*/ 83041 h 619125"/>
                <a:gd name="connsiteX26" fmla="*/ 589747 w 849312"/>
                <a:gd name="connsiteY26" fmla="*/ 98313 h 619125"/>
                <a:gd name="connsiteX27" fmla="*/ 585930 w 849312"/>
                <a:gd name="connsiteY27" fmla="*/ 106903 h 619125"/>
                <a:gd name="connsiteX28" fmla="*/ 584976 w 849312"/>
                <a:gd name="connsiteY28" fmla="*/ 128857 h 619125"/>
                <a:gd name="connsiteX29" fmla="*/ 603107 w 849312"/>
                <a:gd name="connsiteY29" fmla="*/ 169900 h 619125"/>
                <a:gd name="connsiteX30" fmla="*/ 601199 w 849312"/>
                <a:gd name="connsiteY30" fmla="*/ 186126 h 619125"/>
                <a:gd name="connsiteX31" fmla="*/ 605016 w 849312"/>
                <a:gd name="connsiteY31" fmla="*/ 194717 h 619125"/>
                <a:gd name="connsiteX32" fmla="*/ 612650 w 849312"/>
                <a:gd name="connsiteY32" fmla="*/ 185172 h 619125"/>
                <a:gd name="connsiteX33" fmla="*/ 622193 w 849312"/>
                <a:gd name="connsiteY33" fmla="*/ 194717 h 619125"/>
                <a:gd name="connsiteX34" fmla="*/ 643187 w 849312"/>
                <a:gd name="connsiteY34" fmla="*/ 294939 h 619125"/>
                <a:gd name="connsiteX35" fmla="*/ 649867 w 849312"/>
                <a:gd name="connsiteY35" fmla="*/ 306393 h 619125"/>
                <a:gd name="connsiteX36" fmla="*/ 647959 w 849312"/>
                <a:gd name="connsiteY36" fmla="*/ 410432 h 619125"/>
                <a:gd name="connsiteX37" fmla="*/ 651776 w 849312"/>
                <a:gd name="connsiteY37" fmla="*/ 409478 h 619125"/>
                <a:gd name="connsiteX38" fmla="*/ 669907 w 849312"/>
                <a:gd name="connsiteY38" fmla="*/ 511609 h 619125"/>
                <a:gd name="connsiteX39" fmla="*/ 679450 w 849312"/>
                <a:gd name="connsiteY39" fmla="*/ 523063 h 619125"/>
                <a:gd name="connsiteX40" fmla="*/ 659410 w 849312"/>
                <a:gd name="connsiteY40" fmla="*/ 544062 h 619125"/>
                <a:gd name="connsiteX41" fmla="*/ 669907 w 849312"/>
                <a:gd name="connsiteY41" fmla="*/ 555516 h 619125"/>
                <a:gd name="connsiteX42" fmla="*/ 663227 w 849312"/>
                <a:gd name="connsiteY42" fmla="*/ 576515 h 619125"/>
                <a:gd name="connsiteX43" fmla="*/ 652730 w 849312"/>
                <a:gd name="connsiteY43" fmla="*/ 579378 h 619125"/>
                <a:gd name="connsiteX44" fmla="*/ 642233 w 849312"/>
                <a:gd name="connsiteY44" fmla="*/ 608013 h 619125"/>
                <a:gd name="connsiteX45" fmla="*/ 646050 w 849312"/>
                <a:gd name="connsiteY45" fmla="*/ 565061 h 619125"/>
                <a:gd name="connsiteX46" fmla="*/ 548713 w 849312"/>
                <a:gd name="connsiteY46" fmla="*/ 532608 h 619125"/>
                <a:gd name="connsiteX47" fmla="*/ 542033 w 849312"/>
                <a:gd name="connsiteY47" fmla="*/ 524972 h 619125"/>
                <a:gd name="connsiteX48" fmla="*/ 516267 w 849312"/>
                <a:gd name="connsiteY48" fmla="*/ 523063 h 619125"/>
                <a:gd name="connsiteX49" fmla="*/ 502907 w 849312"/>
                <a:gd name="connsiteY49" fmla="*/ 506837 h 619125"/>
                <a:gd name="connsiteX50" fmla="*/ 499090 w 849312"/>
                <a:gd name="connsiteY50" fmla="*/ 483929 h 619125"/>
                <a:gd name="connsiteX51" fmla="*/ 493365 w 849312"/>
                <a:gd name="connsiteY51" fmla="*/ 482974 h 619125"/>
                <a:gd name="connsiteX52" fmla="*/ 495273 w 849312"/>
                <a:gd name="connsiteY52" fmla="*/ 478202 h 619125"/>
                <a:gd name="connsiteX53" fmla="*/ 476188 w 849312"/>
                <a:gd name="connsiteY53" fmla="*/ 475338 h 619125"/>
                <a:gd name="connsiteX54" fmla="*/ 471416 w 849312"/>
                <a:gd name="connsiteY54" fmla="*/ 464839 h 619125"/>
                <a:gd name="connsiteX55" fmla="*/ 457102 w 849312"/>
                <a:gd name="connsiteY55" fmla="*/ 461975 h 619125"/>
                <a:gd name="connsiteX56" fmla="*/ 6680 w 849312"/>
                <a:gd name="connsiteY56" fmla="*/ 554561 h 619125"/>
                <a:gd name="connsiteX57" fmla="*/ 0 w 849312"/>
                <a:gd name="connsiteY57" fmla="*/ 517336 h 619125"/>
                <a:gd name="connsiteX58" fmla="*/ 43897 w 849312"/>
                <a:gd name="connsiteY58" fmla="*/ 467702 h 619125"/>
                <a:gd name="connsiteX59" fmla="*/ 49623 w 849312"/>
                <a:gd name="connsiteY59" fmla="*/ 464839 h 619125"/>
                <a:gd name="connsiteX60" fmla="*/ 56302 w 849312"/>
                <a:gd name="connsiteY60" fmla="*/ 459112 h 619125"/>
                <a:gd name="connsiteX61" fmla="*/ 61074 w 849312"/>
                <a:gd name="connsiteY61" fmla="*/ 446703 h 619125"/>
                <a:gd name="connsiteX62" fmla="*/ 80160 w 849312"/>
                <a:gd name="connsiteY62" fmla="*/ 419977 h 619125"/>
                <a:gd name="connsiteX63" fmla="*/ 50577 w 849312"/>
                <a:gd name="connsiteY63" fmla="*/ 368435 h 619125"/>
                <a:gd name="connsiteX64" fmla="*/ 148868 w 849312"/>
                <a:gd name="connsiteY64" fmla="*/ 325482 h 619125"/>
                <a:gd name="connsiteX65" fmla="*/ 182268 w 849312"/>
                <a:gd name="connsiteY65" fmla="*/ 324528 h 619125"/>
                <a:gd name="connsiteX66" fmla="*/ 200400 w 849312"/>
                <a:gd name="connsiteY66" fmla="*/ 334073 h 619125"/>
                <a:gd name="connsiteX67" fmla="*/ 218531 w 849312"/>
                <a:gd name="connsiteY67" fmla="*/ 323573 h 619125"/>
                <a:gd name="connsiteX68" fmla="*/ 226165 w 849312"/>
                <a:gd name="connsiteY68" fmla="*/ 323573 h 619125"/>
                <a:gd name="connsiteX69" fmla="*/ 262428 w 849312"/>
                <a:gd name="connsiteY69" fmla="*/ 314983 h 619125"/>
                <a:gd name="connsiteX70" fmla="*/ 277697 w 849312"/>
                <a:gd name="connsiteY70" fmla="*/ 306393 h 619125"/>
                <a:gd name="connsiteX71" fmla="*/ 302508 w 849312"/>
                <a:gd name="connsiteY71" fmla="*/ 275849 h 619125"/>
                <a:gd name="connsiteX72" fmla="*/ 332091 w 849312"/>
                <a:gd name="connsiteY72" fmla="*/ 263440 h 619125"/>
                <a:gd name="connsiteX73" fmla="*/ 333045 w 849312"/>
                <a:gd name="connsiteY73" fmla="*/ 250077 h 619125"/>
                <a:gd name="connsiteX74" fmla="*/ 325411 w 849312"/>
                <a:gd name="connsiteY74" fmla="*/ 233851 h 619125"/>
                <a:gd name="connsiteX75" fmla="*/ 314914 w 849312"/>
                <a:gd name="connsiteY75" fmla="*/ 224306 h 619125"/>
                <a:gd name="connsiteX76" fmla="*/ 312051 w 849312"/>
                <a:gd name="connsiteY76" fmla="*/ 218579 h 619125"/>
                <a:gd name="connsiteX77" fmla="*/ 313959 w 849312"/>
                <a:gd name="connsiteY77" fmla="*/ 213807 h 619125"/>
                <a:gd name="connsiteX78" fmla="*/ 320639 w 849312"/>
                <a:gd name="connsiteY78" fmla="*/ 213807 h 619125"/>
                <a:gd name="connsiteX79" fmla="*/ 326365 w 849312"/>
                <a:gd name="connsiteY79" fmla="*/ 208080 h 619125"/>
                <a:gd name="connsiteX80" fmla="*/ 325411 w 849312"/>
                <a:gd name="connsiteY80" fmla="*/ 199489 h 619125"/>
                <a:gd name="connsiteX81" fmla="*/ 318731 w 849312"/>
                <a:gd name="connsiteY81" fmla="*/ 194717 h 619125"/>
                <a:gd name="connsiteX82" fmla="*/ 305371 w 849312"/>
                <a:gd name="connsiteY82" fmla="*/ 197580 h 619125"/>
                <a:gd name="connsiteX83" fmla="*/ 300599 w 849312"/>
                <a:gd name="connsiteY83" fmla="*/ 188035 h 619125"/>
                <a:gd name="connsiteX84" fmla="*/ 305371 w 849312"/>
                <a:gd name="connsiteY84" fmla="*/ 178490 h 619125"/>
                <a:gd name="connsiteX85" fmla="*/ 336862 w 849312"/>
                <a:gd name="connsiteY85" fmla="*/ 145083 h 619125"/>
                <a:gd name="connsiteX86" fmla="*/ 347359 w 849312"/>
                <a:gd name="connsiteY86" fmla="*/ 100222 h 619125"/>
                <a:gd name="connsiteX87" fmla="*/ 400799 w 849312"/>
                <a:gd name="connsiteY87" fmla="*/ 39134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49312" h="619125">
                  <a:moveTo>
                    <a:pt x="815920" y="490537"/>
                  </a:moveTo>
                  <a:lnTo>
                    <a:pt x="813058" y="501093"/>
                  </a:lnTo>
                  <a:lnTo>
                    <a:pt x="794930" y="528922"/>
                  </a:lnTo>
                  <a:lnTo>
                    <a:pt x="793976" y="534679"/>
                  </a:lnTo>
                  <a:lnTo>
                    <a:pt x="806379" y="529881"/>
                  </a:lnTo>
                  <a:lnTo>
                    <a:pt x="813058" y="518366"/>
                  </a:lnTo>
                  <a:lnTo>
                    <a:pt x="827369" y="506851"/>
                  </a:lnTo>
                  <a:lnTo>
                    <a:pt x="849312" y="503972"/>
                  </a:lnTo>
                  <a:lnTo>
                    <a:pt x="676626" y="616246"/>
                  </a:lnTo>
                  <a:lnTo>
                    <a:pt x="668994" y="616246"/>
                  </a:lnTo>
                  <a:lnTo>
                    <a:pt x="666132" y="609529"/>
                  </a:lnTo>
                  <a:lnTo>
                    <a:pt x="658499" y="613367"/>
                  </a:lnTo>
                  <a:lnTo>
                    <a:pt x="658499" y="619125"/>
                  </a:lnTo>
                  <a:lnTo>
                    <a:pt x="656591" y="617206"/>
                  </a:lnTo>
                  <a:lnTo>
                    <a:pt x="655637" y="602812"/>
                  </a:lnTo>
                  <a:lnTo>
                    <a:pt x="664224" y="597054"/>
                  </a:lnTo>
                  <a:lnTo>
                    <a:pt x="667086" y="586498"/>
                  </a:lnTo>
                  <a:lnTo>
                    <a:pt x="695708" y="564427"/>
                  </a:lnTo>
                  <a:lnTo>
                    <a:pt x="785390" y="528922"/>
                  </a:lnTo>
                  <a:close/>
                  <a:moveTo>
                    <a:pt x="561119" y="0"/>
                  </a:moveTo>
                  <a:lnTo>
                    <a:pt x="564936" y="9545"/>
                  </a:lnTo>
                  <a:lnTo>
                    <a:pt x="563027" y="18135"/>
                  </a:lnTo>
                  <a:lnTo>
                    <a:pt x="569707" y="25771"/>
                  </a:lnTo>
                  <a:lnTo>
                    <a:pt x="571616" y="50588"/>
                  </a:lnTo>
                  <a:lnTo>
                    <a:pt x="585930" y="70632"/>
                  </a:lnTo>
                  <a:lnTo>
                    <a:pt x="584976" y="83041"/>
                  </a:lnTo>
                  <a:lnTo>
                    <a:pt x="589747" y="98313"/>
                  </a:lnTo>
                  <a:lnTo>
                    <a:pt x="585930" y="106903"/>
                  </a:lnTo>
                  <a:lnTo>
                    <a:pt x="584976" y="128857"/>
                  </a:lnTo>
                  <a:lnTo>
                    <a:pt x="603107" y="169900"/>
                  </a:lnTo>
                  <a:lnTo>
                    <a:pt x="601199" y="186126"/>
                  </a:lnTo>
                  <a:lnTo>
                    <a:pt x="605016" y="194717"/>
                  </a:lnTo>
                  <a:lnTo>
                    <a:pt x="612650" y="185172"/>
                  </a:lnTo>
                  <a:lnTo>
                    <a:pt x="622193" y="194717"/>
                  </a:lnTo>
                  <a:lnTo>
                    <a:pt x="643187" y="294939"/>
                  </a:lnTo>
                  <a:lnTo>
                    <a:pt x="649867" y="306393"/>
                  </a:lnTo>
                  <a:lnTo>
                    <a:pt x="647959" y="410432"/>
                  </a:lnTo>
                  <a:lnTo>
                    <a:pt x="651776" y="409478"/>
                  </a:lnTo>
                  <a:lnTo>
                    <a:pt x="669907" y="511609"/>
                  </a:lnTo>
                  <a:lnTo>
                    <a:pt x="679450" y="523063"/>
                  </a:lnTo>
                  <a:lnTo>
                    <a:pt x="659410" y="544062"/>
                  </a:lnTo>
                  <a:lnTo>
                    <a:pt x="669907" y="555516"/>
                  </a:lnTo>
                  <a:lnTo>
                    <a:pt x="663227" y="576515"/>
                  </a:lnTo>
                  <a:lnTo>
                    <a:pt x="652730" y="579378"/>
                  </a:lnTo>
                  <a:lnTo>
                    <a:pt x="642233" y="608013"/>
                  </a:lnTo>
                  <a:lnTo>
                    <a:pt x="646050" y="565061"/>
                  </a:lnTo>
                  <a:lnTo>
                    <a:pt x="548713" y="532608"/>
                  </a:lnTo>
                  <a:lnTo>
                    <a:pt x="542033" y="524972"/>
                  </a:lnTo>
                  <a:lnTo>
                    <a:pt x="516267" y="523063"/>
                  </a:lnTo>
                  <a:lnTo>
                    <a:pt x="502907" y="506837"/>
                  </a:lnTo>
                  <a:lnTo>
                    <a:pt x="499090" y="483929"/>
                  </a:lnTo>
                  <a:lnTo>
                    <a:pt x="493365" y="482974"/>
                  </a:lnTo>
                  <a:lnTo>
                    <a:pt x="495273" y="478202"/>
                  </a:lnTo>
                  <a:lnTo>
                    <a:pt x="476188" y="475338"/>
                  </a:lnTo>
                  <a:lnTo>
                    <a:pt x="471416" y="464839"/>
                  </a:lnTo>
                  <a:lnTo>
                    <a:pt x="457102" y="461975"/>
                  </a:lnTo>
                  <a:lnTo>
                    <a:pt x="6680" y="554561"/>
                  </a:lnTo>
                  <a:lnTo>
                    <a:pt x="0" y="517336"/>
                  </a:lnTo>
                  <a:lnTo>
                    <a:pt x="43897" y="467702"/>
                  </a:lnTo>
                  <a:lnTo>
                    <a:pt x="49623" y="464839"/>
                  </a:lnTo>
                  <a:lnTo>
                    <a:pt x="56302" y="459112"/>
                  </a:lnTo>
                  <a:lnTo>
                    <a:pt x="61074" y="446703"/>
                  </a:lnTo>
                  <a:lnTo>
                    <a:pt x="80160" y="419977"/>
                  </a:lnTo>
                  <a:lnTo>
                    <a:pt x="50577" y="368435"/>
                  </a:lnTo>
                  <a:lnTo>
                    <a:pt x="148868" y="325482"/>
                  </a:lnTo>
                  <a:lnTo>
                    <a:pt x="182268" y="324528"/>
                  </a:lnTo>
                  <a:lnTo>
                    <a:pt x="200400" y="334073"/>
                  </a:lnTo>
                  <a:lnTo>
                    <a:pt x="218531" y="323573"/>
                  </a:lnTo>
                  <a:lnTo>
                    <a:pt x="226165" y="323573"/>
                  </a:lnTo>
                  <a:lnTo>
                    <a:pt x="262428" y="314983"/>
                  </a:lnTo>
                  <a:lnTo>
                    <a:pt x="277697" y="306393"/>
                  </a:lnTo>
                  <a:lnTo>
                    <a:pt x="302508" y="275849"/>
                  </a:lnTo>
                  <a:lnTo>
                    <a:pt x="332091" y="263440"/>
                  </a:lnTo>
                  <a:lnTo>
                    <a:pt x="333045" y="250077"/>
                  </a:lnTo>
                  <a:lnTo>
                    <a:pt x="325411" y="233851"/>
                  </a:lnTo>
                  <a:lnTo>
                    <a:pt x="314914" y="224306"/>
                  </a:lnTo>
                  <a:lnTo>
                    <a:pt x="312051" y="218579"/>
                  </a:lnTo>
                  <a:lnTo>
                    <a:pt x="313959" y="213807"/>
                  </a:lnTo>
                  <a:lnTo>
                    <a:pt x="320639" y="213807"/>
                  </a:lnTo>
                  <a:lnTo>
                    <a:pt x="326365" y="208080"/>
                  </a:lnTo>
                  <a:lnTo>
                    <a:pt x="325411" y="199489"/>
                  </a:lnTo>
                  <a:lnTo>
                    <a:pt x="318731" y="194717"/>
                  </a:lnTo>
                  <a:lnTo>
                    <a:pt x="305371" y="197580"/>
                  </a:lnTo>
                  <a:lnTo>
                    <a:pt x="300599" y="188035"/>
                  </a:lnTo>
                  <a:lnTo>
                    <a:pt x="305371" y="178490"/>
                  </a:lnTo>
                  <a:lnTo>
                    <a:pt x="336862" y="145083"/>
                  </a:lnTo>
                  <a:lnTo>
                    <a:pt x="347359" y="100222"/>
                  </a:lnTo>
                  <a:lnTo>
                    <a:pt x="400799" y="3913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noAutofit/>
            </a:bodyPr>
            <a:lstStyle/>
            <a:p>
              <a:endParaRPr lang="en-US" sz="1735"/>
            </a:p>
          </p:txBody>
        </p:sp>
        <p:sp>
          <p:nvSpPr>
            <p:cNvPr id="131" name="New Mexico" title="New Mexico"/>
            <p:cNvSpPr>
              <a:spLocks/>
            </p:cNvSpPr>
            <p:nvPr/>
          </p:nvSpPr>
          <p:spPr bwMode="auto">
            <a:xfrm>
              <a:off x="5064354" y="3602751"/>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2" name="New Jersey" title="New Jersey"/>
            <p:cNvSpPr>
              <a:spLocks/>
            </p:cNvSpPr>
            <p:nvPr/>
          </p:nvSpPr>
          <p:spPr bwMode="auto">
            <a:xfrm>
              <a:off x="8834666" y="2788363"/>
              <a:ext cx="155575" cy="334963"/>
            </a:xfrm>
            <a:custGeom>
              <a:avLst/>
              <a:gdLst>
                <a:gd name="T0" fmla="*/ 8 w 164"/>
                <a:gd name="T1" fmla="*/ 285 h 351"/>
                <a:gd name="T2" fmla="*/ 8 w 164"/>
                <a:gd name="T3" fmla="*/ 285 h 351"/>
                <a:gd name="T4" fmla="*/ 42 w 164"/>
                <a:gd name="T5" fmla="*/ 311 h 351"/>
                <a:gd name="T6" fmla="*/ 60 w 164"/>
                <a:gd name="T7" fmla="*/ 312 h 351"/>
                <a:gd name="T8" fmla="*/ 75 w 164"/>
                <a:gd name="T9" fmla="*/ 322 h 351"/>
                <a:gd name="T10" fmla="*/ 96 w 164"/>
                <a:gd name="T11" fmla="*/ 318 h 351"/>
                <a:gd name="T12" fmla="*/ 102 w 164"/>
                <a:gd name="T13" fmla="*/ 345 h 351"/>
                <a:gd name="T14" fmla="*/ 106 w 164"/>
                <a:gd name="T15" fmla="*/ 351 h 351"/>
                <a:gd name="T16" fmla="*/ 146 w 164"/>
                <a:gd name="T17" fmla="*/ 257 h 351"/>
                <a:gd name="T18" fmla="*/ 144 w 164"/>
                <a:gd name="T19" fmla="*/ 249 h 351"/>
                <a:gd name="T20" fmla="*/ 153 w 164"/>
                <a:gd name="T21" fmla="*/ 241 h 351"/>
                <a:gd name="T22" fmla="*/ 156 w 164"/>
                <a:gd name="T23" fmla="*/ 235 h 351"/>
                <a:gd name="T24" fmla="*/ 153 w 164"/>
                <a:gd name="T25" fmla="*/ 193 h 351"/>
                <a:gd name="T26" fmla="*/ 155 w 164"/>
                <a:gd name="T27" fmla="*/ 187 h 351"/>
                <a:gd name="T28" fmla="*/ 160 w 164"/>
                <a:gd name="T29" fmla="*/ 188 h 351"/>
                <a:gd name="T30" fmla="*/ 164 w 164"/>
                <a:gd name="T31" fmla="*/ 185 h 351"/>
                <a:gd name="T32" fmla="*/ 164 w 164"/>
                <a:gd name="T33" fmla="*/ 142 h 351"/>
                <a:gd name="T34" fmla="*/ 158 w 164"/>
                <a:gd name="T35" fmla="*/ 133 h 351"/>
                <a:gd name="T36" fmla="*/ 145 w 164"/>
                <a:gd name="T37" fmla="*/ 122 h 351"/>
                <a:gd name="T38" fmla="*/ 128 w 164"/>
                <a:gd name="T39" fmla="*/ 118 h 351"/>
                <a:gd name="T40" fmla="*/ 125 w 164"/>
                <a:gd name="T41" fmla="*/ 115 h 351"/>
                <a:gd name="T42" fmla="*/ 123 w 164"/>
                <a:gd name="T43" fmla="*/ 106 h 351"/>
                <a:gd name="T44" fmla="*/ 127 w 164"/>
                <a:gd name="T45" fmla="*/ 87 h 351"/>
                <a:gd name="T46" fmla="*/ 132 w 164"/>
                <a:gd name="T47" fmla="*/ 80 h 351"/>
                <a:gd name="T48" fmla="*/ 136 w 164"/>
                <a:gd name="T49" fmla="*/ 34 h 351"/>
                <a:gd name="T50" fmla="*/ 34 w 164"/>
                <a:gd name="T51" fmla="*/ 0 h 351"/>
                <a:gd name="T52" fmla="*/ 23 w 164"/>
                <a:gd name="T53" fmla="*/ 17 h 351"/>
                <a:gd name="T54" fmla="*/ 14 w 164"/>
                <a:gd name="T55" fmla="*/ 49 h 351"/>
                <a:gd name="T56" fmla="*/ 1 w 164"/>
                <a:gd name="T57" fmla="*/ 66 h 351"/>
                <a:gd name="T58" fmla="*/ 13 w 164"/>
                <a:gd name="T59" fmla="*/ 81 h 351"/>
                <a:gd name="T60" fmla="*/ 10 w 164"/>
                <a:gd name="T61" fmla="*/ 95 h 351"/>
                <a:gd name="T62" fmla="*/ 3 w 164"/>
                <a:gd name="T63" fmla="*/ 102 h 351"/>
                <a:gd name="T64" fmla="*/ 4 w 164"/>
                <a:gd name="T65" fmla="*/ 113 h 351"/>
                <a:gd name="T66" fmla="*/ 4 w 164"/>
                <a:gd name="T67" fmla="*/ 112 h 351"/>
                <a:gd name="T68" fmla="*/ 9 w 164"/>
                <a:gd name="T69" fmla="*/ 129 h 351"/>
                <a:gd name="T70" fmla="*/ 22 w 164"/>
                <a:gd name="T71" fmla="*/ 129 h 351"/>
                <a:gd name="T72" fmla="*/ 29 w 164"/>
                <a:gd name="T73" fmla="*/ 147 h 351"/>
                <a:gd name="T74" fmla="*/ 39 w 164"/>
                <a:gd name="T75" fmla="*/ 148 h 351"/>
                <a:gd name="T76" fmla="*/ 74 w 164"/>
                <a:gd name="T77" fmla="*/ 177 h 351"/>
                <a:gd name="T78" fmla="*/ 38 w 164"/>
                <a:gd name="T79" fmla="*/ 218 h 351"/>
                <a:gd name="T80" fmla="*/ 41 w 164"/>
                <a:gd name="T81" fmla="*/ 224 h 351"/>
                <a:gd name="T82" fmla="*/ 39 w 164"/>
                <a:gd name="T83" fmla="*/ 229 h 351"/>
                <a:gd name="T84" fmla="*/ 17 w 164"/>
                <a:gd name="T85" fmla="*/ 241 h 351"/>
                <a:gd name="T86" fmla="*/ 7 w 164"/>
                <a:gd name="T87" fmla="*/ 255 h 351"/>
                <a:gd name="T88" fmla="*/ 0 w 164"/>
                <a:gd name="T89" fmla="*/ 277 h 351"/>
                <a:gd name="T90" fmla="*/ 8 w 164"/>
                <a:gd name="T91" fmla="*/ 28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351">
                  <a:moveTo>
                    <a:pt x="8" y="285"/>
                  </a:moveTo>
                  <a:lnTo>
                    <a:pt x="8" y="285"/>
                  </a:lnTo>
                  <a:lnTo>
                    <a:pt x="42" y="311"/>
                  </a:lnTo>
                  <a:lnTo>
                    <a:pt x="60" y="312"/>
                  </a:lnTo>
                  <a:lnTo>
                    <a:pt x="75" y="322"/>
                  </a:lnTo>
                  <a:lnTo>
                    <a:pt x="96" y="318"/>
                  </a:lnTo>
                  <a:lnTo>
                    <a:pt x="102" y="345"/>
                  </a:lnTo>
                  <a:lnTo>
                    <a:pt x="106" y="351"/>
                  </a:lnTo>
                  <a:lnTo>
                    <a:pt x="146" y="257"/>
                  </a:lnTo>
                  <a:lnTo>
                    <a:pt x="144" y="249"/>
                  </a:lnTo>
                  <a:lnTo>
                    <a:pt x="153" y="241"/>
                  </a:lnTo>
                  <a:lnTo>
                    <a:pt x="156" y="235"/>
                  </a:lnTo>
                  <a:lnTo>
                    <a:pt x="153" y="193"/>
                  </a:lnTo>
                  <a:lnTo>
                    <a:pt x="155" y="187"/>
                  </a:lnTo>
                  <a:lnTo>
                    <a:pt x="160" y="188"/>
                  </a:lnTo>
                  <a:lnTo>
                    <a:pt x="164" y="185"/>
                  </a:lnTo>
                  <a:lnTo>
                    <a:pt x="164" y="142"/>
                  </a:lnTo>
                  <a:lnTo>
                    <a:pt x="158" y="133"/>
                  </a:lnTo>
                  <a:lnTo>
                    <a:pt x="145" y="122"/>
                  </a:lnTo>
                  <a:lnTo>
                    <a:pt x="128" y="118"/>
                  </a:lnTo>
                  <a:lnTo>
                    <a:pt x="125" y="115"/>
                  </a:lnTo>
                  <a:lnTo>
                    <a:pt x="123" y="106"/>
                  </a:lnTo>
                  <a:lnTo>
                    <a:pt x="127" y="87"/>
                  </a:lnTo>
                  <a:lnTo>
                    <a:pt x="132" y="80"/>
                  </a:lnTo>
                  <a:lnTo>
                    <a:pt x="136" y="34"/>
                  </a:lnTo>
                  <a:lnTo>
                    <a:pt x="34" y="0"/>
                  </a:lnTo>
                  <a:lnTo>
                    <a:pt x="23" y="17"/>
                  </a:lnTo>
                  <a:lnTo>
                    <a:pt x="14" y="49"/>
                  </a:lnTo>
                  <a:lnTo>
                    <a:pt x="1" y="66"/>
                  </a:lnTo>
                  <a:lnTo>
                    <a:pt x="13" y="81"/>
                  </a:lnTo>
                  <a:lnTo>
                    <a:pt x="10" y="95"/>
                  </a:lnTo>
                  <a:lnTo>
                    <a:pt x="3" y="102"/>
                  </a:lnTo>
                  <a:lnTo>
                    <a:pt x="4" y="113"/>
                  </a:lnTo>
                  <a:lnTo>
                    <a:pt x="4" y="112"/>
                  </a:lnTo>
                  <a:lnTo>
                    <a:pt x="9" y="129"/>
                  </a:lnTo>
                  <a:lnTo>
                    <a:pt x="22" y="129"/>
                  </a:lnTo>
                  <a:lnTo>
                    <a:pt x="29" y="147"/>
                  </a:lnTo>
                  <a:lnTo>
                    <a:pt x="39" y="148"/>
                  </a:lnTo>
                  <a:lnTo>
                    <a:pt x="74" y="177"/>
                  </a:lnTo>
                  <a:lnTo>
                    <a:pt x="38" y="218"/>
                  </a:lnTo>
                  <a:lnTo>
                    <a:pt x="41" y="224"/>
                  </a:lnTo>
                  <a:lnTo>
                    <a:pt x="39" y="229"/>
                  </a:lnTo>
                  <a:lnTo>
                    <a:pt x="17" y="241"/>
                  </a:lnTo>
                  <a:lnTo>
                    <a:pt x="7" y="255"/>
                  </a:lnTo>
                  <a:lnTo>
                    <a:pt x="0" y="277"/>
                  </a:lnTo>
                  <a:lnTo>
                    <a:pt x="8" y="285"/>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3" name="New Hampshire" title="New Hampshire"/>
            <p:cNvSpPr>
              <a:spLocks/>
            </p:cNvSpPr>
            <p:nvPr/>
          </p:nvSpPr>
          <p:spPr bwMode="auto">
            <a:xfrm>
              <a:off x="9025166" y="2156538"/>
              <a:ext cx="182563" cy="384175"/>
            </a:xfrm>
            <a:custGeom>
              <a:avLst/>
              <a:gdLst>
                <a:gd name="T0" fmla="*/ 192 w 192"/>
                <a:gd name="T1" fmla="*/ 304 h 403"/>
                <a:gd name="T2" fmla="*/ 192 w 192"/>
                <a:gd name="T3" fmla="*/ 304 h 403"/>
                <a:gd name="T4" fmla="*/ 180 w 192"/>
                <a:gd name="T5" fmla="*/ 295 h 403"/>
                <a:gd name="T6" fmla="*/ 177 w 192"/>
                <a:gd name="T7" fmla="*/ 283 h 403"/>
                <a:gd name="T8" fmla="*/ 154 w 192"/>
                <a:gd name="T9" fmla="*/ 265 h 403"/>
                <a:gd name="T10" fmla="*/ 113 w 192"/>
                <a:gd name="T11" fmla="*/ 131 h 403"/>
                <a:gd name="T12" fmla="*/ 68 w 192"/>
                <a:gd name="T13" fmla="*/ 0 h 403"/>
                <a:gd name="T14" fmla="*/ 63 w 192"/>
                <a:gd name="T15" fmla="*/ 5 h 403"/>
                <a:gd name="T16" fmla="*/ 42 w 192"/>
                <a:gd name="T17" fmla="*/ 13 h 403"/>
                <a:gd name="T18" fmla="*/ 37 w 192"/>
                <a:gd name="T19" fmla="*/ 22 h 403"/>
                <a:gd name="T20" fmla="*/ 33 w 192"/>
                <a:gd name="T21" fmla="*/ 54 h 403"/>
                <a:gd name="T22" fmla="*/ 39 w 192"/>
                <a:gd name="T23" fmla="*/ 65 h 403"/>
                <a:gd name="T24" fmla="*/ 32 w 192"/>
                <a:gd name="T25" fmla="*/ 90 h 403"/>
                <a:gd name="T26" fmla="*/ 47 w 192"/>
                <a:gd name="T27" fmla="*/ 110 h 403"/>
                <a:gd name="T28" fmla="*/ 46 w 192"/>
                <a:gd name="T29" fmla="*/ 121 h 403"/>
                <a:gd name="T30" fmla="*/ 26 w 192"/>
                <a:gd name="T31" fmla="*/ 153 h 403"/>
                <a:gd name="T32" fmla="*/ 9 w 192"/>
                <a:gd name="T33" fmla="*/ 164 h 403"/>
                <a:gd name="T34" fmla="*/ 15 w 192"/>
                <a:gd name="T35" fmla="*/ 215 h 403"/>
                <a:gd name="T36" fmla="*/ 0 w 192"/>
                <a:gd name="T37" fmla="*/ 285 h 403"/>
                <a:gd name="T38" fmla="*/ 14 w 192"/>
                <a:gd name="T39" fmla="*/ 364 h 403"/>
                <a:gd name="T40" fmla="*/ 9 w 192"/>
                <a:gd name="T41" fmla="*/ 387 h 403"/>
                <a:gd name="T42" fmla="*/ 24 w 192"/>
                <a:gd name="T43" fmla="*/ 403 h 403"/>
                <a:gd name="T44" fmla="*/ 148 w 192"/>
                <a:gd name="T45" fmla="*/ 370 h 403"/>
                <a:gd name="T46" fmla="*/ 181 w 192"/>
                <a:gd name="T47" fmla="*/ 336 h 403"/>
                <a:gd name="T48" fmla="*/ 192 w 192"/>
                <a:gd name="T49" fmla="*/ 335 h 403"/>
                <a:gd name="T50" fmla="*/ 192 w 192"/>
                <a:gd name="T51" fmla="*/ 304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403">
                  <a:moveTo>
                    <a:pt x="192" y="304"/>
                  </a:moveTo>
                  <a:lnTo>
                    <a:pt x="192" y="304"/>
                  </a:lnTo>
                  <a:lnTo>
                    <a:pt x="180" y="295"/>
                  </a:lnTo>
                  <a:lnTo>
                    <a:pt x="177" y="283"/>
                  </a:lnTo>
                  <a:lnTo>
                    <a:pt x="154" y="265"/>
                  </a:lnTo>
                  <a:lnTo>
                    <a:pt x="113" y="131"/>
                  </a:lnTo>
                  <a:lnTo>
                    <a:pt x="68" y="0"/>
                  </a:lnTo>
                  <a:lnTo>
                    <a:pt x="63" y="5"/>
                  </a:lnTo>
                  <a:lnTo>
                    <a:pt x="42" y="13"/>
                  </a:lnTo>
                  <a:lnTo>
                    <a:pt x="37" y="22"/>
                  </a:lnTo>
                  <a:lnTo>
                    <a:pt x="33" y="54"/>
                  </a:lnTo>
                  <a:lnTo>
                    <a:pt x="39" y="65"/>
                  </a:lnTo>
                  <a:lnTo>
                    <a:pt x="32" y="90"/>
                  </a:lnTo>
                  <a:lnTo>
                    <a:pt x="47" y="110"/>
                  </a:lnTo>
                  <a:lnTo>
                    <a:pt x="46" y="121"/>
                  </a:lnTo>
                  <a:lnTo>
                    <a:pt x="26" y="153"/>
                  </a:lnTo>
                  <a:lnTo>
                    <a:pt x="9" y="164"/>
                  </a:lnTo>
                  <a:lnTo>
                    <a:pt x="15" y="215"/>
                  </a:lnTo>
                  <a:lnTo>
                    <a:pt x="0" y="285"/>
                  </a:lnTo>
                  <a:lnTo>
                    <a:pt x="14" y="364"/>
                  </a:lnTo>
                  <a:lnTo>
                    <a:pt x="9" y="387"/>
                  </a:lnTo>
                  <a:lnTo>
                    <a:pt x="24" y="403"/>
                  </a:lnTo>
                  <a:lnTo>
                    <a:pt x="148" y="370"/>
                  </a:lnTo>
                  <a:lnTo>
                    <a:pt x="181" y="336"/>
                  </a:lnTo>
                  <a:lnTo>
                    <a:pt x="192" y="335"/>
                  </a:lnTo>
                  <a:lnTo>
                    <a:pt x="192" y="30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4" name="Nevada" title="Nevada"/>
            <p:cNvSpPr>
              <a:spLocks/>
            </p:cNvSpPr>
            <p:nvPr/>
          </p:nvSpPr>
          <p:spPr bwMode="auto">
            <a:xfrm>
              <a:off x="4021366" y="2682001"/>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5" name="Nebraska" title="Nebraska"/>
            <p:cNvSpPr>
              <a:spLocks/>
            </p:cNvSpPr>
            <p:nvPr/>
          </p:nvSpPr>
          <p:spPr bwMode="auto">
            <a:xfrm>
              <a:off x="5772379" y="2804238"/>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6" name="Montana" title="Montana"/>
            <p:cNvSpPr>
              <a:spLocks/>
            </p:cNvSpPr>
            <p:nvPr/>
          </p:nvSpPr>
          <p:spPr bwMode="auto">
            <a:xfrm>
              <a:off x="4699229" y="1805701"/>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7" name="Missouri" title="Missouri"/>
            <p:cNvSpPr>
              <a:spLocks/>
            </p:cNvSpPr>
            <p:nvPr/>
          </p:nvSpPr>
          <p:spPr bwMode="auto">
            <a:xfrm>
              <a:off x="6653441" y="3159838"/>
              <a:ext cx="757238" cy="647700"/>
            </a:xfrm>
            <a:custGeom>
              <a:avLst/>
              <a:gdLst>
                <a:gd name="T0" fmla="*/ 383 w 793"/>
                <a:gd name="T1" fmla="*/ 3 h 678"/>
                <a:gd name="T2" fmla="*/ 1 w 793"/>
                <a:gd name="T3" fmla="*/ 25 h 678"/>
                <a:gd name="T4" fmla="*/ 13 w 793"/>
                <a:gd name="T5" fmla="*/ 59 h 678"/>
                <a:gd name="T6" fmla="*/ 33 w 793"/>
                <a:gd name="T7" fmla="*/ 76 h 678"/>
                <a:gd name="T8" fmla="*/ 41 w 793"/>
                <a:gd name="T9" fmla="*/ 100 h 678"/>
                <a:gd name="T10" fmla="*/ 95 w 793"/>
                <a:gd name="T11" fmla="*/ 119 h 678"/>
                <a:gd name="T12" fmla="*/ 93 w 793"/>
                <a:gd name="T13" fmla="*/ 143 h 678"/>
                <a:gd name="T14" fmla="*/ 102 w 793"/>
                <a:gd name="T15" fmla="*/ 196 h 678"/>
                <a:gd name="T16" fmla="*/ 136 w 793"/>
                <a:gd name="T17" fmla="*/ 229 h 678"/>
                <a:gd name="T18" fmla="*/ 673 w 793"/>
                <a:gd name="T19" fmla="*/ 600 h 678"/>
                <a:gd name="T20" fmla="*/ 688 w 793"/>
                <a:gd name="T21" fmla="*/ 632 h 678"/>
                <a:gd name="T22" fmla="*/ 731 w 793"/>
                <a:gd name="T23" fmla="*/ 672 h 678"/>
                <a:gd name="T24" fmla="*/ 733 w 793"/>
                <a:gd name="T25" fmla="*/ 636 h 678"/>
                <a:gd name="T26" fmla="*/ 739 w 793"/>
                <a:gd name="T27" fmla="*/ 622 h 678"/>
                <a:gd name="T28" fmla="*/ 744 w 793"/>
                <a:gd name="T29" fmla="*/ 589 h 678"/>
                <a:gd name="T30" fmla="*/ 756 w 793"/>
                <a:gd name="T31" fmla="*/ 603 h 678"/>
                <a:gd name="T32" fmla="*/ 782 w 793"/>
                <a:gd name="T33" fmla="*/ 583 h 678"/>
                <a:gd name="T34" fmla="*/ 792 w 793"/>
                <a:gd name="T35" fmla="*/ 522 h 678"/>
                <a:gd name="T36" fmla="*/ 773 w 793"/>
                <a:gd name="T37" fmla="*/ 506 h 678"/>
                <a:gd name="T38" fmla="*/ 773 w 793"/>
                <a:gd name="T39" fmla="*/ 520 h 678"/>
                <a:gd name="T40" fmla="*/ 748 w 793"/>
                <a:gd name="T41" fmla="*/ 484 h 678"/>
                <a:gd name="T42" fmla="*/ 749 w 793"/>
                <a:gd name="T43" fmla="*/ 459 h 678"/>
                <a:gd name="T44" fmla="*/ 736 w 793"/>
                <a:gd name="T45" fmla="*/ 419 h 678"/>
                <a:gd name="T46" fmla="*/ 673 w 793"/>
                <a:gd name="T47" fmla="*/ 380 h 678"/>
                <a:gd name="T48" fmla="*/ 630 w 793"/>
                <a:gd name="T49" fmla="*/ 327 h 678"/>
                <a:gd name="T50" fmla="*/ 645 w 793"/>
                <a:gd name="T51" fmla="*/ 270 h 678"/>
                <a:gd name="T52" fmla="*/ 653 w 793"/>
                <a:gd name="T53" fmla="*/ 252 h 678"/>
                <a:gd name="T54" fmla="*/ 616 w 793"/>
                <a:gd name="T55" fmla="*/ 235 h 678"/>
                <a:gd name="T56" fmla="*/ 595 w 793"/>
                <a:gd name="T57" fmla="*/ 248 h 678"/>
                <a:gd name="T58" fmla="*/ 572 w 793"/>
                <a:gd name="T59" fmla="*/ 188 h 678"/>
                <a:gd name="T60" fmla="*/ 534 w 793"/>
                <a:gd name="T61" fmla="*/ 156 h 678"/>
                <a:gd name="T62" fmla="*/ 482 w 793"/>
                <a:gd name="T63" fmla="*/ 71 h 678"/>
                <a:gd name="T64" fmla="*/ 452 w 793"/>
                <a:gd name="T65" fmla="*/ 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93" h="678">
                  <a:moveTo>
                    <a:pt x="383" y="3"/>
                  </a:moveTo>
                  <a:lnTo>
                    <a:pt x="383" y="3"/>
                  </a:lnTo>
                  <a:lnTo>
                    <a:pt x="0" y="15"/>
                  </a:lnTo>
                  <a:lnTo>
                    <a:pt x="1" y="25"/>
                  </a:lnTo>
                  <a:lnTo>
                    <a:pt x="9" y="28"/>
                  </a:lnTo>
                  <a:lnTo>
                    <a:pt x="13" y="59"/>
                  </a:lnTo>
                  <a:lnTo>
                    <a:pt x="34" y="69"/>
                  </a:lnTo>
                  <a:lnTo>
                    <a:pt x="33" y="76"/>
                  </a:lnTo>
                  <a:lnTo>
                    <a:pt x="42" y="88"/>
                  </a:lnTo>
                  <a:lnTo>
                    <a:pt x="41" y="100"/>
                  </a:lnTo>
                  <a:lnTo>
                    <a:pt x="77" y="125"/>
                  </a:lnTo>
                  <a:lnTo>
                    <a:pt x="95" y="119"/>
                  </a:lnTo>
                  <a:lnTo>
                    <a:pt x="104" y="142"/>
                  </a:lnTo>
                  <a:lnTo>
                    <a:pt x="93" y="143"/>
                  </a:lnTo>
                  <a:lnTo>
                    <a:pt x="77" y="172"/>
                  </a:lnTo>
                  <a:lnTo>
                    <a:pt x="102" y="196"/>
                  </a:lnTo>
                  <a:lnTo>
                    <a:pt x="110" y="221"/>
                  </a:lnTo>
                  <a:lnTo>
                    <a:pt x="136" y="229"/>
                  </a:lnTo>
                  <a:lnTo>
                    <a:pt x="146" y="625"/>
                  </a:lnTo>
                  <a:lnTo>
                    <a:pt x="673" y="600"/>
                  </a:lnTo>
                  <a:lnTo>
                    <a:pt x="687" y="619"/>
                  </a:lnTo>
                  <a:lnTo>
                    <a:pt x="688" y="632"/>
                  </a:lnTo>
                  <a:lnTo>
                    <a:pt x="653" y="678"/>
                  </a:lnTo>
                  <a:lnTo>
                    <a:pt x="731" y="672"/>
                  </a:lnTo>
                  <a:lnTo>
                    <a:pt x="744" y="651"/>
                  </a:lnTo>
                  <a:lnTo>
                    <a:pt x="733" y="636"/>
                  </a:lnTo>
                  <a:lnTo>
                    <a:pt x="748" y="633"/>
                  </a:lnTo>
                  <a:lnTo>
                    <a:pt x="739" y="622"/>
                  </a:lnTo>
                  <a:lnTo>
                    <a:pt x="751" y="614"/>
                  </a:lnTo>
                  <a:lnTo>
                    <a:pt x="744" y="589"/>
                  </a:lnTo>
                  <a:lnTo>
                    <a:pt x="751" y="587"/>
                  </a:lnTo>
                  <a:lnTo>
                    <a:pt x="756" y="603"/>
                  </a:lnTo>
                  <a:lnTo>
                    <a:pt x="766" y="576"/>
                  </a:lnTo>
                  <a:lnTo>
                    <a:pt x="782" y="583"/>
                  </a:lnTo>
                  <a:lnTo>
                    <a:pt x="793" y="551"/>
                  </a:lnTo>
                  <a:lnTo>
                    <a:pt x="792" y="522"/>
                  </a:lnTo>
                  <a:lnTo>
                    <a:pt x="783" y="521"/>
                  </a:lnTo>
                  <a:lnTo>
                    <a:pt x="773" y="506"/>
                  </a:lnTo>
                  <a:lnTo>
                    <a:pt x="768" y="508"/>
                  </a:lnTo>
                  <a:lnTo>
                    <a:pt x="773" y="520"/>
                  </a:lnTo>
                  <a:lnTo>
                    <a:pt x="759" y="512"/>
                  </a:lnTo>
                  <a:lnTo>
                    <a:pt x="748" y="484"/>
                  </a:lnTo>
                  <a:lnTo>
                    <a:pt x="741" y="481"/>
                  </a:lnTo>
                  <a:lnTo>
                    <a:pt x="749" y="459"/>
                  </a:lnTo>
                  <a:lnTo>
                    <a:pt x="737" y="438"/>
                  </a:lnTo>
                  <a:lnTo>
                    <a:pt x="736" y="419"/>
                  </a:lnTo>
                  <a:lnTo>
                    <a:pt x="686" y="382"/>
                  </a:lnTo>
                  <a:lnTo>
                    <a:pt x="673" y="380"/>
                  </a:lnTo>
                  <a:lnTo>
                    <a:pt x="633" y="346"/>
                  </a:lnTo>
                  <a:lnTo>
                    <a:pt x="630" y="327"/>
                  </a:lnTo>
                  <a:lnTo>
                    <a:pt x="648" y="284"/>
                  </a:lnTo>
                  <a:lnTo>
                    <a:pt x="645" y="270"/>
                  </a:lnTo>
                  <a:lnTo>
                    <a:pt x="652" y="257"/>
                  </a:lnTo>
                  <a:lnTo>
                    <a:pt x="653" y="252"/>
                  </a:lnTo>
                  <a:lnTo>
                    <a:pt x="635" y="240"/>
                  </a:lnTo>
                  <a:lnTo>
                    <a:pt x="616" y="235"/>
                  </a:lnTo>
                  <a:lnTo>
                    <a:pt x="603" y="248"/>
                  </a:lnTo>
                  <a:lnTo>
                    <a:pt x="595" y="248"/>
                  </a:lnTo>
                  <a:lnTo>
                    <a:pt x="586" y="236"/>
                  </a:lnTo>
                  <a:lnTo>
                    <a:pt x="572" y="188"/>
                  </a:lnTo>
                  <a:lnTo>
                    <a:pt x="542" y="168"/>
                  </a:lnTo>
                  <a:lnTo>
                    <a:pt x="534" y="156"/>
                  </a:lnTo>
                  <a:lnTo>
                    <a:pt x="501" y="129"/>
                  </a:lnTo>
                  <a:lnTo>
                    <a:pt x="482" y="71"/>
                  </a:lnTo>
                  <a:lnTo>
                    <a:pt x="485" y="33"/>
                  </a:lnTo>
                  <a:lnTo>
                    <a:pt x="452" y="0"/>
                  </a:lnTo>
                  <a:lnTo>
                    <a:pt x="383" y="3"/>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8" name="Mississippi" title="Mississippi"/>
            <p:cNvSpPr>
              <a:spLocks/>
            </p:cNvSpPr>
            <p:nvPr/>
          </p:nvSpPr>
          <p:spPr bwMode="auto">
            <a:xfrm>
              <a:off x="7170966" y="3926601"/>
              <a:ext cx="403225" cy="690563"/>
            </a:xfrm>
            <a:custGeom>
              <a:avLst/>
              <a:gdLst>
                <a:gd name="T0" fmla="*/ 423 w 423"/>
                <a:gd name="T1" fmla="*/ 689 h 722"/>
                <a:gd name="T2" fmla="*/ 423 w 423"/>
                <a:gd name="T3" fmla="*/ 689 h 722"/>
                <a:gd name="T4" fmla="*/ 345 w 423"/>
                <a:gd name="T5" fmla="*/ 691 h 722"/>
                <a:gd name="T6" fmla="*/ 319 w 423"/>
                <a:gd name="T7" fmla="*/ 709 h 722"/>
                <a:gd name="T8" fmla="*/ 299 w 423"/>
                <a:gd name="T9" fmla="*/ 705 h 722"/>
                <a:gd name="T10" fmla="*/ 272 w 423"/>
                <a:gd name="T11" fmla="*/ 722 h 722"/>
                <a:gd name="T12" fmla="*/ 259 w 423"/>
                <a:gd name="T13" fmla="*/ 692 h 722"/>
                <a:gd name="T14" fmla="*/ 242 w 423"/>
                <a:gd name="T15" fmla="*/ 678 h 722"/>
                <a:gd name="T16" fmla="*/ 235 w 423"/>
                <a:gd name="T17" fmla="*/ 663 h 722"/>
                <a:gd name="T18" fmla="*/ 246 w 423"/>
                <a:gd name="T19" fmla="*/ 613 h 722"/>
                <a:gd name="T20" fmla="*/ 1 w 423"/>
                <a:gd name="T21" fmla="*/ 629 h 722"/>
                <a:gd name="T22" fmla="*/ 1 w 423"/>
                <a:gd name="T23" fmla="*/ 630 h 722"/>
                <a:gd name="T24" fmla="*/ 11 w 423"/>
                <a:gd name="T25" fmla="*/ 618 h 722"/>
                <a:gd name="T26" fmla="*/ 0 w 423"/>
                <a:gd name="T27" fmla="*/ 590 h 722"/>
                <a:gd name="T28" fmla="*/ 15 w 423"/>
                <a:gd name="T29" fmla="*/ 584 h 722"/>
                <a:gd name="T30" fmla="*/ 18 w 423"/>
                <a:gd name="T31" fmla="*/ 568 h 722"/>
                <a:gd name="T32" fmla="*/ 13 w 423"/>
                <a:gd name="T33" fmla="*/ 552 h 722"/>
                <a:gd name="T34" fmla="*/ 25 w 423"/>
                <a:gd name="T35" fmla="*/ 541 h 722"/>
                <a:gd name="T36" fmla="*/ 32 w 423"/>
                <a:gd name="T37" fmla="*/ 504 h 722"/>
                <a:gd name="T38" fmla="*/ 64 w 423"/>
                <a:gd name="T39" fmla="*/ 474 h 722"/>
                <a:gd name="T40" fmla="*/ 61 w 423"/>
                <a:gd name="T41" fmla="*/ 456 h 722"/>
                <a:gd name="T42" fmla="*/ 70 w 423"/>
                <a:gd name="T43" fmla="*/ 455 h 722"/>
                <a:gd name="T44" fmla="*/ 84 w 423"/>
                <a:gd name="T45" fmla="*/ 426 h 722"/>
                <a:gd name="T46" fmla="*/ 58 w 423"/>
                <a:gd name="T47" fmla="*/ 407 h 722"/>
                <a:gd name="T48" fmla="*/ 58 w 423"/>
                <a:gd name="T49" fmla="*/ 393 h 722"/>
                <a:gd name="T50" fmla="*/ 48 w 423"/>
                <a:gd name="T51" fmla="*/ 380 h 722"/>
                <a:gd name="T52" fmla="*/ 59 w 423"/>
                <a:gd name="T53" fmla="*/ 372 h 722"/>
                <a:gd name="T54" fmla="*/ 48 w 423"/>
                <a:gd name="T55" fmla="*/ 363 h 722"/>
                <a:gd name="T56" fmla="*/ 57 w 423"/>
                <a:gd name="T57" fmla="*/ 339 h 722"/>
                <a:gd name="T58" fmla="*/ 45 w 423"/>
                <a:gd name="T59" fmla="*/ 332 h 722"/>
                <a:gd name="T60" fmla="*/ 47 w 423"/>
                <a:gd name="T61" fmla="*/ 326 h 722"/>
                <a:gd name="T62" fmla="*/ 45 w 423"/>
                <a:gd name="T63" fmla="*/ 310 h 722"/>
                <a:gd name="T64" fmla="*/ 52 w 423"/>
                <a:gd name="T65" fmla="*/ 301 h 722"/>
                <a:gd name="T66" fmla="*/ 50 w 423"/>
                <a:gd name="T67" fmla="*/ 288 h 722"/>
                <a:gd name="T68" fmla="*/ 40 w 423"/>
                <a:gd name="T69" fmla="*/ 281 h 722"/>
                <a:gd name="T70" fmla="*/ 45 w 423"/>
                <a:gd name="T71" fmla="*/ 257 h 722"/>
                <a:gd name="T72" fmla="*/ 32 w 423"/>
                <a:gd name="T73" fmla="*/ 246 h 722"/>
                <a:gd name="T74" fmla="*/ 41 w 423"/>
                <a:gd name="T75" fmla="*/ 241 h 722"/>
                <a:gd name="T76" fmla="*/ 41 w 423"/>
                <a:gd name="T77" fmla="*/ 235 h 722"/>
                <a:gd name="T78" fmla="*/ 31 w 423"/>
                <a:gd name="T79" fmla="*/ 227 h 722"/>
                <a:gd name="T80" fmla="*/ 50 w 423"/>
                <a:gd name="T81" fmla="*/ 209 h 722"/>
                <a:gd name="T82" fmla="*/ 53 w 423"/>
                <a:gd name="T83" fmla="*/ 187 h 722"/>
                <a:gd name="T84" fmla="*/ 45 w 423"/>
                <a:gd name="T85" fmla="*/ 180 h 722"/>
                <a:gd name="T86" fmla="*/ 70 w 423"/>
                <a:gd name="T87" fmla="*/ 169 h 722"/>
                <a:gd name="T88" fmla="*/ 71 w 423"/>
                <a:gd name="T89" fmla="*/ 161 h 722"/>
                <a:gd name="T90" fmla="*/ 60 w 423"/>
                <a:gd name="T91" fmla="*/ 155 h 722"/>
                <a:gd name="T92" fmla="*/ 71 w 423"/>
                <a:gd name="T93" fmla="*/ 146 h 722"/>
                <a:gd name="T94" fmla="*/ 75 w 423"/>
                <a:gd name="T95" fmla="*/ 134 h 722"/>
                <a:gd name="T96" fmla="*/ 82 w 423"/>
                <a:gd name="T97" fmla="*/ 134 h 722"/>
                <a:gd name="T98" fmla="*/ 81 w 423"/>
                <a:gd name="T99" fmla="*/ 120 h 722"/>
                <a:gd name="T100" fmla="*/ 103 w 423"/>
                <a:gd name="T101" fmla="*/ 111 h 722"/>
                <a:gd name="T102" fmla="*/ 99 w 423"/>
                <a:gd name="T103" fmla="*/ 81 h 722"/>
                <a:gd name="T104" fmla="*/ 103 w 423"/>
                <a:gd name="T105" fmla="*/ 65 h 722"/>
                <a:gd name="T106" fmla="*/ 114 w 423"/>
                <a:gd name="T107" fmla="*/ 63 h 722"/>
                <a:gd name="T108" fmla="*/ 113 w 423"/>
                <a:gd name="T109" fmla="*/ 51 h 722"/>
                <a:gd name="T110" fmla="*/ 136 w 423"/>
                <a:gd name="T111" fmla="*/ 35 h 722"/>
                <a:gd name="T112" fmla="*/ 130 w 423"/>
                <a:gd name="T113" fmla="*/ 20 h 722"/>
                <a:gd name="T114" fmla="*/ 386 w 423"/>
                <a:gd name="T115" fmla="*/ 0 h 722"/>
                <a:gd name="T116" fmla="*/ 400 w 423"/>
                <a:gd name="T117" fmla="*/ 14 h 722"/>
                <a:gd name="T118" fmla="*/ 423 w 423"/>
                <a:gd name="T119" fmla="*/ 689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3" h="722">
                  <a:moveTo>
                    <a:pt x="423" y="689"/>
                  </a:moveTo>
                  <a:lnTo>
                    <a:pt x="423" y="689"/>
                  </a:lnTo>
                  <a:lnTo>
                    <a:pt x="345" y="691"/>
                  </a:lnTo>
                  <a:lnTo>
                    <a:pt x="319" y="709"/>
                  </a:lnTo>
                  <a:lnTo>
                    <a:pt x="299" y="705"/>
                  </a:lnTo>
                  <a:lnTo>
                    <a:pt x="272" y="722"/>
                  </a:lnTo>
                  <a:lnTo>
                    <a:pt x="259" y="692"/>
                  </a:lnTo>
                  <a:lnTo>
                    <a:pt x="242" y="678"/>
                  </a:lnTo>
                  <a:lnTo>
                    <a:pt x="235" y="663"/>
                  </a:lnTo>
                  <a:lnTo>
                    <a:pt x="246" y="613"/>
                  </a:lnTo>
                  <a:lnTo>
                    <a:pt x="1" y="629"/>
                  </a:lnTo>
                  <a:lnTo>
                    <a:pt x="1" y="630"/>
                  </a:lnTo>
                  <a:lnTo>
                    <a:pt x="11" y="618"/>
                  </a:lnTo>
                  <a:lnTo>
                    <a:pt x="0" y="590"/>
                  </a:lnTo>
                  <a:lnTo>
                    <a:pt x="15" y="584"/>
                  </a:lnTo>
                  <a:lnTo>
                    <a:pt x="18" y="568"/>
                  </a:lnTo>
                  <a:lnTo>
                    <a:pt x="13" y="552"/>
                  </a:lnTo>
                  <a:lnTo>
                    <a:pt x="25" y="541"/>
                  </a:lnTo>
                  <a:lnTo>
                    <a:pt x="32" y="504"/>
                  </a:lnTo>
                  <a:lnTo>
                    <a:pt x="64" y="474"/>
                  </a:lnTo>
                  <a:lnTo>
                    <a:pt x="61" y="456"/>
                  </a:lnTo>
                  <a:lnTo>
                    <a:pt x="70" y="455"/>
                  </a:lnTo>
                  <a:lnTo>
                    <a:pt x="84" y="426"/>
                  </a:lnTo>
                  <a:lnTo>
                    <a:pt x="58" y="407"/>
                  </a:lnTo>
                  <a:lnTo>
                    <a:pt x="58" y="393"/>
                  </a:lnTo>
                  <a:lnTo>
                    <a:pt x="48" y="380"/>
                  </a:lnTo>
                  <a:lnTo>
                    <a:pt x="59" y="372"/>
                  </a:lnTo>
                  <a:lnTo>
                    <a:pt x="48" y="363"/>
                  </a:lnTo>
                  <a:lnTo>
                    <a:pt x="57" y="339"/>
                  </a:lnTo>
                  <a:lnTo>
                    <a:pt x="45" y="332"/>
                  </a:lnTo>
                  <a:lnTo>
                    <a:pt x="47" y="326"/>
                  </a:lnTo>
                  <a:lnTo>
                    <a:pt x="45" y="310"/>
                  </a:lnTo>
                  <a:lnTo>
                    <a:pt x="52" y="301"/>
                  </a:lnTo>
                  <a:lnTo>
                    <a:pt x="50" y="288"/>
                  </a:lnTo>
                  <a:lnTo>
                    <a:pt x="40" y="281"/>
                  </a:lnTo>
                  <a:lnTo>
                    <a:pt x="45" y="257"/>
                  </a:lnTo>
                  <a:lnTo>
                    <a:pt x="32" y="246"/>
                  </a:lnTo>
                  <a:lnTo>
                    <a:pt x="41" y="241"/>
                  </a:lnTo>
                  <a:lnTo>
                    <a:pt x="41" y="235"/>
                  </a:lnTo>
                  <a:lnTo>
                    <a:pt x="31" y="227"/>
                  </a:lnTo>
                  <a:lnTo>
                    <a:pt x="50" y="209"/>
                  </a:lnTo>
                  <a:lnTo>
                    <a:pt x="53" y="187"/>
                  </a:lnTo>
                  <a:lnTo>
                    <a:pt x="45" y="180"/>
                  </a:lnTo>
                  <a:lnTo>
                    <a:pt x="70" y="169"/>
                  </a:lnTo>
                  <a:lnTo>
                    <a:pt x="71" y="161"/>
                  </a:lnTo>
                  <a:lnTo>
                    <a:pt x="60" y="155"/>
                  </a:lnTo>
                  <a:lnTo>
                    <a:pt x="71" y="146"/>
                  </a:lnTo>
                  <a:lnTo>
                    <a:pt x="75" y="134"/>
                  </a:lnTo>
                  <a:lnTo>
                    <a:pt x="82" y="134"/>
                  </a:lnTo>
                  <a:lnTo>
                    <a:pt x="81" y="120"/>
                  </a:lnTo>
                  <a:lnTo>
                    <a:pt x="103" y="111"/>
                  </a:lnTo>
                  <a:lnTo>
                    <a:pt x="99" y="81"/>
                  </a:lnTo>
                  <a:lnTo>
                    <a:pt x="103" y="65"/>
                  </a:lnTo>
                  <a:lnTo>
                    <a:pt x="114" y="63"/>
                  </a:lnTo>
                  <a:lnTo>
                    <a:pt x="113" y="51"/>
                  </a:lnTo>
                  <a:lnTo>
                    <a:pt x="136" y="35"/>
                  </a:lnTo>
                  <a:lnTo>
                    <a:pt x="130" y="20"/>
                  </a:lnTo>
                  <a:lnTo>
                    <a:pt x="386" y="0"/>
                  </a:lnTo>
                  <a:lnTo>
                    <a:pt x="400" y="14"/>
                  </a:lnTo>
                  <a:lnTo>
                    <a:pt x="423" y="689"/>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9" name="Minnesota" title="Minnesota"/>
            <p:cNvSpPr>
              <a:spLocks/>
            </p:cNvSpPr>
            <p:nvPr/>
          </p:nvSpPr>
          <p:spPr bwMode="auto">
            <a:xfrm>
              <a:off x="6499454" y="1924763"/>
              <a:ext cx="722313" cy="836613"/>
            </a:xfrm>
            <a:custGeom>
              <a:avLst/>
              <a:gdLst>
                <a:gd name="T0" fmla="*/ 718 w 758"/>
                <a:gd name="T1" fmla="*/ 224 h 876"/>
                <a:gd name="T2" fmla="*/ 758 w 758"/>
                <a:gd name="T3" fmla="*/ 184 h 876"/>
                <a:gd name="T4" fmla="*/ 722 w 758"/>
                <a:gd name="T5" fmla="*/ 174 h 876"/>
                <a:gd name="T6" fmla="*/ 675 w 758"/>
                <a:gd name="T7" fmla="*/ 176 h 876"/>
                <a:gd name="T8" fmla="*/ 675 w 758"/>
                <a:gd name="T9" fmla="*/ 176 h 876"/>
                <a:gd name="T10" fmla="*/ 625 w 758"/>
                <a:gd name="T11" fmla="*/ 168 h 876"/>
                <a:gd name="T12" fmla="*/ 591 w 758"/>
                <a:gd name="T13" fmla="*/ 184 h 876"/>
                <a:gd name="T14" fmla="*/ 590 w 758"/>
                <a:gd name="T15" fmla="*/ 184 h 876"/>
                <a:gd name="T16" fmla="*/ 552 w 758"/>
                <a:gd name="T17" fmla="*/ 158 h 876"/>
                <a:gd name="T18" fmla="*/ 516 w 758"/>
                <a:gd name="T19" fmla="*/ 143 h 876"/>
                <a:gd name="T20" fmla="*/ 480 w 758"/>
                <a:gd name="T21" fmla="*/ 122 h 876"/>
                <a:gd name="T22" fmla="*/ 397 w 758"/>
                <a:gd name="T23" fmla="*/ 105 h 876"/>
                <a:gd name="T24" fmla="*/ 364 w 758"/>
                <a:gd name="T25" fmla="*/ 117 h 876"/>
                <a:gd name="T26" fmla="*/ 363 w 758"/>
                <a:gd name="T27" fmla="*/ 117 h 876"/>
                <a:gd name="T28" fmla="*/ 350 w 758"/>
                <a:gd name="T29" fmla="*/ 111 h 876"/>
                <a:gd name="T30" fmla="*/ 313 w 758"/>
                <a:gd name="T31" fmla="*/ 96 h 876"/>
                <a:gd name="T32" fmla="*/ 288 w 758"/>
                <a:gd name="T33" fmla="*/ 100 h 876"/>
                <a:gd name="T34" fmla="*/ 287 w 758"/>
                <a:gd name="T35" fmla="*/ 100 h 876"/>
                <a:gd name="T36" fmla="*/ 270 w 758"/>
                <a:gd name="T37" fmla="*/ 99 h 876"/>
                <a:gd name="T38" fmla="*/ 270 w 758"/>
                <a:gd name="T39" fmla="*/ 99 h 876"/>
                <a:gd name="T40" fmla="*/ 250 w 758"/>
                <a:gd name="T41" fmla="*/ 59 h 876"/>
                <a:gd name="T42" fmla="*/ 207 w 758"/>
                <a:gd name="T43" fmla="*/ 0 h 876"/>
                <a:gd name="T44" fmla="*/ 0 w 758"/>
                <a:gd name="T45" fmla="*/ 66 h 876"/>
                <a:gd name="T46" fmla="*/ 8 w 758"/>
                <a:gd name="T47" fmla="*/ 128 h 876"/>
                <a:gd name="T48" fmla="*/ 38 w 758"/>
                <a:gd name="T49" fmla="*/ 267 h 876"/>
                <a:gd name="T50" fmla="*/ 48 w 758"/>
                <a:gd name="T51" fmla="*/ 367 h 876"/>
                <a:gd name="T52" fmla="*/ 53 w 758"/>
                <a:gd name="T53" fmla="*/ 439 h 876"/>
                <a:gd name="T54" fmla="*/ 67 w 758"/>
                <a:gd name="T55" fmla="*/ 528 h 876"/>
                <a:gd name="T56" fmla="*/ 41 w 758"/>
                <a:gd name="T57" fmla="*/ 555 h 876"/>
                <a:gd name="T58" fmla="*/ 55 w 758"/>
                <a:gd name="T59" fmla="*/ 591 h 876"/>
                <a:gd name="T60" fmla="*/ 81 w 758"/>
                <a:gd name="T61" fmla="*/ 608 h 876"/>
                <a:gd name="T62" fmla="*/ 647 w 758"/>
                <a:gd name="T63" fmla="*/ 857 h 876"/>
                <a:gd name="T64" fmla="*/ 629 w 758"/>
                <a:gd name="T65" fmla="*/ 796 h 876"/>
                <a:gd name="T66" fmla="*/ 570 w 758"/>
                <a:gd name="T67" fmla="*/ 744 h 876"/>
                <a:gd name="T68" fmla="*/ 530 w 758"/>
                <a:gd name="T69" fmla="*/ 714 h 876"/>
                <a:gd name="T70" fmla="*/ 500 w 758"/>
                <a:gd name="T71" fmla="*/ 700 h 876"/>
                <a:gd name="T72" fmla="*/ 466 w 758"/>
                <a:gd name="T73" fmla="*/ 680 h 876"/>
                <a:gd name="T74" fmla="*/ 466 w 758"/>
                <a:gd name="T75" fmla="*/ 633 h 876"/>
                <a:gd name="T76" fmla="*/ 469 w 758"/>
                <a:gd name="T77" fmla="*/ 600 h 876"/>
                <a:gd name="T78" fmla="*/ 467 w 758"/>
                <a:gd name="T79" fmla="*/ 560 h 876"/>
                <a:gd name="T80" fmla="*/ 453 w 758"/>
                <a:gd name="T81" fmla="*/ 538 h 876"/>
                <a:gd name="T82" fmla="*/ 471 w 758"/>
                <a:gd name="T83" fmla="*/ 507 h 876"/>
                <a:gd name="T84" fmla="*/ 512 w 758"/>
                <a:gd name="T85" fmla="*/ 479 h 876"/>
                <a:gd name="T86" fmla="*/ 516 w 758"/>
                <a:gd name="T87" fmla="*/ 393 h 876"/>
                <a:gd name="T88" fmla="*/ 530 w 758"/>
                <a:gd name="T89" fmla="*/ 388 h 876"/>
                <a:gd name="T90" fmla="*/ 718 w 758"/>
                <a:gd name="T91" fmla="*/ 22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8" h="876">
                  <a:moveTo>
                    <a:pt x="718" y="224"/>
                  </a:moveTo>
                  <a:lnTo>
                    <a:pt x="718" y="224"/>
                  </a:lnTo>
                  <a:lnTo>
                    <a:pt x="758" y="184"/>
                  </a:lnTo>
                  <a:lnTo>
                    <a:pt x="758" y="184"/>
                  </a:lnTo>
                  <a:lnTo>
                    <a:pt x="749" y="184"/>
                  </a:lnTo>
                  <a:lnTo>
                    <a:pt x="722" y="174"/>
                  </a:lnTo>
                  <a:lnTo>
                    <a:pt x="683" y="176"/>
                  </a:lnTo>
                  <a:lnTo>
                    <a:pt x="675" y="176"/>
                  </a:lnTo>
                  <a:lnTo>
                    <a:pt x="675" y="176"/>
                  </a:lnTo>
                  <a:lnTo>
                    <a:pt x="675" y="176"/>
                  </a:lnTo>
                  <a:lnTo>
                    <a:pt x="643" y="166"/>
                  </a:lnTo>
                  <a:lnTo>
                    <a:pt x="625" y="168"/>
                  </a:lnTo>
                  <a:lnTo>
                    <a:pt x="603" y="182"/>
                  </a:lnTo>
                  <a:lnTo>
                    <a:pt x="591" y="184"/>
                  </a:lnTo>
                  <a:lnTo>
                    <a:pt x="591" y="184"/>
                  </a:lnTo>
                  <a:lnTo>
                    <a:pt x="590" y="184"/>
                  </a:lnTo>
                  <a:lnTo>
                    <a:pt x="568" y="175"/>
                  </a:lnTo>
                  <a:lnTo>
                    <a:pt x="552" y="158"/>
                  </a:lnTo>
                  <a:lnTo>
                    <a:pt x="530" y="153"/>
                  </a:lnTo>
                  <a:lnTo>
                    <a:pt x="516" y="143"/>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647" y="857"/>
                  </a:lnTo>
                  <a:lnTo>
                    <a:pt x="640" y="816"/>
                  </a:lnTo>
                  <a:lnTo>
                    <a:pt x="629" y="796"/>
                  </a:lnTo>
                  <a:lnTo>
                    <a:pt x="578" y="763"/>
                  </a:lnTo>
                  <a:lnTo>
                    <a:pt x="570" y="744"/>
                  </a:lnTo>
                  <a:lnTo>
                    <a:pt x="547" y="722"/>
                  </a:lnTo>
                  <a:lnTo>
                    <a:pt x="530" y="714"/>
                  </a:lnTo>
                  <a:lnTo>
                    <a:pt x="512" y="716"/>
                  </a:lnTo>
                  <a:lnTo>
                    <a:pt x="500" y="700"/>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505" y="488"/>
                  </a:lnTo>
                  <a:lnTo>
                    <a:pt x="512" y="479"/>
                  </a:lnTo>
                  <a:lnTo>
                    <a:pt x="508" y="393"/>
                  </a:lnTo>
                  <a:lnTo>
                    <a:pt x="516" y="393"/>
                  </a:lnTo>
                  <a:lnTo>
                    <a:pt x="520" y="380"/>
                  </a:lnTo>
                  <a:lnTo>
                    <a:pt x="530" y="388"/>
                  </a:lnTo>
                  <a:lnTo>
                    <a:pt x="684" y="239"/>
                  </a:lnTo>
                  <a:lnTo>
                    <a:pt x="718" y="22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0" name="Michigan" title="Michigan"/>
            <p:cNvSpPr>
              <a:spLocks/>
            </p:cNvSpPr>
            <p:nvPr/>
          </p:nvSpPr>
          <p:spPr bwMode="auto">
            <a:xfrm>
              <a:off x="7169379" y="2154951"/>
              <a:ext cx="854075" cy="795337"/>
            </a:xfrm>
            <a:custGeom>
              <a:avLst/>
              <a:gdLst>
                <a:gd name="connsiteX0" fmla="*/ 566958 w 854075"/>
                <a:gd name="connsiteY0" fmla="*/ 214312 h 795337"/>
                <a:gd name="connsiteX1" fmla="*/ 588897 w 854075"/>
                <a:gd name="connsiteY1" fmla="*/ 218122 h 795337"/>
                <a:gd name="connsiteX2" fmla="*/ 592713 w 854075"/>
                <a:gd name="connsiteY2" fmla="*/ 220980 h 795337"/>
                <a:gd name="connsiteX3" fmla="*/ 604159 w 854075"/>
                <a:gd name="connsiteY3" fmla="*/ 217170 h 795337"/>
                <a:gd name="connsiteX4" fmla="*/ 614652 w 854075"/>
                <a:gd name="connsiteY4" fmla="*/ 220027 h 795337"/>
                <a:gd name="connsiteX5" fmla="*/ 640406 w 854075"/>
                <a:gd name="connsiteY5" fmla="*/ 235267 h 795337"/>
                <a:gd name="connsiteX6" fmla="*/ 648991 w 854075"/>
                <a:gd name="connsiteY6" fmla="*/ 237172 h 795337"/>
                <a:gd name="connsiteX7" fmla="*/ 661392 w 854075"/>
                <a:gd name="connsiteY7" fmla="*/ 244792 h 795337"/>
                <a:gd name="connsiteX8" fmla="*/ 690962 w 854075"/>
                <a:gd name="connsiteY8" fmla="*/ 251460 h 795337"/>
                <a:gd name="connsiteX9" fmla="*/ 704316 w 854075"/>
                <a:gd name="connsiteY9" fmla="*/ 260985 h 795337"/>
                <a:gd name="connsiteX10" fmla="*/ 719578 w 854075"/>
                <a:gd name="connsiteY10" fmla="*/ 283845 h 795337"/>
                <a:gd name="connsiteX11" fmla="*/ 716717 w 854075"/>
                <a:gd name="connsiteY11" fmla="*/ 284797 h 795337"/>
                <a:gd name="connsiteX12" fmla="*/ 711947 w 854075"/>
                <a:gd name="connsiteY12" fmla="*/ 293370 h 795337"/>
                <a:gd name="connsiteX13" fmla="*/ 714809 w 854075"/>
                <a:gd name="connsiteY13" fmla="*/ 307657 h 795337"/>
                <a:gd name="connsiteX14" fmla="*/ 722440 w 854075"/>
                <a:gd name="connsiteY14" fmla="*/ 319087 h 795337"/>
                <a:gd name="connsiteX15" fmla="*/ 738656 w 854075"/>
                <a:gd name="connsiteY15" fmla="*/ 375285 h 795337"/>
                <a:gd name="connsiteX16" fmla="*/ 735794 w 854075"/>
                <a:gd name="connsiteY16" fmla="*/ 386715 h 795337"/>
                <a:gd name="connsiteX17" fmla="*/ 727209 w 854075"/>
                <a:gd name="connsiteY17" fmla="*/ 401002 h 795337"/>
                <a:gd name="connsiteX18" fmla="*/ 721486 w 854075"/>
                <a:gd name="connsiteY18" fmla="*/ 420052 h 795337"/>
                <a:gd name="connsiteX19" fmla="*/ 698593 w 854075"/>
                <a:gd name="connsiteY19" fmla="*/ 443865 h 795337"/>
                <a:gd name="connsiteX20" fmla="*/ 690008 w 854075"/>
                <a:gd name="connsiteY20" fmla="*/ 481012 h 795337"/>
                <a:gd name="connsiteX21" fmla="*/ 695731 w 854075"/>
                <a:gd name="connsiteY21" fmla="*/ 488632 h 795337"/>
                <a:gd name="connsiteX22" fmla="*/ 709086 w 854075"/>
                <a:gd name="connsiteY22" fmla="*/ 491490 h 795337"/>
                <a:gd name="connsiteX23" fmla="*/ 731025 w 854075"/>
                <a:gd name="connsiteY23" fmla="*/ 474345 h 795337"/>
                <a:gd name="connsiteX24" fmla="*/ 739610 w 854075"/>
                <a:gd name="connsiteY24" fmla="*/ 442912 h 795337"/>
                <a:gd name="connsiteX25" fmla="*/ 742471 w 854075"/>
                <a:gd name="connsiteY25" fmla="*/ 439102 h 795337"/>
                <a:gd name="connsiteX26" fmla="*/ 785396 w 854075"/>
                <a:gd name="connsiteY26" fmla="*/ 418147 h 795337"/>
                <a:gd name="connsiteX27" fmla="*/ 824505 w 854075"/>
                <a:gd name="connsiteY27" fmla="*/ 470535 h 795337"/>
                <a:gd name="connsiteX28" fmla="*/ 840721 w 854075"/>
                <a:gd name="connsiteY28" fmla="*/ 530542 h 795337"/>
                <a:gd name="connsiteX29" fmla="*/ 848352 w 854075"/>
                <a:gd name="connsiteY29" fmla="*/ 541972 h 795337"/>
                <a:gd name="connsiteX30" fmla="*/ 853121 w 854075"/>
                <a:gd name="connsiteY30" fmla="*/ 548640 h 795337"/>
                <a:gd name="connsiteX31" fmla="*/ 854075 w 854075"/>
                <a:gd name="connsiteY31" fmla="*/ 617220 h 795337"/>
                <a:gd name="connsiteX32" fmla="*/ 831182 w 854075"/>
                <a:gd name="connsiteY32" fmla="*/ 621030 h 795337"/>
                <a:gd name="connsiteX33" fmla="*/ 821643 w 854075"/>
                <a:gd name="connsiteY33" fmla="*/ 633412 h 795337"/>
                <a:gd name="connsiteX34" fmla="*/ 819736 w 854075"/>
                <a:gd name="connsiteY34" fmla="*/ 643890 h 795337"/>
                <a:gd name="connsiteX35" fmla="*/ 821643 w 854075"/>
                <a:gd name="connsiteY35" fmla="*/ 657225 h 795337"/>
                <a:gd name="connsiteX36" fmla="*/ 813058 w 854075"/>
                <a:gd name="connsiteY36" fmla="*/ 668655 h 795337"/>
                <a:gd name="connsiteX37" fmla="*/ 807335 w 854075"/>
                <a:gd name="connsiteY37" fmla="*/ 692467 h 795337"/>
                <a:gd name="connsiteX38" fmla="*/ 809243 w 854075"/>
                <a:gd name="connsiteY38" fmla="*/ 714375 h 795337"/>
                <a:gd name="connsiteX39" fmla="*/ 781580 w 854075"/>
                <a:gd name="connsiteY39" fmla="*/ 758190 h 795337"/>
                <a:gd name="connsiteX40" fmla="*/ 636591 w 854075"/>
                <a:gd name="connsiteY40" fmla="*/ 778192 h 795337"/>
                <a:gd name="connsiteX41" fmla="*/ 635637 w 854075"/>
                <a:gd name="connsiteY41" fmla="*/ 771525 h 795337"/>
                <a:gd name="connsiteX42" fmla="*/ 414337 w 854075"/>
                <a:gd name="connsiteY42" fmla="*/ 795337 h 795337"/>
                <a:gd name="connsiteX43" fmla="*/ 437230 w 854075"/>
                <a:gd name="connsiteY43" fmla="*/ 776287 h 795337"/>
                <a:gd name="connsiteX44" fmla="*/ 468708 w 854075"/>
                <a:gd name="connsiteY44" fmla="*/ 665797 h 795337"/>
                <a:gd name="connsiteX45" fmla="*/ 463939 w 854075"/>
                <a:gd name="connsiteY45" fmla="*/ 600075 h 795337"/>
                <a:gd name="connsiteX46" fmla="*/ 424830 w 854075"/>
                <a:gd name="connsiteY46" fmla="*/ 524827 h 795337"/>
                <a:gd name="connsiteX47" fmla="*/ 431507 w 854075"/>
                <a:gd name="connsiteY47" fmla="*/ 447675 h 795337"/>
                <a:gd name="connsiteX48" fmla="*/ 440092 w 854075"/>
                <a:gd name="connsiteY48" fmla="*/ 438150 h 795337"/>
                <a:gd name="connsiteX49" fmla="*/ 437230 w 854075"/>
                <a:gd name="connsiteY49" fmla="*/ 431482 h 795337"/>
                <a:gd name="connsiteX50" fmla="*/ 436276 w 854075"/>
                <a:gd name="connsiteY50" fmla="*/ 377190 h 795337"/>
                <a:gd name="connsiteX51" fmla="*/ 444861 w 854075"/>
                <a:gd name="connsiteY51" fmla="*/ 363855 h 795337"/>
                <a:gd name="connsiteX52" fmla="*/ 446769 w 854075"/>
                <a:gd name="connsiteY52" fmla="*/ 346710 h 795337"/>
                <a:gd name="connsiteX53" fmla="*/ 468708 w 854075"/>
                <a:gd name="connsiteY53" fmla="*/ 328612 h 795337"/>
                <a:gd name="connsiteX54" fmla="*/ 478247 w 854075"/>
                <a:gd name="connsiteY54" fmla="*/ 316230 h 795337"/>
                <a:gd name="connsiteX55" fmla="*/ 485878 w 854075"/>
                <a:gd name="connsiteY55" fmla="*/ 309562 h 795337"/>
                <a:gd name="connsiteX56" fmla="*/ 491601 w 854075"/>
                <a:gd name="connsiteY56" fmla="*/ 319087 h 795337"/>
                <a:gd name="connsiteX57" fmla="*/ 496371 w 854075"/>
                <a:gd name="connsiteY57" fmla="*/ 342900 h 795337"/>
                <a:gd name="connsiteX58" fmla="*/ 499232 w 854075"/>
                <a:gd name="connsiteY58" fmla="*/ 348615 h 795337"/>
                <a:gd name="connsiteX59" fmla="*/ 504956 w 854075"/>
                <a:gd name="connsiteY59" fmla="*/ 336232 h 795337"/>
                <a:gd name="connsiteX60" fmla="*/ 513541 w 854075"/>
                <a:gd name="connsiteY60" fmla="*/ 332422 h 795337"/>
                <a:gd name="connsiteX61" fmla="*/ 512587 w 854075"/>
                <a:gd name="connsiteY61" fmla="*/ 286702 h 795337"/>
                <a:gd name="connsiteX62" fmla="*/ 550742 w 854075"/>
                <a:gd name="connsiteY62" fmla="*/ 268605 h 795337"/>
                <a:gd name="connsiteX63" fmla="*/ 553604 w 854075"/>
                <a:gd name="connsiteY63" fmla="*/ 262890 h 795337"/>
                <a:gd name="connsiteX64" fmla="*/ 543111 w 854075"/>
                <a:gd name="connsiteY64" fmla="*/ 251460 h 795337"/>
                <a:gd name="connsiteX65" fmla="*/ 538341 w 854075"/>
                <a:gd name="connsiteY65" fmla="*/ 232410 h 795337"/>
                <a:gd name="connsiteX66" fmla="*/ 546926 w 854075"/>
                <a:gd name="connsiteY66" fmla="*/ 219075 h 795337"/>
                <a:gd name="connsiteX67" fmla="*/ 245156 w 854075"/>
                <a:gd name="connsiteY67" fmla="*/ 0 h 795337"/>
                <a:gd name="connsiteX68" fmla="*/ 245156 w 854075"/>
                <a:gd name="connsiteY68" fmla="*/ 8606 h 795337"/>
                <a:gd name="connsiteX69" fmla="*/ 204138 w 854075"/>
                <a:gd name="connsiteY69" fmla="*/ 58326 h 795337"/>
                <a:gd name="connsiteX70" fmla="*/ 192691 w 854075"/>
                <a:gd name="connsiteY70" fmla="*/ 65019 h 795337"/>
                <a:gd name="connsiteX71" fmla="*/ 186013 w 854075"/>
                <a:gd name="connsiteY71" fmla="*/ 78405 h 795337"/>
                <a:gd name="connsiteX72" fmla="*/ 186967 w 854075"/>
                <a:gd name="connsiteY72" fmla="*/ 106134 h 795337"/>
                <a:gd name="connsiteX73" fmla="*/ 199368 w 854075"/>
                <a:gd name="connsiteY73" fmla="*/ 91792 h 795337"/>
                <a:gd name="connsiteX74" fmla="*/ 208907 w 854075"/>
                <a:gd name="connsiteY74" fmla="*/ 93704 h 795337"/>
                <a:gd name="connsiteX75" fmla="*/ 235617 w 854075"/>
                <a:gd name="connsiteY75" fmla="*/ 85098 h 795337"/>
                <a:gd name="connsiteX76" fmla="*/ 269958 w 854075"/>
                <a:gd name="connsiteY76" fmla="*/ 100397 h 795337"/>
                <a:gd name="connsiteX77" fmla="*/ 305253 w 854075"/>
                <a:gd name="connsiteY77" fmla="*/ 134819 h 795337"/>
                <a:gd name="connsiteX78" fmla="*/ 321469 w 854075"/>
                <a:gd name="connsiteY78" fmla="*/ 130038 h 795337"/>
                <a:gd name="connsiteX79" fmla="*/ 365349 w 854075"/>
                <a:gd name="connsiteY79" fmla="*/ 133863 h 795337"/>
                <a:gd name="connsiteX80" fmla="*/ 373935 w 854075"/>
                <a:gd name="connsiteY80" fmla="*/ 129082 h 795337"/>
                <a:gd name="connsiteX81" fmla="*/ 384428 w 854075"/>
                <a:gd name="connsiteY81" fmla="*/ 113783 h 795337"/>
                <a:gd name="connsiteX82" fmla="*/ 415907 w 854075"/>
                <a:gd name="connsiteY82" fmla="*/ 94660 h 795337"/>
                <a:gd name="connsiteX83" fmla="*/ 485542 w 854075"/>
                <a:gd name="connsiteY83" fmla="*/ 84142 h 795337"/>
                <a:gd name="connsiteX84" fmla="*/ 501759 w 854075"/>
                <a:gd name="connsiteY84" fmla="*/ 72668 h 795337"/>
                <a:gd name="connsiteX85" fmla="*/ 517022 w 854075"/>
                <a:gd name="connsiteY85" fmla="*/ 70756 h 795337"/>
                <a:gd name="connsiteX86" fmla="*/ 522745 w 854075"/>
                <a:gd name="connsiteY86" fmla="*/ 80318 h 795337"/>
                <a:gd name="connsiteX87" fmla="*/ 524653 w 854075"/>
                <a:gd name="connsiteY87" fmla="*/ 99441 h 795337"/>
                <a:gd name="connsiteX88" fmla="*/ 555178 w 854075"/>
                <a:gd name="connsiteY88" fmla="*/ 108046 h 795337"/>
                <a:gd name="connsiteX89" fmla="*/ 592381 w 854075"/>
                <a:gd name="connsiteY89" fmla="*/ 99441 h 795337"/>
                <a:gd name="connsiteX90" fmla="*/ 595243 w 854075"/>
                <a:gd name="connsiteY90" fmla="*/ 99441 h 795337"/>
                <a:gd name="connsiteX91" fmla="*/ 600012 w 854075"/>
                <a:gd name="connsiteY91" fmla="*/ 105178 h 795337"/>
                <a:gd name="connsiteX92" fmla="*/ 602874 w 854075"/>
                <a:gd name="connsiteY92" fmla="*/ 112827 h 795337"/>
                <a:gd name="connsiteX93" fmla="*/ 607643 w 854075"/>
                <a:gd name="connsiteY93" fmla="*/ 121433 h 795337"/>
                <a:gd name="connsiteX94" fmla="*/ 611459 w 854075"/>
                <a:gd name="connsiteY94" fmla="*/ 141512 h 795337"/>
                <a:gd name="connsiteX95" fmla="*/ 623860 w 854075"/>
                <a:gd name="connsiteY95" fmla="*/ 146293 h 795337"/>
                <a:gd name="connsiteX96" fmla="*/ 631491 w 854075"/>
                <a:gd name="connsiteY96" fmla="*/ 155854 h 795337"/>
                <a:gd name="connsiteX97" fmla="*/ 641030 w 854075"/>
                <a:gd name="connsiteY97" fmla="*/ 159679 h 795337"/>
                <a:gd name="connsiteX98" fmla="*/ 642938 w 854075"/>
                <a:gd name="connsiteY98" fmla="*/ 164460 h 795337"/>
                <a:gd name="connsiteX99" fmla="*/ 642938 w 854075"/>
                <a:gd name="connsiteY99" fmla="*/ 165416 h 795337"/>
                <a:gd name="connsiteX100" fmla="*/ 599058 w 854075"/>
                <a:gd name="connsiteY100" fmla="*/ 180715 h 795337"/>
                <a:gd name="connsiteX101" fmla="*/ 590473 w 854075"/>
                <a:gd name="connsiteY101" fmla="*/ 172109 h 795337"/>
                <a:gd name="connsiteX102" fmla="*/ 580934 w 854075"/>
                <a:gd name="connsiteY102" fmla="*/ 167328 h 795337"/>
                <a:gd name="connsiteX103" fmla="*/ 577118 w 854075"/>
                <a:gd name="connsiteY103" fmla="*/ 175934 h 795337"/>
                <a:gd name="connsiteX104" fmla="*/ 577118 w 854075"/>
                <a:gd name="connsiteY104" fmla="*/ 189320 h 795337"/>
                <a:gd name="connsiteX105" fmla="*/ 562809 w 854075"/>
                <a:gd name="connsiteY105" fmla="*/ 191232 h 795337"/>
                <a:gd name="connsiteX106" fmla="*/ 554224 w 854075"/>
                <a:gd name="connsiteY106" fmla="*/ 181671 h 795337"/>
                <a:gd name="connsiteX107" fmla="*/ 506529 w 854075"/>
                <a:gd name="connsiteY107" fmla="*/ 169241 h 795337"/>
                <a:gd name="connsiteX108" fmla="*/ 485542 w 854075"/>
                <a:gd name="connsiteY108" fmla="*/ 176890 h 795337"/>
                <a:gd name="connsiteX109" fmla="*/ 475049 w 854075"/>
                <a:gd name="connsiteY109" fmla="*/ 193145 h 795337"/>
                <a:gd name="connsiteX110" fmla="*/ 422584 w 854075"/>
                <a:gd name="connsiteY110" fmla="*/ 210356 h 795337"/>
                <a:gd name="connsiteX111" fmla="*/ 394921 w 854075"/>
                <a:gd name="connsiteY111" fmla="*/ 247646 h 795337"/>
                <a:gd name="connsiteX112" fmla="*/ 385381 w 854075"/>
                <a:gd name="connsiteY112" fmla="*/ 249558 h 795337"/>
                <a:gd name="connsiteX113" fmla="*/ 382520 w 854075"/>
                <a:gd name="connsiteY113" fmla="*/ 215136 h 795337"/>
                <a:gd name="connsiteX114" fmla="*/ 371073 w 854075"/>
                <a:gd name="connsiteY114" fmla="*/ 226610 h 795337"/>
                <a:gd name="connsiteX115" fmla="*/ 357718 w 854075"/>
                <a:gd name="connsiteY115" fmla="*/ 235216 h 795337"/>
                <a:gd name="connsiteX116" fmla="*/ 351994 w 854075"/>
                <a:gd name="connsiteY116" fmla="*/ 234260 h 795337"/>
                <a:gd name="connsiteX117" fmla="*/ 302391 w 854075"/>
                <a:gd name="connsiteY117" fmla="*/ 330832 h 795337"/>
                <a:gd name="connsiteX118" fmla="*/ 295714 w 854075"/>
                <a:gd name="connsiteY118" fmla="*/ 331788 h 795337"/>
                <a:gd name="connsiteX119" fmla="*/ 296667 w 854075"/>
                <a:gd name="connsiteY119" fmla="*/ 330832 h 795337"/>
                <a:gd name="connsiteX120" fmla="*/ 281405 w 854075"/>
                <a:gd name="connsiteY120" fmla="*/ 320314 h 795337"/>
                <a:gd name="connsiteX121" fmla="*/ 287128 w 854075"/>
                <a:gd name="connsiteY121" fmla="*/ 296410 h 795337"/>
                <a:gd name="connsiteX122" fmla="*/ 284267 w 854075"/>
                <a:gd name="connsiteY122" fmla="*/ 291629 h 795337"/>
                <a:gd name="connsiteX123" fmla="*/ 264234 w 854075"/>
                <a:gd name="connsiteY123" fmla="*/ 296410 h 795337"/>
                <a:gd name="connsiteX124" fmla="*/ 264234 w 854075"/>
                <a:gd name="connsiteY124" fmla="*/ 285892 h 795337"/>
                <a:gd name="connsiteX125" fmla="*/ 269958 w 854075"/>
                <a:gd name="connsiteY125" fmla="*/ 277287 h 795337"/>
                <a:gd name="connsiteX126" fmla="*/ 267096 w 854075"/>
                <a:gd name="connsiteY126" fmla="*/ 266769 h 795337"/>
                <a:gd name="connsiteX127" fmla="*/ 270912 w 854075"/>
                <a:gd name="connsiteY127" fmla="*/ 262945 h 795337"/>
                <a:gd name="connsiteX128" fmla="*/ 266142 w 854075"/>
                <a:gd name="connsiteY128" fmla="*/ 255295 h 795337"/>
                <a:gd name="connsiteX129" fmla="*/ 268050 w 854075"/>
                <a:gd name="connsiteY129" fmla="*/ 250514 h 795337"/>
                <a:gd name="connsiteX130" fmla="*/ 256603 w 854075"/>
                <a:gd name="connsiteY130" fmla="*/ 240953 h 795337"/>
                <a:gd name="connsiteX131" fmla="*/ 234663 w 854075"/>
                <a:gd name="connsiteY131" fmla="*/ 237128 h 795337"/>
                <a:gd name="connsiteX132" fmla="*/ 237525 w 854075"/>
                <a:gd name="connsiteY132" fmla="*/ 225654 h 795337"/>
                <a:gd name="connsiteX133" fmla="*/ 233709 w 854075"/>
                <a:gd name="connsiteY133" fmla="*/ 218961 h 795337"/>
                <a:gd name="connsiteX134" fmla="*/ 192691 w 854075"/>
                <a:gd name="connsiteY134" fmla="*/ 209399 h 795337"/>
                <a:gd name="connsiteX135" fmla="*/ 180290 w 854075"/>
                <a:gd name="connsiteY135" fmla="*/ 213224 h 795337"/>
                <a:gd name="connsiteX136" fmla="*/ 30525 w 854075"/>
                <a:gd name="connsiteY136" fmla="*/ 177846 h 795337"/>
                <a:gd name="connsiteX137" fmla="*/ 19079 w 854075"/>
                <a:gd name="connsiteY137" fmla="*/ 154898 h 795337"/>
                <a:gd name="connsiteX138" fmla="*/ 7632 w 854075"/>
                <a:gd name="connsiteY138" fmla="*/ 148205 h 795337"/>
                <a:gd name="connsiteX139" fmla="*/ 1908 w 854075"/>
                <a:gd name="connsiteY139" fmla="*/ 150117 h 795337"/>
                <a:gd name="connsiteX140" fmla="*/ 0 w 854075"/>
                <a:gd name="connsiteY140" fmla="*/ 145337 h 795337"/>
                <a:gd name="connsiteX141" fmla="*/ 22894 w 854075"/>
                <a:gd name="connsiteY141" fmla="*/ 141512 h 795337"/>
                <a:gd name="connsiteX142" fmla="*/ 55327 w 854075"/>
                <a:gd name="connsiteY142" fmla="*/ 114739 h 795337"/>
                <a:gd name="connsiteX143" fmla="*/ 103023 w 854075"/>
                <a:gd name="connsiteY143" fmla="*/ 97529 h 795337"/>
                <a:gd name="connsiteX144" fmla="*/ 222262 w 854075"/>
                <a:gd name="connsiteY144" fmla="*/ 1912 h 79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854075" h="795337">
                  <a:moveTo>
                    <a:pt x="566958" y="214312"/>
                  </a:moveTo>
                  <a:lnTo>
                    <a:pt x="588897" y="218122"/>
                  </a:lnTo>
                  <a:lnTo>
                    <a:pt x="592713" y="220980"/>
                  </a:lnTo>
                  <a:lnTo>
                    <a:pt x="604159" y="217170"/>
                  </a:lnTo>
                  <a:lnTo>
                    <a:pt x="614652" y="220027"/>
                  </a:lnTo>
                  <a:lnTo>
                    <a:pt x="640406" y="235267"/>
                  </a:lnTo>
                  <a:lnTo>
                    <a:pt x="648991" y="237172"/>
                  </a:lnTo>
                  <a:lnTo>
                    <a:pt x="661392" y="244792"/>
                  </a:lnTo>
                  <a:lnTo>
                    <a:pt x="690962" y="251460"/>
                  </a:lnTo>
                  <a:lnTo>
                    <a:pt x="704316" y="260985"/>
                  </a:lnTo>
                  <a:lnTo>
                    <a:pt x="719578" y="283845"/>
                  </a:lnTo>
                  <a:lnTo>
                    <a:pt x="716717" y="284797"/>
                  </a:lnTo>
                  <a:lnTo>
                    <a:pt x="711947" y="293370"/>
                  </a:lnTo>
                  <a:lnTo>
                    <a:pt x="714809" y="307657"/>
                  </a:lnTo>
                  <a:lnTo>
                    <a:pt x="722440" y="319087"/>
                  </a:lnTo>
                  <a:lnTo>
                    <a:pt x="738656" y="375285"/>
                  </a:lnTo>
                  <a:lnTo>
                    <a:pt x="735794" y="386715"/>
                  </a:lnTo>
                  <a:lnTo>
                    <a:pt x="727209" y="401002"/>
                  </a:lnTo>
                  <a:lnTo>
                    <a:pt x="721486" y="420052"/>
                  </a:lnTo>
                  <a:lnTo>
                    <a:pt x="698593" y="443865"/>
                  </a:lnTo>
                  <a:lnTo>
                    <a:pt x="690008" y="481012"/>
                  </a:lnTo>
                  <a:lnTo>
                    <a:pt x="695731" y="488632"/>
                  </a:lnTo>
                  <a:lnTo>
                    <a:pt x="709086" y="491490"/>
                  </a:lnTo>
                  <a:lnTo>
                    <a:pt x="731025" y="474345"/>
                  </a:lnTo>
                  <a:lnTo>
                    <a:pt x="739610" y="442912"/>
                  </a:lnTo>
                  <a:lnTo>
                    <a:pt x="742471" y="439102"/>
                  </a:lnTo>
                  <a:lnTo>
                    <a:pt x="785396" y="418147"/>
                  </a:lnTo>
                  <a:lnTo>
                    <a:pt x="824505" y="470535"/>
                  </a:lnTo>
                  <a:lnTo>
                    <a:pt x="840721" y="530542"/>
                  </a:lnTo>
                  <a:lnTo>
                    <a:pt x="848352" y="541972"/>
                  </a:lnTo>
                  <a:lnTo>
                    <a:pt x="853121" y="548640"/>
                  </a:lnTo>
                  <a:lnTo>
                    <a:pt x="854075" y="617220"/>
                  </a:lnTo>
                  <a:lnTo>
                    <a:pt x="831182" y="621030"/>
                  </a:lnTo>
                  <a:lnTo>
                    <a:pt x="821643" y="633412"/>
                  </a:lnTo>
                  <a:lnTo>
                    <a:pt x="819736" y="643890"/>
                  </a:lnTo>
                  <a:lnTo>
                    <a:pt x="821643" y="657225"/>
                  </a:lnTo>
                  <a:lnTo>
                    <a:pt x="813058" y="668655"/>
                  </a:lnTo>
                  <a:lnTo>
                    <a:pt x="807335" y="692467"/>
                  </a:lnTo>
                  <a:lnTo>
                    <a:pt x="809243" y="714375"/>
                  </a:lnTo>
                  <a:lnTo>
                    <a:pt x="781580" y="758190"/>
                  </a:lnTo>
                  <a:lnTo>
                    <a:pt x="636591" y="778192"/>
                  </a:lnTo>
                  <a:lnTo>
                    <a:pt x="635637" y="771525"/>
                  </a:lnTo>
                  <a:lnTo>
                    <a:pt x="414337" y="795337"/>
                  </a:lnTo>
                  <a:lnTo>
                    <a:pt x="437230" y="776287"/>
                  </a:lnTo>
                  <a:lnTo>
                    <a:pt x="468708" y="665797"/>
                  </a:lnTo>
                  <a:lnTo>
                    <a:pt x="463939" y="600075"/>
                  </a:lnTo>
                  <a:lnTo>
                    <a:pt x="424830" y="524827"/>
                  </a:lnTo>
                  <a:lnTo>
                    <a:pt x="431507" y="447675"/>
                  </a:lnTo>
                  <a:lnTo>
                    <a:pt x="440092" y="438150"/>
                  </a:lnTo>
                  <a:lnTo>
                    <a:pt x="437230" y="431482"/>
                  </a:lnTo>
                  <a:lnTo>
                    <a:pt x="436276" y="377190"/>
                  </a:lnTo>
                  <a:lnTo>
                    <a:pt x="444861" y="363855"/>
                  </a:lnTo>
                  <a:lnTo>
                    <a:pt x="446769" y="346710"/>
                  </a:lnTo>
                  <a:lnTo>
                    <a:pt x="468708" y="328612"/>
                  </a:lnTo>
                  <a:lnTo>
                    <a:pt x="478247" y="316230"/>
                  </a:lnTo>
                  <a:lnTo>
                    <a:pt x="485878" y="309562"/>
                  </a:lnTo>
                  <a:lnTo>
                    <a:pt x="491601" y="319087"/>
                  </a:lnTo>
                  <a:lnTo>
                    <a:pt x="496371" y="342900"/>
                  </a:lnTo>
                  <a:lnTo>
                    <a:pt x="499232" y="348615"/>
                  </a:lnTo>
                  <a:lnTo>
                    <a:pt x="504956" y="336232"/>
                  </a:lnTo>
                  <a:lnTo>
                    <a:pt x="513541" y="332422"/>
                  </a:lnTo>
                  <a:lnTo>
                    <a:pt x="512587" y="286702"/>
                  </a:lnTo>
                  <a:lnTo>
                    <a:pt x="550742" y="268605"/>
                  </a:lnTo>
                  <a:lnTo>
                    <a:pt x="553604" y="262890"/>
                  </a:lnTo>
                  <a:lnTo>
                    <a:pt x="543111" y="251460"/>
                  </a:lnTo>
                  <a:lnTo>
                    <a:pt x="538341" y="232410"/>
                  </a:lnTo>
                  <a:lnTo>
                    <a:pt x="546926" y="219075"/>
                  </a:lnTo>
                  <a:close/>
                  <a:moveTo>
                    <a:pt x="245156" y="0"/>
                  </a:moveTo>
                  <a:lnTo>
                    <a:pt x="245156" y="8606"/>
                  </a:lnTo>
                  <a:lnTo>
                    <a:pt x="204138" y="58326"/>
                  </a:lnTo>
                  <a:lnTo>
                    <a:pt x="192691" y="65019"/>
                  </a:lnTo>
                  <a:lnTo>
                    <a:pt x="186013" y="78405"/>
                  </a:lnTo>
                  <a:lnTo>
                    <a:pt x="186967" y="106134"/>
                  </a:lnTo>
                  <a:lnTo>
                    <a:pt x="199368" y="91792"/>
                  </a:lnTo>
                  <a:lnTo>
                    <a:pt x="208907" y="93704"/>
                  </a:lnTo>
                  <a:lnTo>
                    <a:pt x="235617" y="85098"/>
                  </a:lnTo>
                  <a:lnTo>
                    <a:pt x="269958" y="100397"/>
                  </a:lnTo>
                  <a:lnTo>
                    <a:pt x="305253" y="134819"/>
                  </a:lnTo>
                  <a:lnTo>
                    <a:pt x="321469" y="130038"/>
                  </a:lnTo>
                  <a:lnTo>
                    <a:pt x="365349" y="133863"/>
                  </a:lnTo>
                  <a:lnTo>
                    <a:pt x="373935" y="129082"/>
                  </a:lnTo>
                  <a:lnTo>
                    <a:pt x="384428" y="113783"/>
                  </a:lnTo>
                  <a:lnTo>
                    <a:pt x="415907" y="94660"/>
                  </a:lnTo>
                  <a:lnTo>
                    <a:pt x="485542" y="84142"/>
                  </a:lnTo>
                  <a:lnTo>
                    <a:pt x="501759" y="72668"/>
                  </a:lnTo>
                  <a:lnTo>
                    <a:pt x="517022" y="70756"/>
                  </a:lnTo>
                  <a:lnTo>
                    <a:pt x="522745" y="80318"/>
                  </a:lnTo>
                  <a:lnTo>
                    <a:pt x="524653" y="99441"/>
                  </a:lnTo>
                  <a:lnTo>
                    <a:pt x="555178" y="108046"/>
                  </a:lnTo>
                  <a:lnTo>
                    <a:pt x="592381" y="99441"/>
                  </a:lnTo>
                  <a:lnTo>
                    <a:pt x="595243" y="99441"/>
                  </a:lnTo>
                  <a:lnTo>
                    <a:pt x="600012" y="105178"/>
                  </a:lnTo>
                  <a:lnTo>
                    <a:pt x="602874" y="112827"/>
                  </a:lnTo>
                  <a:lnTo>
                    <a:pt x="607643" y="121433"/>
                  </a:lnTo>
                  <a:lnTo>
                    <a:pt x="611459" y="141512"/>
                  </a:lnTo>
                  <a:lnTo>
                    <a:pt x="623860" y="146293"/>
                  </a:lnTo>
                  <a:lnTo>
                    <a:pt x="631491" y="155854"/>
                  </a:lnTo>
                  <a:lnTo>
                    <a:pt x="641030" y="159679"/>
                  </a:lnTo>
                  <a:lnTo>
                    <a:pt x="642938" y="164460"/>
                  </a:lnTo>
                  <a:lnTo>
                    <a:pt x="642938" y="165416"/>
                  </a:lnTo>
                  <a:lnTo>
                    <a:pt x="599058" y="180715"/>
                  </a:lnTo>
                  <a:lnTo>
                    <a:pt x="590473" y="172109"/>
                  </a:lnTo>
                  <a:lnTo>
                    <a:pt x="580934" y="167328"/>
                  </a:lnTo>
                  <a:lnTo>
                    <a:pt x="577118" y="175934"/>
                  </a:lnTo>
                  <a:lnTo>
                    <a:pt x="577118" y="189320"/>
                  </a:lnTo>
                  <a:lnTo>
                    <a:pt x="562809" y="191232"/>
                  </a:lnTo>
                  <a:lnTo>
                    <a:pt x="554224" y="181671"/>
                  </a:lnTo>
                  <a:lnTo>
                    <a:pt x="506529" y="169241"/>
                  </a:lnTo>
                  <a:lnTo>
                    <a:pt x="485542" y="176890"/>
                  </a:lnTo>
                  <a:lnTo>
                    <a:pt x="475049" y="193145"/>
                  </a:lnTo>
                  <a:lnTo>
                    <a:pt x="422584" y="210356"/>
                  </a:lnTo>
                  <a:lnTo>
                    <a:pt x="394921" y="247646"/>
                  </a:lnTo>
                  <a:lnTo>
                    <a:pt x="385381" y="249558"/>
                  </a:lnTo>
                  <a:lnTo>
                    <a:pt x="382520" y="215136"/>
                  </a:lnTo>
                  <a:lnTo>
                    <a:pt x="371073" y="226610"/>
                  </a:lnTo>
                  <a:lnTo>
                    <a:pt x="357718" y="235216"/>
                  </a:lnTo>
                  <a:lnTo>
                    <a:pt x="351994" y="234260"/>
                  </a:lnTo>
                  <a:lnTo>
                    <a:pt x="302391" y="330832"/>
                  </a:lnTo>
                  <a:lnTo>
                    <a:pt x="295714" y="331788"/>
                  </a:lnTo>
                  <a:lnTo>
                    <a:pt x="296667" y="330832"/>
                  </a:lnTo>
                  <a:lnTo>
                    <a:pt x="281405" y="320314"/>
                  </a:lnTo>
                  <a:lnTo>
                    <a:pt x="287128" y="296410"/>
                  </a:lnTo>
                  <a:lnTo>
                    <a:pt x="284267" y="291629"/>
                  </a:lnTo>
                  <a:lnTo>
                    <a:pt x="264234" y="296410"/>
                  </a:lnTo>
                  <a:lnTo>
                    <a:pt x="264234" y="285892"/>
                  </a:lnTo>
                  <a:lnTo>
                    <a:pt x="269958" y="277287"/>
                  </a:lnTo>
                  <a:lnTo>
                    <a:pt x="267096" y="266769"/>
                  </a:lnTo>
                  <a:lnTo>
                    <a:pt x="270912" y="262945"/>
                  </a:lnTo>
                  <a:lnTo>
                    <a:pt x="266142" y="255295"/>
                  </a:lnTo>
                  <a:lnTo>
                    <a:pt x="268050" y="250514"/>
                  </a:lnTo>
                  <a:lnTo>
                    <a:pt x="256603" y="240953"/>
                  </a:lnTo>
                  <a:lnTo>
                    <a:pt x="234663" y="237128"/>
                  </a:lnTo>
                  <a:lnTo>
                    <a:pt x="237525" y="225654"/>
                  </a:lnTo>
                  <a:lnTo>
                    <a:pt x="233709" y="218961"/>
                  </a:lnTo>
                  <a:lnTo>
                    <a:pt x="192691" y="209399"/>
                  </a:lnTo>
                  <a:lnTo>
                    <a:pt x="180290" y="213224"/>
                  </a:lnTo>
                  <a:lnTo>
                    <a:pt x="30525" y="177846"/>
                  </a:lnTo>
                  <a:lnTo>
                    <a:pt x="19079" y="154898"/>
                  </a:lnTo>
                  <a:lnTo>
                    <a:pt x="7632" y="148205"/>
                  </a:lnTo>
                  <a:lnTo>
                    <a:pt x="1908" y="150117"/>
                  </a:lnTo>
                  <a:lnTo>
                    <a:pt x="0" y="145337"/>
                  </a:lnTo>
                  <a:lnTo>
                    <a:pt x="22894" y="141512"/>
                  </a:lnTo>
                  <a:lnTo>
                    <a:pt x="55327" y="114739"/>
                  </a:lnTo>
                  <a:lnTo>
                    <a:pt x="103023" y="97529"/>
                  </a:lnTo>
                  <a:lnTo>
                    <a:pt x="222262" y="191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noAutofit/>
            </a:bodyPr>
            <a:lstStyle/>
            <a:p>
              <a:endParaRPr lang="en-US" sz="1735"/>
            </a:p>
          </p:txBody>
        </p:sp>
        <p:sp>
          <p:nvSpPr>
            <p:cNvPr id="141" name="Massachusetts"/>
            <p:cNvSpPr>
              <a:spLocks/>
            </p:cNvSpPr>
            <p:nvPr/>
          </p:nvSpPr>
          <p:spPr bwMode="auto">
            <a:xfrm>
              <a:off x="8966429" y="2477213"/>
              <a:ext cx="385763" cy="214313"/>
            </a:xfrm>
            <a:custGeom>
              <a:avLst/>
              <a:gdLst>
                <a:gd name="connsiteX0" fmla="*/ 317979 w 385763"/>
                <a:gd name="connsiteY0" fmla="*/ 185738 h 214313"/>
                <a:gd name="connsiteX1" fmla="*/ 327578 w 385763"/>
                <a:gd name="connsiteY1" fmla="*/ 191269 h 214313"/>
                <a:gd name="connsiteX2" fmla="*/ 334297 w 385763"/>
                <a:gd name="connsiteY2" fmla="*/ 187582 h 214313"/>
                <a:gd name="connsiteX3" fmla="*/ 338137 w 385763"/>
                <a:gd name="connsiteY3" fmla="*/ 202330 h 214313"/>
                <a:gd name="connsiteX4" fmla="*/ 332378 w 385763"/>
                <a:gd name="connsiteY4" fmla="*/ 199565 h 214313"/>
                <a:gd name="connsiteX5" fmla="*/ 314140 w 385763"/>
                <a:gd name="connsiteY5" fmla="*/ 205095 h 214313"/>
                <a:gd name="connsiteX6" fmla="*/ 307421 w 385763"/>
                <a:gd name="connsiteY6" fmla="*/ 214313 h 214313"/>
                <a:gd name="connsiteX7" fmla="*/ 296862 w 385763"/>
                <a:gd name="connsiteY7" fmla="*/ 207861 h 214313"/>
                <a:gd name="connsiteX8" fmla="*/ 306461 w 385763"/>
                <a:gd name="connsiteY8" fmla="*/ 204174 h 214313"/>
                <a:gd name="connsiteX9" fmla="*/ 308381 w 385763"/>
                <a:gd name="connsiteY9" fmla="*/ 190347 h 214313"/>
                <a:gd name="connsiteX10" fmla="*/ 240983 w 385763"/>
                <a:gd name="connsiteY10" fmla="*/ 0 h 214313"/>
                <a:gd name="connsiteX11" fmla="*/ 271463 w 385763"/>
                <a:gd name="connsiteY11" fmla="*/ 33172 h 214313"/>
                <a:gd name="connsiteX12" fmla="*/ 263843 w 385763"/>
                <a:gd name="connsiteY12" fmla="*/ 39806 h 214313"/>
                <a:gd name="connsiteX13" fmla="*/ 260985 w 385763"/>
                <a:gd name="connsiteY13" fmla="*/ 57813 h 214313"/>
                <a:gd name="connsiteX14" fmla="*/ 256223 w 385763"/>
                <a:gd name="connsiteY14" fmla="*/ 61604 h 214313"/>
                <a:gd name="connsiteX15" fmla="*/ 253365 w 385763"/>
                <a:gd name="connsiteY15" fmla="*/ 70134 h 214313"/>
                <a:gd name="connsiteX16" fmla="*/ 254318 w 385763"/>
                <a:gd name="connsiteY16" fmla="*/ 80560 h 214313"/>
                <a:gd name="connsiteX17" fmla="*/ 258128 w 385763"/>
                <a:gd name="connsiteY17" fmla="*/ 83403 h 214313"/>
                <a:gd name="connsiteX18" fmla="*/ 277178 w 385763"/>
                <a:gd name="connsiteY18" fmla="*/ 87194 h 214313"/>
                <a:gd name="connsiteX19" fmla="*/ 287655 w 385763"/>
                <a:gd name="connsiteY19" fmla="*/ 92880 h 214313"/>
                <a:gd name="connsiteX20" fmla="*/ 296228 w 385763"/>
                <a:gd name="connsiteY20" fmla="*/ 112783 h 214313"/>
                <a:gd name="connsiteX21" fmla="*/ 305753 w 385763"/>
                <a:gd name="connsiteY21" fmla="*/ 116574 h 214313"/>
                <a:gd name="connsiteX22" fmla="*/ 319088 w 385763"/>
                <a:gd name="connsiteY22" fmla="*/ 135530 h 214313"/>
                <a:gd name="connsiteX23" fmla="*/ 360045 w 385763"/>
                <a:gd name="connsiteY23" fmla="*/ 139321 h 214313"/>
                <a:gd name="connsiteX24" fmla="*/ 372428 w 385763"/>
                <a:gd name="connsiteY24" fmla="*/ 131739 h 214313"/>
                <a:gd name="connsiteX25" fmla="*/ 373380 w 385763"/>
                <a:gd name="connsiteY25" fmla="*/ 123209 h 214313"/>
                <a:gd name="connsiteX26" fmla="*/ 366713 w 385763"/>
                <a:gd name="connsiteY26" fmla="*/ 101410 h 214313"/>
                <a:gd name="connsiteX27" fmla="*/ 372428 w 385763"/>
                <a:gd name="connsiteY27" fmla="*/ 99515 h 214313"/>
                <a:gd name="connsiteX28" fmla="*/ 375285 w 385763"/>
                <a:gd name="connsiteY28" fmla="*/ 102358 h 214313"/>
                <a:gd name="connsiteX29" fmla="*/ 385763 w 385763"/>
                <a:gd name="connsiteY29" fmla="*/ 127000 h 214313"/>
                <a:gd name="connsiteX30" fmla="*/ 383858 w 385763"/>
                <a:gd name="connsiteY30" fmla="*/ 132686 h 214313"/>
                <a:gd name="connsiteX31" fmla="*/ 366713 w 385763"/>
                <a:gd name="connsiteY31" fmla="*/ 152589 h 214313"/>
                <a:gd name="connsiteX32" fmla="*/ 355283 w 385763"/>
                <a:gd name="connsiteY32" fmla="*/ 153537 h 214313"/>
                <a:gd name="connsiteX33" fmla="*/ 334328 w 385763"/>
                <a:gd name="connsiteY33" fmla="*/ 168701 h 214313"/>
                <a:gd name="connsiteX34" fmla="*/ 324803 w 385763"/>
                <a:gd name="connsiteY34" fmla="*/ 170597 h 214313"/>
                <a:gd name="connsiteX35" fmla="*/ 316230 w 385763"/>
                <a:gd name="connsiteY35" fmla="*/ 158276 h 214313"/>
                <a:gd name="connsiteX36" fmla="*/ 309563 w 385763"/>
                <a:gd name="connsiteY36" fmla="*/ 159224 h 214313"/>
                <a:gd name="connsiteX37" fmla="*/ 287655 w 385763"/>
                <a:gd name="connsiteY37" fmla="*/ 181970 h 214313"/>
                <a:gd name="connsiteX38" fmla="*/ 274320 w 385763"/>
                <a:gd name="connsiteY38" fmla="*/ 189552 h 214313"/>
                <a:gd name="connsiteX39" fmla="*/ 266700 w 385763"/>
                <a:gd name="connsiteY39" fmla="*/ 190500 h 214313"/>
                <a:gd name="connsiteX40" fmla="*/ 259080 w 385763"/>
                <a:gd name="connsiteY40" fmla="*/ 173440 h 214313"/>
                <a:gd name="connsiteX41" fmla="*/ 229553 w 385763"/>
                <a:gd name="connsiteY41" fmla="*/ 163015 h 214313"/>
                <a:gd name="connsiteX42" fmla="*/ 226695 w 385763"/>
                <a:gd name="connsiteY42" fmla="*/ 149746 h 214313"/>
                <a:gd name="connsiteX43" fmla="*/ 221933 w 385763"/>
                <a:gd name="connsiteY43" fmla="*/ 150694 h 214313"/>
                <a:gd name="connsiteX44" fmla="*/ 216218 w 385763"/>
                <a:gd name="connsiteY44" fmla="*/ 131739 h 214313"/>
                <a:gd name="connsiteX45" fmla="*/ 78105 w 385763"/>
                <a:gd name="connsiteY45" fmla="*/ 168701 h 214313"/>
                <a:gd name="connsiteX46" fmla="*/ 76200 w 385763"/>
                <a:gd name="connsiteY46" fmla="*/ 175336 h 214313"/>
                <a:gd name="connsiteX47" fmla="*/ 71438 w 385763"/>
                <a:gd name="connsiteY47" fmla="*/ 169649 h 214313"/>
                <a:gd name="connsiteX48" fmla="*/ 3810 w 385763"/>
                <a:gd name="connsiteY48" fmla="*/ 187657 h 214313"/>
                <a:gd name="connsiteX49" fmla="*/ 0 w 385763"/>
                <a:gd name="connsiteY49" fmla="*/ 188605 h 214313"/>
                <a:gd name="connsiteX50" fmla="*/ 1905 w 385763"/>
                <a:gd name="connsiteY50" fmla="*/ 85298 h 214313"/>
                <a:gd name="connsiteX51" fmla="*/ 199073 w 385763"/>
                <a:gd name="connsiteY51" fmla="*/ 33172 h 214313"/>
                <a:gd name="connsiteX52" fmla="*/ 230505 w 385763"/>
                <a:gd name="connsiteY52" fmla="*/ 948 h 21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85763" h="214313">
                  <a:moveTo>
                    <a:pt x="317979" y="185738"/>
                  </a:moveTo>
                  <a:lnTo>
                    <a:pt x="327578" y="191269"/>
                  </a:lnTo>
                  <a:lnTo>
                    <a:pt x="334297" y="187582"/>
                  </a:lnTo>
                  <a:lnTo>
                    <a:pt x="338137" y="202330"/>
                  </a:lnTo>
                  <a:lnTo>
                    <a:pt x="332378" y="199565"/>
                  </a:lnTo>
                  <a:lnTo>
                    <a:pt x="314140" y="205095"/>
                  </a:lnTo>
                  <a:lnTo>
                    <a:pt x="307421" y="214313"/>
                  </a:lnTo>
                  <a:lnTo>
                    <a:pt x="296862" y="207861"/>
                  </a:lnTo>
                  <a:lnTo>
                    <a:pt x="306461" y="204174"/>
                  </a:lnTo>
                  <a:lnTo>
                    <a:pt x="308381" y="190347"/>
                  </a:lnTo>
                  <a:close/>
                  <a:moveTo>
                    <a:pt x="240983" y="0"/>
                  </a:moveTo>
                  <a:lnTo>
                    <a:pt x="271463" y="33172"/>
                  </a:lnTo>
                  <a:lnTo>
                    <a:pt x="263843" y="39806"/>
                  </a:lnTo>
                  <a:lnTo>
                    <a:pt x="260985" y="57813"/>
                  </a:lnTo>
                  <a:lnTo>
                    <a:pt x="256223" y="61604"/>
                  </a:lnTo>
                  <a:lnTo>
                    <a:pt x="253365" y="70134"/>
                  </a:lnTo>
                  <a:lnTo>
                    <a:pt x="254318" y="80560"/>
                  </a:lnTo>
                  <a:lnTo>
                    <a:pt x="258128" y="83403"/>
                  </a:lnTo>
                  <a:lnTo>
                    <a:pt x="277178" y="87194"/>
                  </a:lnTo>
                  <a:lnTo>
                    <a:pt x="287655" y="92880"/>
                  </a:lnTo>
                  <a:lnTo>
                    <a:pt x="296228" y="112783"/>
                  </a:lnTo>
                  <a:lnTo>
                    <a:pt x="305753" y="116574"/>
                  </a:lnTo>
                  <a:lnTo>
                    <a:pt x="319088" y="135530"/>
                  </a:lnTo>
                  <a:lnTo>
                    <a:pt x="360045" y="139321"/>
                  </a:lnTo>
                  <a:lnTo>
                    <a:pt x="372428" y="131739"/>
                  </a:lnTo>
                  <a:lnTo>
                    <a:pt x="373380" y="123209"/>
                  </a:lnTo>
                  <a:lnTo>
                    <a:pt x="366713" y="101410"/>
                  </a:lnTo>
                  <a:lnTo>
                    <a:pt x="372428" y="99515"/>
                  </a:lnTo>
                  <a:lnTo>
                    <a:pt x="375285" y="102358"/>
                  </a:lnTo>
                  <a:lnTo>
                    <a:pt x="385763" y="127000"/>
                  </a:lnTo>
                  <a:lnTo>
                    <a:pt x="383858" y="132686"/>
                  </a:lnTo>
                  <a:lnTo>
                    <a:pt x="366713" y="152589"/>
                  </a:lnTo>
                  <a:lnTo>
                    <a:pt x="355283" y="153537"/>
                  </a:lnTo>
                  <a:lnTo>
                    <a:pt x="334328" y="168701"/>
                  </a:lnTo>
                  <a:lnTo>
                    <a:pt x="324803" y="170597"/>
                  </a:lnTo>
                  <a:lnTo>
                    <a:pt x="316230" y="158276"/>
                  </a:lnTo>
                  <a:lnTo>
                    <a:pt x="309563" y="159224"/>
                  </a:lnTo>
                  <a:lnTo>
                    <a:pt x="287655" y="181970"/>
                  </a:lnTo>
                  <a:lnTo>
                    <a:pt x="274320" y="189552"/>
                  </a:lnTo>
                  <a:lnTo>
                    <a:pt x="266700" y="190500"/>
                  </a:lnTo>
                  <a:lnTo>
                    <a:pt x="259080" y="173440"/>
                  </a:lnTo>
                  <a:lnTo>
                    <a:pt x="229553" y="163015"/>
                  </a:lnTo>
                  <a:lnTo>
                    <a:pt x="226695" y="149746"/>
                  </a:lnTo>
                  <a:lnTo>
                    <a:pt x="221933" y="150694"/>
                  </a:lnTo>
                  <a:lnTo>
                    <a:pt x="216218" y="131739"/>
                  </a:lnTo>
                  <a:lnTo>
                    <a:pt x="78105" y="168701"/>
                  </a:lnTo>
                  <a:lnTo>
                    <a:pt x="76200" y="175336"/>
                  </a:lnTo>
                  <a:lnTo>
                    <a:pt x="71438" y="169649"/>
                  </a:lnTo>
                  <a:lnTo>
                    <a:pt x="3810" y="187657"/>
                  </a:lnTo>
                  <a:lnTo>
                    <a:pt x="0" y="188605"/>
                  </a:lnTo>
                  <a:lnTo>
                    <a:pt x="1905" y="85298"/>
                  </a:lnTo>
                  <a:lnTo>
                    <a:pt x="199073" y="33172"/>
                  </a:lnTo>
                  <a:lnTo>
                    <a:pt x="230505" y="94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noAutofit/>
            </a:bodyPr>
            <a:lstStyle/>
            <a:p>
              <a:endParaRPr lang="en-US" sz="1735"/>
            </a:p>
          </p:txBody>
        </p:sp>
        <p:sp>
          <p:nvSpPr>
            <p:cNvPr id="142" name="Maryland" title="Maryland"/>
            <p:cNvSpPr>
              <a:spLocks/>
            </p:cNvSpPr>
            <p:nvPr/>
          </p:nvSpPr>
          <p:spPr bwMode="auto">
            <a:xfrm>
              <a:off x="8413979" y="3043951"/>
              <a:ext cx="514350" cy="361950"/>
            </a:xfrm>
            <a:custGeom>
              <a:avLst/>
              <a:gdLst>
                <a:gd name="connsiteX0" fmla="*/ 287768 w 514350"/>
                <a:gd name="connsiteY0" fmla="*/ 157782 h 361950"/>
                <a:gd name="connsiteX1" fmla="*/ 288041 w 514350"/>
                <a:gd name="connsiteY1" fmla="*/ 159284 h 361950"/>
                <a:gd name="connsiteX2" fmla="*/ 287768 w 514350"/>
                <a:gd name="connsiteY2" fmla="*/ 159694 h 361950"/>
                <a:gd name="connsiteX3" fmla="*/ 392933 w 514350"/>
                <a:gd name="connsiteY3" fmla="*/ 0 h 361950"/>
                <a:gd name="connsiteX4" fmla="*/ 441691 w 514350"/>
                <a:gd name="connsiteY4" fmla="*/ 174994 h 361950"/>
                <a:gd name="connsiteX5" fmla="*/ 514350 w 514350"/>
                <a:gd name="connsiteY5" fmla="*/ 158738 h 361950"/>
                <a:gd name="connsiteX6" fmla="*/ 514350 w 514350"/>
                <a:gd name="connsiteY6" fmla="*/ 176907 h 361950"/>
                <a:gd name="connsiteX7" fmla="*/ 501921 w 514350"/>
                <a:gd name="connsiteY7" fmla="*/ 203682 h 361950"/>
                <a:gd name="connsiteX8" fmla="*/ 507634 w 514350"/>
                <a:gd name="connsiteY8" fmla="*/ 220824 h 361950"/>
                <a:gd name="connsiteX9" fmla="*/ 508000 w 514350"/>
                <a:gd name="connsiteY9" fmla="*/ 220662 h 361950"/>
                <a:gd name="connsiteX10" fmla="*/ 481729 w 514350"/>
                <a:gd name="connsiteY10" fmla="*/ 351449 h 361950"/>
                <a:gd name="connsiteX11" fmla="*/ 476865 w 514350"/>
                <a:gd name="connsiteY11" fmla="*/ 358132 h 361950"/>
                <a:gd name="connsiteX12" fmla="*/ 466162 w 514350"/>
                <a:gd name="connsiteY12" fmla="*/ 361950 h 361950"/>
                <a:gd name="connsiteX13" fmla="*/ 461297 w 514350"/>
                <a:gd name="connsiteY13" fmla="*/ 358132 h 361950"/>
                <a:gd name="connsiteX14" fmla="*/ 447675 w 514350"/>
                <a:gd name="connsiteY14" fmla="*/ 320900 h 361950"/>
                <a:gd name="connsiteX15" fmla="*/ 459351 w 514350"/>
                <a:gd name="connsiteY15" fmla="*/ 261712 h 361950"/>
                <a:gd name="connsiteX16" fmla="*/ 468108 w 514350"/>
                <a:gd name="connsiteY16" fmla="*/ 256939 h 361950"/>
                <a:gd name="connsiteX17" fmla="*/ 468108 w 514350"/>
                <a:gd name="connsiteY17" fmla="*/ 243574 h 361950"/>
                <a:gd name="connsiteX18" fmla="*/ 459297 w 514350"/>
                <a:gd name="connsiteY18" fmla="*/ 242709 h 361950"/>
                <a:gd name="connsiteX19" fmla="*/ 458900 w 514350"/>
                <a:gd name="connsiteY19" fmla="*/ 242888 h 361950"/>
                <a:gd name="connsiteX20" fmla="*/ 458517 w 514350"/>
                <a:gd name="connsiteY20" fmla="*/ 242633 h 361950"/>
                <a:gd name="connsiteX21" fmla="*/ 458378 w 514350"/>
                <a:gd name="connsiteY21" fmla="*/ 242619 h 361950"/>
                <a:gd name="connsiteX22" fmla="*/ 458449 w 514350"/>
                <a:gd name="connsiteY22" fmla="*/ 242588 h 361950"/>
                <a:gd name="connsiteX23" fmla="*/ 453163 w 514350"/>
                <a:gd name="connsiteY23" fmla="*/ 239063 h 361950"/>
                <a:gd name="connsiteX24" fmla="*/ 449339 w 514350"/>
                <a:gd name="connsiteY24" fmla="*/ 225676 h 361950"/>
                <a:gd name="connsiteX25" fmla="*/ 434999 w 514350"/>
                <a:gd name="connsiteY25" fmla="*/ 206551 h 361950"/>
                <a:gd name="connsiteX26" fmla="*/ 426394 w 514350"/>
                <a:gd name="connsiteY26" fmla="*/ 203682 h 361950"/>
                <a:gd name="connsiteX27" fmla="*/ 410142 w 514350"/>
                <a:gd name="connsiteY27" fmla="*/ 207507 h 361950"/>
                <a:gd name="connsiteX28" fmla="*/ 393889 w 514350"/>
                <a:gd name="connsiteY28" fmla="*/ 195076 h 361950"/>
                <a:gd name="connsiteX29" fmla="*/ 388153 w 514350"/>
                <a:gd name="connsiteY29" fmla="*/ 183601 h 361950"/>
                <a:gd name="connsiteX30" fmla="*/ 388153 w 514350"/>
                <a:gd name="connsiteY30" fmla="*/ 173082 h 361950"/>
                <a:gd name="connsiteX31" fmla="*/ 391021 w 514350"/>
                <a:gd name="connsiteY31" fmla="*/ 164475 h 361950"/>
                <a:gd name="connsiteX32" fmla="*/ 398669 w 514350"/>
                <a:gd name="connsiteY32" fmla="*/ 155869 h 361950"/>
                <a:gd name="connsiteX33" fmla="*/ 390065 w 514350"/>
                <a:gd name="connsiteY33" fmla="*/ 127182 h 361950"/>
                <a:gd name="connsiteX34" fmla="*/ 387197 w 514350"/>
                <a:gd name="connsiteY34" fmla="*/ 123357 h 361950"/>
                <a:gd name="connsiteX35" fmla="*/ 375724 w 514350"/>
                <a:gd name="connsiteY35" fmla="*/ 126225 h 361950"/>
                <a:gd name="connsiteX36" fmla="*/ 370944 w 514350"/>
                <a:gd name="connsiteY36" fmla="*/ 120488 h 361950"/>
                <a:gd name="connsiteX37" fmla="*/ 382416 w 514350"/>
                <a:gd name="connsiteY37" fmla="*/ 101363 h 361950"/>
                <a:gd name="connsiteX38" fmla="*/ 381460 w 514350"/>
                <a:gd name="connsiteY38" fmla="*/ 93713 h 361950"/>
                <a:gd name="connsiteX39" fmla="*/ 374768 w 514350"/>
                <a:gd name="connsiteY39" fmla="*/ 83194 h 361950"/>
                <a:gd name="connsiteX40" fmla="*/ 372856 w 514350"/>
                <a:gd name="connsiteY40" fmla="*/ 72675 h 361950"/>
                <a:gd name="connsiteX41" fmla="*/ 378592 w 514350"/>
                <a:gd name="connsiteY41" fmla="*/ 60244 h 361950"/>
                <a:gd name="connsiteX42" fmla="*/ 387197 w 514350"/>
                <a:gd name="connsiteY42" fmla="*/ 53550 h 361950"/>
                <a:gd name="connsiteX43" fmla="*/ 390065 w 514350"/>
                <a:gd name="connsiteY43" fmla="*/ 44944 h 361950"/>
                <a:gd name="connsiteX44" fmla="*/ 391977 w 514350"/>
                <a:gd name="connsiteY44" fmla="*/ 32513 h 361950"/>
                <a:gd name="connsiteX45" fmla="*/ 389109 w 514350"/>
                <a:gd name="connsiteY45" fmla="*/ 28688 h 361950"/>
                <a:gd name="connsiteX46" fmla="*/ 383372 w 514350"/>
                <a:gd name="connsiteY46" fmla="*/ 25819 h 361950"/>
                <a:gd name="connsiteX47" fmla="*/ 378592 w 514350"/>
                <a:gd name="connsiteY47" fmla="*/ 25819 h 361950"/>
                <a:gd name="connsiteX48" fmla="*/ 370944 w 514350"/>
                <a:gd name="connsiteY48" fmla="*/ 51638 h 361950"/>
                <a:gd name="connsiteX49" fmla="*/ 336526 w 514350"/>
                <a:gd name="connsiteY49" fmla="*/ 88932 h 361950"/>
                <a:gd name="connsiteX50" fmla="*/ 345131 w 514350"/>
                <a:gd name="connsiteY50" fmla="*/ 103275 h 361950"/>
                <a:gd name="connsiteX51" fmla="*/ 351823 w 514350"/>
                <a:gd name="connsiteY51" fmla="*/ 157782 h 361950"/>
                <a:gd name="connsiteX52" fmla="*/ 366164 w 514350"/>
                <a:gd name="connsiteY52" fmla="*/ 191251 h 361950"/>
                <a:gd name="connsiteX53" fmla="*/ 366164 w 514350"/>
                <a:gd name="connsiteY53" fmla="*/ 193163 h 361950"/>
                <a:gd name="connsiteX54" fmla="*/ 356603 w 514350"/>
                <a:gd name="connsiteY54" fmla="*/ 196988 h 361950"/>
                <a:gd name="connsiteX55" fmla="*/ 373812 w 514350"/>
                <a:gd name="connsiteY55" fmla="*/ 206551 h 361950"/>
                <a:gd name="connsiteX56" fmla="*/ 388153 w 514350"/>
                <a:gd name="connsiteY56" fmla="*/ 237151 h 361950"/>
                <a:gd name="connsiteX57" fmla="*/ 373812 w 514350"/>
                <a:gd name="connsiteY57" fmla="*/ 233326 h 361950"/>
                <a:gd name="connsiteX58" fmla="*/ 360427 w 514350"/>
                <a:gd name="connsiteY58" fmla="*/ 224719 h 361950"/>
                <a:gd name="connsiteX59" fmla="*/ 346087 w 514350"/>
                <a:gd name="connsiteY59" fmla="*/ 223763 h 361950"/>
                <a:gd name="connsiteX60" fmla="*/ 336526 w 514350"/>
                <a:gd name="connsiteY60" fmla="*/ 217069 h 361950"/>
                <a:gd name="connsiteX61" fmla="*/ 325054 w 514350"/>
                <a:gd name="connsiteY61" fmla="*/ 219938 h 361950"/>
                <a:gd name="connsiteX62" fmla="*/ 301153 w 514350"/>
                <a:gd name="connsiteY62" fmla="*/ 213244 h 361950"/>
                <a:gd name="connsiteX63" fmla="*/ 285856 w 514350"/>
                <a:gd name="connsiteY63" fmla="*/ 212288 h 361950"/>
                <a:gd name="connsiteX64" fmla="*/ 280120 w 514350"/>
                <a:gd name="connsiteY64" fmla="*/ 209419 h 361950"/>
                <a:gd name="connsiteX65" fmla="*/ 282032 w 514350"/>
                <a:gd name="connsiteY65" fmla="*/ 173082 h 361950"/>
                <a:gd name="connsiteX66" fmla="*/ 289680 w 514350"/>
                <a:gd name="connsiteY66" fmla="*/ 168300 h 361950"/>
                <a:gd name="connsiteX67" fmla="*/ 288041 w 514350"/>
                <a:gd name="connsiteY67" fmla="*/ 159284 h 361950"/>
                <a:gd name="connsiteX68" fmla="*/ 299241 w 514350"/>
                <a:gd name="connsiteY68" fmla="*/ 142482 h 361950"/>
                <a:gd name="connsiteX69" fmla="*/ 282032 w 514350"/>
                <a:gd name="connsiteY69" fmla="*/ 131007 h 361950"/>
                <a:gd name="connsiteX70" fmla="*/ 274384 w 514350"/>
                <a:gd name="connsiteY70" fmla="*/ 140569 h 361950"/>
                <a:gd name="connsiteX71" fmla="*/ 262911 w 514350"/>
                <a:gd name="connsiteY71" fmla="*/ 137700 h 361950"/>
                <a:gd name="connsiteX72" fmla="*/ 255263 w 514350"/>
                <a:gd name="connsiteY72" fmla="*/ 130050 h 361950"/>
                <a:gd name="connsiteX73" fmla="*/ 236142 w 514350"/>
                <a:gd name="connsiteY73" fmla="*/ 129094 h 361950"/>
                <a:gd name="connsiteX74" fmla="*/ 226582 w 514350"/>
                <a:gd name="connsiteY74" fmla="*/ 121444 h 361950"/>
                <a:gd name="connsiteX75" fmla="*/ 229450 w 514350"/>
                <a:gd name="connsiteY75" fmla="*/ 108057 h 361950"/>
                <a:gd name="connsiteX76" fmla="*/ 217977 w 514350"/>
                <a:gd name="connsiteY76" fmla="*/ 100407 h 361950"/>
                <a:gd name="connsiteX77" fmla="*/ 196944 w 514350"/>
                <a:gd name="connsiteY77" fmla="*/ 100407 h 361950"/>
                <a:gd name="connsiteX78" fmla="*/ 194076 w 514350"/>
                <a:gd name="connsiteY78" fmla="*/ 87975 h 361950"/>
                <a:gd name="connsiteX79" fmla="*/ 186428 w 514350"/>
                <a:gd name="connsiteY79" fmla="*/ 85107 h 361950"/>
                <a:gd name="connsiteX80" fmla="*/ 188340 w 514350"/>
                <a:gd name="connsiteY80" fmla="*/ 77457 h 361950"/>
                <a:gd name="connsiteX81" fmla="*/ 182604 w 514350"/>
                <a:gd name="connsiteY81" fmla="*/ 78413 h 361950"/>
                <a:gd name="connsiteX82" fmla="*/ 181648 w 514350"/>
                <a:gd name="connsiteY82" fmla="*/ 73632 h 361950"/>
                <a:gd name="connsiteX83" fmla="*/ 178780 w 514350"/>
                <a:gd name="connsiteY83" fmla="*/ 76500 h 361950"/>
                <a:gd name="connsiteX84" fmla="*/ 174955 w 514350"/>
                <a:gd name="connsiteY84" fmla="*/ 70763 h 361950"/>
                <a:gd name="connsiteX85" fmla="*/ 179736 w 514350"/>
                <a:gd name="connsiteY85" fmla="*/ 67894 h 361950"/>
                <a:gd name="connsiteX86" fmla="*/ 177824 w 514350"/>
                <a:gd name="connsiteY86" fmla="*/ 63113 h 361950"/>
                <a:gd name="connsiteX87" fmla="*/ 161571 w 514350"/>
                <a:gd name="connsiteY87" fmla="*/ 66938 h 361950"/>
                <a:gd name="connsiteX88" fmla="*/ 138626 w 514350"/>
                <a:gd name="connsiteY88" fmla="*/ 58331 h 361950"/>
                <a:gd name="connsiteX89" fmla="*/ 130022 w 514350"/>
                <a:gd name="connsiteY89" fmla="*/ 69807 h 361950"/>
                <a:gd name="connsiteX90" fmla="*/ 114725 w 514350"/>
                <a:gd name="connsiteY90" fmla="*/ 73632 h 361950"/>
                <a:gd name="connsiteX91" fmla="*/ 117593 w 514350"/>
                <a:gd name="connsiteY91" fmla="*/ 77457 h 361950"/>
                <a:gd name="connsiteX92" fmla="*/ 112813 w 514350"/>
                <a:gd name="connsiteY92" fmla="*/ 80325 h 361950"/>
                <a:gd name="connsiteX93" fmla="*/ 116637 w 514350"/>
                <a:gd name="connsiteY93" fmla="*/ 83194 h 361950"/>
                <a:gd name="connsiteX94" fmla="*/ 113769 w 514350"/>
                <a:gd name="connsiteY94" fmla="*/ 87975 h 361950"/>
                <a:gd name="connsiteX95" fmla="*/ 101340 w 514350"/>
                <a:gd name="connsiteY95" fmla="*/ 90844 h 361950"/>
                <a:gd name="connsiteX96" fmla="*/ 82220 w 514350"/>
                <a:gd name="connsiteY96" fmla="*/ 87019 h 361950"/>
                <a:gd name="connsiteX97" fmla="*/ 82220 w 514350"/>
                <a:gd name="connsiteY97" fmla="*/ 81282 h 361950"/>
                <a:gd name="connsiteX98" fmla="*/ 77439 w 514350"/>
                <a:gd name="connsiteY98" fmla="*/ 78413 h 361950"/>
                <a:gd name="connsiteX99" fmla="*/ 75527 w 514350"/>
                <a:gd name="connsiteY99" fmla="*/ 89888 h 361950"/>
                <a:gd name="connsiteX100" fmla="*/ 62143 w 514350"/>
                <a:gd name="connsiteY100" fmla="*/ 109013 h 361950"/>
                <a:gd name="connsiteX101" fmla="*/ 52582 w 514350"/>
                <a:gd name="connsiteY101" fmla="*/ 106144 h 361950"/>
                <a:gd name="connsiteX102" fmla="*/ 46846 w 514350"/>
                <a:gd name="connsiteY102" fmla="*/ 109969 h 361950"/>
                <a:gd name="connsiteX103" fmla="*/ 31549 w 514350"/>
                <a:gd name="connsiteY103" fmla="*/ 136744 h 361950"/>
                <a:gd name="connsiteX104" fmla="*/ 12429 w 514350"/>
                <a:gd name="connsiteY104" fmla="*/ 154913 h 361950"/>
                <a:gd name="connsiteX105" fmla="*/ 0 w 514350"/>
                <a:gd name="connsiteY105" fmla="*/ 81282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14350" h="361950">
                  <a:moveTo>
                    <a:pt x="287768" y="157782"/>
                  </a:moveTo>
                  <a:lnTo>
                    <a:pt x="288041" y="159284"/>
                  </a:lnTo>
                  <a:lnTo>
                    <a:pt x="287768" y="159694"/>
                  </a:lnTo>
                  <a:close/>
                  <a:moveTo>
                    <a:pt x="392933" y="0"/>
                  </a:moveTo>
                  <a:lnTo>
                    <a:pt x="441691" y="174994"/>
                  </a:lnTo>
                  <a:lnTo>
                    <a:pt x="514350" y="158738"/>
                  </a:lnTo>
                  <a:lnTo>
                    <a:pt x="514350" y="176907"/>
                  </a:lnTo>
                  <a:lnTo>
                    <a:pt x="501921" y="203682"/>
                  </a:lnTo>
                  <a:lnTo>
                    <a:pt x="507634" y="220824"/>
                  </a:lnTo>
                  <a:lnTo>
                    <a:pt x="508000" y="220662"/>
                  </a:lnTo>
                  <a:lnTo>
                    <a:pt x="481729" y="351449"/>
                  </a:lnTo>
                  <a:lnTo>
                    <a:pt x="476865" y="358132"/>
                  </a:lnTo>
                  <a:lnTo>
                    <a:pt x="466162" y="361950"/>
                  </a:lnTo>
                  <a:lnTo>
                    <a:pt x="461297" y="358132"/>
                  </a:lnTo>
                  <a:lnTo>
                    <a:pt x="447675" y="320900"/>
                  </a:lnTo>
                  <a:lnTo>
                    <a:pt x="459351" y="261712"/>
                  </a:lnTo>
                  <a:lnTo>
                    <a:pt x="468108" y="256939"/>
                  </a:lnTo>
                  <a:lnTo>
                    <a:pt x="468108" y="243574"/>
                  </a:lnTo>
                  <a:lnTo>
                    <a:pt x="459297" y="242709"/>
                  </a:lnTo>
                  <a:lnTo>
                    <a:pt x="458900" y="242888"/>
                  </a:lnTo>
                  <a:lnTo>
                    <a:pt x="458517" y="242633"/>
                  </a:lnTo>
                  <a:lnTo>
                    <a:pt x="458378" y="242619"/>
                  </a:lnTo>
                  <a:lnTo>
                    <a:pt x="458449" y="242588"/>
                  </a:lnTo>
                  <a:lnTo>
                    <a:pt x="453163" y="239063"/>
                  </a:lnTo>
                  <a:lnTo>
                    <a:pt x="449339" y="225676"/>
                  </a:lnTo>
                  <a:lnTo>
                    <a:pt x="434999" y="206551"/>
                  </a:lnTo>
                  <a:lnTo>
                    <a:pt x="426394" y="203682"/>
                  </a:lnTo>
                  <a:lnTo>
                    <a:pt x="410142" y="207507"/>
                  </a:lnTo>
                  <a:lnTo>
                    <a:pt x="393889" y="195076"/>
                  </a:lnTo>
                  <a:lnTo>
                    <a:pt x="388153" y="183601"/>
                  </a:lnTo>
                  <a:lnTo>
                    <a:pt x="388153" y="173082"/>
                  </a:lnTo>
                  <a:lnTo>
                    <a:pt x="391021" y="164475"/>
                  </a:lnTo>
                  <a:lnTo>
                    <a:pt x="398669" y="155869"/>
                  </a:lnTo>
                  <a:lnTo>
                    <a:pt x="390065" y="127182"/>
                  </a:lnTo>
                  <a:lnTo>
                    <a:pt x="387197" y="123357"/>
                  </a:lnTo>
                  <a:lnTo>
                    <a:pt x="375724" y="126225"/>
                  </a:lnTo>
                  <a:lnTo>
                    <a:pt x="370944" y="120488"/>
                  </a:lnTo>
                  <a:lnTo>
                    <a:pt x="382416" y="101363"/>
                  </a:lnTo>
                  <a:lnTo>
                    <a:pt x="381460" y="93713"/>
                  </a:lnTo>
                  <a:lnTo>
                    <a:pt x="374768" y="83194"/>
                  </a:lnTo>
                  <a:lnTo>
                    <a:pt x="372856" y="72675"/>
                  </a:lnTo>
                  <a:lnTo>
                    <a:pt x="378592" y="60244"/>
                  </a:lnTo>
                  <a:lnTo>
                    <a:pt x="387197" y="53550"/>
                  </a:lnTo>
                  <a:lnTo>
                    <a:pt x="390065" y="44944"/>
                  </a:lnTo>
                  <a:lnTo>
                    <a:pt x="391977" y="32513"/>
                  </a:lnTo>
                  <a:lnTo>
                    <a:pt x="389109" y="28688"/>
                  </a:lnTo>
                  <a:lnTo>
                    <a:pt x="383372" y="25819"/>
                  </a:lnTo>
                  <a:lnTo>
                    <a:pt x="378592" y="25819"/>
                  </a:lnTo>
                  <a:lnTo>
                    <a:pt x="370944" y="51638"/>
                  </a:lnTo>
                  <a:lnTo>
                    <a:pt x="336526" y="88932"/>
                  </a:lnTo>
                  <a:lnTo>
                    <a:pt x="345131" y="103275"/>
                  </a:lnTo>
                  <a:lnTo>
                    <a:pt x="351823" y="157782"/>
                  </a:lnTo>
                  <a:lnTo>
                    <a:pt x="366164" y="191251"/>
                  </a:lnTo>
                  <a:lnTo>
                    <a:pt x="366164" y="193163"/>
                  </a:lnTo>
                  <a:lnTo>
                    <a:pt x="356603" y="196988"/>
                  </a:lnTo>
                  <a:lnTo>
                    <a:pt x="373812" y="206551"/>
                  </a:lnTo>
                  <a:lnTo>
                    <a:pt x="388153" y="237151"/>
                  </a:lnTo>
                  <a:lnTo>
                    <a:pt x="373812" y="233326"/>
                  </a:lnTo>
                  <a:lnTo>
                    <a:pt x="360427" y="224719"/>
                  </a:lnTo>
                  <a:lnTo>
                    <a:pt x="346087" y="223763"/>
                  </a:lnTo>
                  <a:lnTo>
                    <a:pt x="336526" y="217069"/>
                  </a:lnTo>
                  <a:lnTo>
                    <a:pt x="325054" y="219938"/>
                  </a:lnTo>
                  <a:lnTo>
                    <a:pt x="301153" y="213244"/>
                  </a:lnTo>
                  <a:lnTo>
                    <a:pt x="285856" y="212288"/>
                  </a:lnTo>
                  <a:lnTo>
                    <a:pt x="280120" y="209419"/>
                  </a:lnTo>
                  <a:lnTo>
                    <a:pt x="282032" y="173082"/>
                  </a:lnTo>
                  <a:lnTo>
                    <a:pt x="289680" y="168300"/>
                  </a:lnTo>
                  <a:lnTo>
                    <a:pt x="288041" y="159284"/>
                  </a:lnTo>
                  <a:lnTo>
                    <a:pt x="299241" y="142482"/>
                  </a:lnTo>
                  <a:lnTo>
                    <a:pt x="282032" y="131007"/>
                  </a:lnTo>
                  <a:lnTo>
                    <a:pt x="274384" y="140569"/>
                  </a:lnTo>
                  <a:lnTo>
                    <a:pt x="262911" y="137700"/>
                  </a:lnTo>
                  <a:lnTo>
                    <a:pt x="255263" y="130050"/>
                  </a:lnTo>
                  <a:lnTo>
                    <a:pt x="236142" y="129094"/>
                  </a:lnTo>
                  <a:lnTo>
                    <a:pt x="226582" y="121444"/>
                  </a:lnTo>
                  <a:lnTo>
                    <a:pt x="229450" y="108057"/>
                  </a:lnTo>
                  <a:lnTo>
                    <a:pt x="217977" y="100407"/>
                  </a:lnTo>
                  <a:lnTo>
                    <a:pt x="196944" y="100407"/>
                  </a:lnTo>
                  <a:lnTo>
                    <a:pt x="194076" y="87975"/>
                  </a:lnTo>
                  <a:lnTo>
                    <a:pt x="186428" y="85107"/>
                  </a:lnTo>
                  <a:lnTo>
                    <a:pt x="188340" y="77457"/>
                  </a:lnTo>
                  <a:lnTo>
                    <a:pt x="182604" y="78413"/>
                  </a:lnTo>
                  <a:lnTo>
                    <a:pt x="181648" y="73632"/>
                  </a:lnTo>
                  <a:lnTo>
                    <a:pt x="178780" y="76500"/>
                  </a:lnTo>
                  <a:lnTo>
                    <a:pt x="174955" y="70763"/>
                  </a:lnTo>
                  <a:lnTo>
                    <a:pt x="179736" y="67894"/>
                  </a:lnTo>
                  <a:lnTo>
                    <a:pt x="177824" y="63113"/>
                  </a:lnTo>
                  <a:lnTo>
                    <a:pt x="161571" y="66938"/>
                  </a:lnTo>
                  <a:lnTo>
                    <a:pt x="138626" y="58331"/>
                  </a:lnTo>
                  <a:lnTo>
                    <a:pt x="130022" y="69807"/>
                  </a:lnTo>
                  <a:lnTo>
                    <a:pt x="114725" y="73632"/>
                  </a:lnTo>
                  <a:lnTo>
                    <a:pt x="117593" y="77457"/>
                  </a:lnTo>
                  <a:lnTo>
                    <a:pt x="112813" y="80325"/>
                  </a:lnTo>
                  <a:lnTo>
                    <a:pt x="116637" y="83194"/>
                  </a:lnTo>
                  <a:lnTo>
                    <a:pt x="113769" y="87975"/>
                  </a:lnTo>
                  <a:lnTo>
                    <a:pt x="101340" y="90844"/>
                  </a:lnTo>
                  <a:lnTo>
                    <a:pt x="82220" y="87019"/>
                  </a:lnTo>
                  <a:lnTo>
                    <a:pt x="82220" y="81282"/>
                  </a:lnTo>
                  <a:lnTo>
                    <a:pt x="77439" y="78413"/>
                  </a:lnTo>
                  <a:lnTo>
                    <a:pt x="75527" y="89888"/>
                  </a:lnTo>
                  <a:lnTo>
                    <a:pt x="62143" y="109013"/>
                  </a:lnTo>
                  <a:lnTo>
                    <a:pt x="52582" y="106144"/>
                  </a:lnTo>
                  <a:lnTo>
                    <a:pt x="46846" y="109969"/>
                  </a:lnTo>
                  <a:lnTo>
                    <a:pt x="31549" y="136744"/>
                  </a:lnTo>
                  <a:lnTo>
                    <a:pt x="12429" y="154913"/>
                  </a:lnTo>
                  <a:lnTo>
                    <a:pt x="0" y="8128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noAutofit/>
            </a:bodyPr>
            <a:lstStyle/>
            <a:p>
              <a:endParaRPr lang="en-US" sz="1735"/>
            </a:p>
          </p:txBody>
        </p:sp>
        <p:sp>
          <p:nvSpPr>
            <p:cNvPr id="143" name="Maine" title="Maine"/>
            <p:cNvSpPr>
              <a:spLocks/>
            </p:cNvSpPr>
            <p:nvPr/>
          </p:nvSpPr>
          <p:spPr bwMode="auto">
            <a:xfrm>
              <a:off x="9088666" y="1796176"/>
              <a:ext cx="423863" cy="650875"/>
            </a:xfrm>
            <a:custGeom>
              <a:avLst/>
              <a:gdLst>
                <a:gd name="T0" fmla="*/ 45 w 444"/>
                <a:gd name="T1" fmla="*/ 509 h 682"/>
                <a:gd name="T2" fmla="*/ 14 w 444"/>
                <a:gd name="T3" fmla="*/ 368 h 682"/>
                <a:gd name="T4" fmla="*/ 32 w 444"/>
                <a:gd name="T5" fmla="*/ 358 h 682"/>
                <a:gd name="T6" fmla="*/ 49 w 444"/>
                <a:gd name="T7" fmla="*/ 358 h 682"/>
                <a:gd name="T8" fmla="*/ 42 w 444"/>
                <a:gd name="T9" fmla="*/ 343 h 682"/>
                <a:gd name="T10" fmla="*/ 56 w 444"/>
                <a:gd name="T11" fmla="*/ 311 h 682"/>
                <a:gd name="T12" fmla="*/ 47 w 444"/>
                <a:gd name="T13" fmla="*/ 125 h 682"/>
                <a:gd name="T14" fmla="*/ 82 w 444"/>
                <a:gd name="T15" fmla="*/ 21 h 682"/>
                <a:gd name="T16" fmla="*/ 109 w 444"/>
                <a:gd name="T17" fmla="*/ 26 h 682"/>
                <a:gd name="T18" fmla="*/ 147 w 444"/>
                <a:gd name="T19" fmla="*/ 43 h 682"/>
                <a:gd name="T20" fmla="*/ 182 w 444"/>
                <a:gd name="T21" fmla="*/ 4 h 682"/>
                <a:gd name="T22" fmla="*/ 256 w 444"/>
                <a:gd name="T23" fmla="*/ 30 h 682"/>
                <a:gd name="T24" fmla="*/ 348 w 444"/>
                <a:gd name="T25" fmla="*/ 227 h 682"/>
                <a:gd name="T26" fmla="*/ 371 w 444"/>
                <a:gd name="T27" fmla="*/ 271 h 682"/>
                <a:gd name="T28" fmla="*/ 407 w 444"/>
                <a:gd name="T29" fmla="*/ 274 h 682"/>
                <a:gd name="T30" fmla="*/ 415 w 444"/>
                <a:gd name="T31" fmla="*/ 264 h 682"/>
                <a:gd name="T32" fmla="*/ 425 w 444"/>
                <a:gd name="T33" fmla="*/ 305 h 682"/>
                <a:gd name="T34" fmla="*/ 438 w 444"/>
                <a:gd name="T35" fmla="*/ 308 h 682"/>
                <a:gd name="T36" fmla="*/ 444 w 444"/>
                <a:gd name="T37" fmla="*/ 326 h 682"/>
                <a:gd name="T38" fmla="*/ 421 w 444"/>
                <a:gd name="T39" fmla="*/ 344 h 682"/>
                <a:gd name="T40" fmla="*/ 404 w 444"/>
                <a:gd name="T41" fmla="*/ 357 h 682"/>
                <a:gd name="T42" fmla="*/ 371 w 444"/>
                <a:gd name="T43" fmla="*/ 381 h 682"/>
                <a:gd name="T44" fmla="*/ 360 w 444"/>
                <a:gd name="T45" fmla="*/ 403 h 682"/>
                <a:gd name="T46" fmla="*/ 341 w 444"/>
                <a:gd name="T47" fmla="*/ 422 h 682"/>
                <a:gd name="T48" fmla="*/ 331 w 444"/>
                <a:gd name="T49" fmla="*/ 438 h 682"/>
                <a:gd name="T50" fmla="*/ 301 w 444"/>
                <a:gd name="T51" fmla="*/ 437 h 682"/>
                <a:gd name="T52" fmla="*/ 284 w 444"/>
                <a:gd name="T53" fmla="*/ 429 h 682"/>
                <a:gd name="T54" fmla="*/ 275 w 444"/>
                <a:gd name="T55" fmla="*/ 416 h 682"/>
                <a:gd name="T56" fmla="*/ 262 w 444"/>
                <a:gd name="T57" fmla="*/ 430 h 682"/>
                <a:gd name="T58" fmla="*/ 261 w 444"/>
                <a:gd name="T59" fmla="*/ 465 h 682"/>
                <a:gd name="T60" fmla="*/ 260 w 444"/>
                <a:gd name="T61" fmla="*/ 498 h 682"/>
                <a:gd name="T62" fmla="*/ 243 w 444"/>
                <a:gd name="T63" fmla="*/ 501 h 682"/>
                <a:gd name="T64" fmla="*/ 234 w 444"/>
                <a:gd name="T65" fmla="*/ 525 h 682"/>
                <a:gd name="T66" fmla="*/ 222 w 444"/>
                <a:gd name="T67" fmla="*/ 532 h 682"/>
                <a:gd name="T68" fmla="*/ 210 w 444"/>
                <a:gd name="T69" fmla="*/ 527 h 682"/>
                <a:gd name="T70" fmla="*/ 207 w 444"/>
                <a:gd name="T71" fmla="*/ 557 h 682"/>
                <a:gd name="T72" fmla="*/ 192 w 444"/>
                <a:gd name="T73" fmla="*/ 544 h 682"/>
                <a:gd name="T74" fmla="*/ 171 w 444"/>
                <a:gd name="T75" fmla="*/ 557 h 682"/>
                <a:gd name="T76" fmla="*/ 163 w 444"/>
                <a:gd name="T77" fmla="*/ 598 h 682"/>
                <a:gd name="T78" fmla="*/ 124 w 444"/>
                <a:gd name="T79" fmla="*/ 682 h 682"/>
                <a:gd name="T80" fmla="*/ 109 w 444"/>
                <a:gd name="T81" fmla="*/ 661 h 682"/>
                <a:gd name="T82" fmla="*/ 45 w 444"/>
                <a:gd name="T83" fmla="*/ 509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4" h="682">
                  <a:moveTo>
                    <a:pt x="45" y="509"/>
                  </a:moveTo>
                  <a:lnTo>
                    <a:pt x="45" y="509"/>
                  </a:lnTo>
                  <a:lnTo>
                    <a:pt x="0" y="378"/>
                  </a:lnTo>
                  <a:lnTo>
                    <a:pt x="14" y="368"/>
                  </a:lnTo>
                  <a:lnTo>
                    <a:pt x="35" y="370"/>
                  </a:lnTo>
                  <a:lnTo>
                    <a:pt x="32" y="358"/>
                  </a:lnTo>
                  <a:lnTo>
                    <a:pt x="34" y="357"/>
                  </a:lnTo>
                  <a:lnTo>
                    <a:pt x="49" y="358"/>
                  </a:lnTo>
                  <a:lnTo>
                    <a:pt x="49" y="353"/>
                  </a:lnTo>
                  <a:lnTo>
                    <a:pt x="42" y="343"/>
                  </a:lnTo>
                  <a:lnTo>
                    <a:pt x="42" y="334"/>
                  </a:lnTo>
                  <a:lnTo>
                    <a:pt x="56" y="311"/>
                  </a:lnTo>
                  <a:lnTo>
                    <a:pt x="57" y="305"/>
                  </a:lnTo>
                  <a:lnTo>
                    <a:pt x="47" y="125"/>
                  </a:lnTo>
                  <a:lnTo>
                    <a:pt x="72" y="31"/>
                  </a:lnTo>
                  <a:lnTo>
                    <a:pt x="82" y="21"/>
                  </a:lnTo>
                  <a:lnTo>
                    <a:pt x="92" y="19"/>
                  </a:lnTo>
                  <a:lnTo>
                    <a:pt x="109" y="26"/>
                  </a:lnTo>
                  <a:lnTo>
                    <a:pt x="123" y="43"/>
                  </a:lnTo>
                  <a:lnTo>
                    <a:pt x="147" y="43"/>
                  </a:lnTo>
                  <a:lnTo>
                    <a:pt x="176" y="27"/>
                  </a:lnTo>
                  <a:lnTo>
                    <a:pt x="182" y="4"/>
                  </a:lnTo>
                  <a:lnTo>
                    <a:pt x="195" y="0"/>
                  </a:lnTo>
                  <a:lnTo>
                    <a:pt x="256" y="30"/>
                  </a:lnTo>
                  <a:lnTo>
                    <a:pt x="317" y="222"/>
                  </a:lnTo>
                  <a:lnTo>
                    <a:pt x="348" y="227"/>
                  </a:lnTo>
                  <a:lnTo>
                    <a:pt x="363" y="264"/>
                  </a:lnTo>
                  <a:lnTo>
                    <a:pt x="371" y="271"/>
                  </a:lnTo>
                  <a:lnTo>
                    <a:pt x="390" y="276"/>
                  </a:lnTo>
                  <a:lnTo>
                    <a:pt x="407" y="274"/>
                  </a:lnTo>
                  <a:lnTo>
                    <a:pt x="415" y="270"/>
                  </a:lnTo>
                  <a:lnTo>
                    <a:pt x="415" y="264"/>
                  </a:lnTo>
                  <a:lnTo>
                    <a:pt x="428" y="293"/>
                  </a:lnTo>
                  <a:lnTo>
                    <a:pt x="425" y="305"/>
                  </a:lnTo>
                  <a:lnTo>
                    <a:pt x="426" y="310"/>
                  </a:lnTo>
                  <a:lnTo>
                    <a:pt x="438" y="308"/>
                  </a:lnTo>
                  <a:lnTo>
                    <a:pt x="443" y="316"/>
                  </a:lnTo>
                  <a:lnTo>
                    <a:pt x="444" y="326"/>
                  </a:lnTo>
                  <a:lnTo>
                    <a:pt x="435" y="338"/>
                  </a:lnTo>
                  <a:lnTo>
                    <a:pt x="421" y="344"/>
                  </a:lnTo>
                  <a:lnTo>
                    <a:pt x="417" y="352"/>
                  </a:lnTo>
                  <a:lnTo>
                    <a:pt x="404" y="357"/>
                  </a:lnTo>
                  <a:lnTo>
                    <a:pt x="399" y="367"/>
                  </a:lnTo>
                  <a:lnTo>
                    <a:pt x="371" y="381"/>
                  </a:lnTo>
                  <a:lnTo>
                    <a:pt x="370" y="394"/>
                  </a:lnTo>
                  <a:lnTo>
                    <a:pt x="360" y="403"/>
                  </a:lnTo>
                  <a:lnTo>
                    <a:pt x="351" y="406"/>
                  </a:lnTo>
                  <a:lnTo>
                    <a:pt x="341" y="422"/>
                  </a:lnTo>
                  <a:lnTo>
                    <a:pt x="338" y="433"/>
                  </a:lnTo>
                  <a:lnTo>
                    <a:pt x="331" y="438"/>
                  </a:lnTo>
                  <a:lnTo>
                    <a:pt x="309" y="430"/>
                  </a:lnTo>
                  <a:lnTo>
                    <a:pt x="301" y="437"/>
                  </a:lnTo>
                  <a:lnTo>
                    <a:pt x="292" y="437"/>
                  </a:lnTo>
                  <a:lnTo>
                    <a:pt x="284" y="429"/>
                  </a:lnTo>
                  <a:lnTo>
                    <a:pt x="279" y="416"/>
                  </a:lnTo>
                  <a:lnTo>
                    <a:pt x="275" y="416"/>
                  </a:lnTo>
                  <a:lnTo>
                    <a:pt x="269" y="420"/>
                  </a:lnTo>
                  <a:lnTo>
                    <a:pt x="262" y="430"/>
                  </a:lnTo>
                  <a:lnTo>
                    <a:pt x="264" y="450"/>
                  </a:lnTo>
                  <a:lnTo>
                    <a:pt x="261" y="465"/>
                  </a:lnTo>
                  <a:lnTo>
                    <a:pt x="264" y="479"/>
                  </a:lnTo>
                  <a:lnTo>
                    <a:pt x="260" y="498"/>
                  </a:lnTo>
                  <a:lnTo>
                    <a:pt x="256" y="501"/>
                  </a:lnTo>
                  <a:lnTo>
                    <a:pt x="243" y="501"/>
                  </a:lnTo>
                  <a:lnTo>
                    <a:pt x="237" y="510"/>
                  </a:lnTo>
                  <a:lnTo>
                    <a:pt x="234" y="525"/>
                  </a:lnTo>
                  <a:lnTo>
                    <a:pt x="227" y="531"/>
                  </a:lnTo>
                  <a:lnTo>
                    <a:pt x="222" y="532"/>
                  </a:lnTo>
                  <a:lnTo>
                    <a:pt x="214" y="525"/>
                  </a:lnTo>
                  <a:lnTo>
                    <a:pt x="210" y="527"/>
                  </a:lnTo>
                  <a:lnTo>
                    <a:pt x="210" y="547"/>
                  </a:lnTo>
                  <a:lnTo>
                    <a:pt x="207" y="557"/>
                  </a:lnTo>
                  <a:lnTo>
                    <a:pt x="203" y="556"/>
                  </a:lnTo>
                  <a:lnTo>
                    <a:pt x="192" y="544"/>
                  </a:lnTo>
                  <a:lnTo>
                    <a:pt x="185" y="545"/>
                  </a:lnTo>
                  <a:lnTo>
                    <a:pt x="171" y="557"/>
                  </a:lnTo>
                  <a:lnTo>
                    <a:pt x="162" y="576"/>
                  </a:lnTo>
                  <a:lnTo>
                    <a:pt x="163" y="598"/>
                  </a:lnTo>
                  <a:lnTo>
                    <a:pt x="146" y="650"/>
                  </a:lnTo>
                  <a:lnTo>
                    <a:pt x="124" y="682"/>
                  </a:lnTo>
                  <a:lnTo>
                    <a:pt x="112" y="673"/>
                  </a:lnTo>
                  <a:lnTo>
                    <a:pt x="109" y="661"/>
                  </a:lnTo>
                  <a:lnTo>
                    <a:pt x="86" y="643"/>
                  </a:lnTo>
                  <a:lnTo>
                    <a:pt x="45" y="509"/>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4" name="Louisiana" title="Louisiana"/>
            <p:cNvSpPr>
              <a:spLocks/>
            </p:cNvSpPr>
            <p:nvPr/>
          </p:nvSpPr>
          <p:spPr bwMode="auto">
            <a:xfrm>
              <a:off x="6872516" y="4239338"/>
              <a:ext cx="625475" cy="547688"/>
            </a:xfrm>
            <a:custGeom>
              <a:avLst/>
              <a:gdLst>
                <a:gd name="T0" fmla="*/ 585 w 656"/>
                <a:gd name="T1" fmla="*/ 396 h 575"/>
                <a:gd name="T2" fmla="*/ 484 w 656"/>
                <a:gd name="T3" fmla="*/ 390 h 575"/>
                <a:gd name="T4" fmla="*/ 499 w 656"/>
                <a:gd name="T5" fmla="*/ 431 h 575"/>
                <a:gd name="T6" fmla="*/ 539 w 656"/>
                <a:gd name="T7" fmla="*/ 413 h 575"/>
                <a:gd name="T8" fmla="*/ 554 w 656"/>
                <a:gd name="T9" fmla="*/ 412 h 575"/>
                <a:gd name="T10" fmla="*/ 572 w 656"/>
                <a:gd name="T11" fmla="*/ 439 h 575"/>
                <a:gd name="T12" fmla="*/ 611 w 656"/>
                <a:gd name="T13" fmla="*/ 412 h 575"/>
                <a:gd name="T14" fmla="*/ 622 w 656"/>
                <a:gd name="T15" fmla="*/ 418 h 575"/>
                <a:gd name="T16" fmla="*/ 593 w 656"/>
                <a:gd name="T17" fmla="*/ 473 h 575"/>
                <a:gd name="T18" fmla="*/ 584 w 656"/>
                <a:gd name="T19" fmla="*/ 499 h 575"/>
                <a:gd name="T20" fmla="*/ 644 w 656"/>
                <a:gd name="T21" fmla="*/ 536 h 575"/>
                <a:gd name="T22" fmla="*/ 653 w 656"/>
                <a:gd name="T23" fmla="*/ 561 h 575"/>
                <a:gd name="T24" fmla="*/ 600 w 656"/>
                <a:gd name="T25" fmla="*/ 544 h 575"/>
                <a:gd name="T26" fmla="*/ 553 w 656"/>
                <a:gd name="T27" fmla="*/ 518 h 575"/>
                <a:gd name="T28" fmla="*/ 537 w 656"/>
                <a:gd name="T29" fmla="*/ 523 h 575"/>
                <a:gd name="T30" fmla="*/ 537 w 656"/>
                <a:gd name="T31" fmla="*/ 539 h 575"/>
                <a:gd name="T32" fmla="*/ 486 w 656"/>
                <a:gd name="T33" fmla="*/ 557 h 575"/>
                <a:gd name="T34" fmla="*/ 461 w 656"/>
                <a:gd name="T35" fmla="*/ 557 h 575"/>
                <a:gd name="T36" fmla="*/ 422 w 656"/>
                <a:gd name="T37" fmla="*/ 563 h 575"/>
                <a:gd name="T38" fmla="*/ 388 w 656"/>
                <a:gd name="T39" fmla="*/ 557 h 575"/>
                <a:gd name="T40" fmla="*/ 344 w 656"/>
                <a:gd name="T41" fmla="*/ 516 h 575"/>
                <a:gd name="T42" fmla="*/ 289 w 656"/>
                <a:gd name="T43" fmla="*/ 484 h 575"/>
                <a:gd name="T44" fmla="*/ 260 w 656"/>
                <a:gd name="T45" fmla="*/ 492 h 575"/>
                <a:gd name="T46" fmla="*/ 247 w 656"/>
                <a:gd name="T47" fmla="*/ 520 h 575"/>
                <a:gd name="T48" fmla="*/ 40 w 656"/>
                <a:gd name="T49" fmla="*/ 507 h 575"/>
                <a:gd name="T50" fmla="*/ 40 w 656"/>
                <a:gd name="T51" fmla="*/ 481 h 575"/>
                <a:gd name="T52" fmla="*/ 55 w 656"/>
                <a:gd name="T53" fmla="*/ 454 h 575"/>
                <a:gd name="T54" fmla="*/ 55 w 656"/>
                <a:gd name="T55" fmla="*/ 421 h 575"/>
                <a:gd name="T56" fmla="*/ 56 w 656"/>
                <a:gd name="T57" fmla="*/ 396 h 575"/>
                <a:gd name="T58" fmla="*/ 71 w 656"/>
                <a:gd name="T59" fmla="*/ 341 h 575"/>
                <a:gd name="T60" fmla="*/ 75 w 656"/>
                <a:gd name="T61" fmla="*/ 323 h 575"/>
                <a:gd name="T62" fmla="*/ 77 w 656"/>
                <a:gd name="T63" fmla="*/ 309 h 575"/>
                <a:gd name="T64" fmla="*/ 73 w 656"/>
                <a:gd name="T65" fmla="*/ 287 h 575"/>
                <a:gd name="T66" fmla="*/ 69 w 656"/>
                <a:gd name="T67" fmla="*/ 285 h 575"/>
                <a:gd name="T68" fmla="*/ 54 w 656"/>
                <a:gd name="T69" fmla="*/ 267 h 575"/>
                <a:gd name="T70" fmla="*/ 45 w 656"/>
                <a:gd name="T71" fmla="*/ 244 h 575"/>
                <a:gd name="T72" fmla="*/ 33 w 656"/>
                <a:gd name="T73" fmla="*/ 227 h 575"/>
                <a:gd name="T74" fmla="*/ 31 w 656"/>
                <a:gd name="T75" fmla="*/ 198 h 575"/>
                <a:gd name="T76" fmla="*/ 0 w 656"/>
                <a:gd name="T77" fmla="*/ 18 h 575"/>
                <a:gd name="T78" fmla="*/ 358 w 656"/>
                <a:gd name="T79" fmla="*/ 6 h 575"/>
                <a:gd name="T80" fmla="*/ 361 w 656"/>
                <a:gd name="T81" fmla="*/ 37 h 575"/>
                <a:gd name="T82" fmla="*/ 361 w 656"/>
                <a:gd name="T83" fmla="*/ 54 h 575"/>
                <a:gd name="T84" fmla="*/ 371 w 656"/>
                <a:gd name="T85" fmla="*/ 81 h 575"/>
                <a:gd name="T86" fmla="*/ 383 w 656"/>
                <a:gd name="T87" fmla="*/ 129 h 575"/>
                <a:gd name="T88" fmla="*/ 377 w 656"/>
                <a:gd name="T89" fmla="*/ 148 h 575"/>
                <a:gd name="T90" fmla="*/ 338 w 656"/>
                <a:gd name="T91" fmla="*/ 215 h 575"/>
                <a:gd name="T92" fmla="*/ 331 w 656"/>
                <a:gd name="T93" fmla="*/ 242 h 575"/>
                <a:gd name="T94" fmla="*/ 313 w 656"/>
                <a:gd name="T95" fmla="*/ 264 h 575"/>
                <a:gd name="T96" fmla="*/ 314 w 656"/>
                <a:gd name="T97" fmla="*/ 304 h 575"/>
                <a:gd name="T98" fmla="*/ 559 w 656"/>
                <a:gd name="T99" fmla="*/ 287 h 575"/>
                <a:gd name="T100" fmla="*/ 555 w 656"/>
                <a:gd name="T101" fmla="*/ 352 h 575"/>
                <a:gd name="T102" fmla="*/ 585 w 656"/>
                <a:gd name="T103" fmla="*/ 396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56" h="575">
                  <a:moveTo>
                    <a:pt x="585" y="396"/>
                  </a:moveTo>
                  <a:lnTo>
                    <a:pt x="585" y="396"/>
                  </a:lnTo>
                  <a:lnTo>
                    <a:pt x="513" y="378"/>
                  </a:lnTo>
                  <a:lnTo>
                    <a:pt x="484" y="390"/>
                  </a:lnTo>
                  <a:lnTo>
                    <a:pt x="478" y="416"/>
                  </a:lnTo>
                  <a:lnTo>
                    <a:pt x="499" y="431"/>
                  </a:lnTo>
                  <a:lnTo>
                    <a:pt x="522" y="428"/>
                  </a:lnTo>
                  <a:lnTo>
                    <a:pt x="539" y="413"/>
                  </a:lnTo>
                  <a:lnTo>
                    <a:pt x="549" y="411"/>
                  </a:lnTo>
                  <a:lnTo>
                    <a:pt x="554" y="412"/>
                  </a:lnTo>
                  <a:lnTo>
                    <a:pt x="562" y="438"/>
                  </a:lnTo>
                  <a:lnTo>
                    <a:pt x="572" y="439"/>
                  </a:lnTo>
                  <a:lnTo>
                    <a:pt x="585" y="426"/>
                  </a:lnTo>
                  <a:lnTo>
                    <a:pt x="611" y="412"/>
                  </a:lnTo>
                  <a:lnTo>
                    <a:pt x="616" y="413"/>
                  </a:lnTo>
                  <a:lnTo>
                    <a:pt x="622" y="418"/>
                  </a:lnTo>
                  <a:lnTo>
                    <a:pt x="619" y="452"/>
                  </a:lnTo>
                  <a:lnTo>
                    <a:pt x="593" y="473"/>
                  </a:lnTo>
                  <a:lnTo>
                    <a:pt x="584" y="492"/>
                  </a:lnTo>
                  <a:lnTo>
                    <a:pt x="584" y="499"/>
                  </a:lnTo>
                  <a:lnTo>
                    <a:pt x="603" y="520"/>
                  </a:lnTo>
                  <a:lnTo>
                    <a:pt x="644" y="536"/>
                  </a:lnTo>
                  <a:lnTo>
                    <a:pt x="656" y="550"/>
                  </a:lnTo>
                  <a:lnTo>
                    <a:pt x="653" y="561"/>
                  </a:lnTo>
                  <a:lnTo>
                    <a:pt x="627" y="575"/>
                  </a:lnTo>
                  <a:lnTo>
                    <a:pt x="600" y="544"/>
                  </a:lnTo>
                  <a:lnTo>
                    <a:pt x="571" y="533"/>
                  </a:lnTo>
                  <a:lnTo>
                    <a:pt x="553" y="518"/>
                  </a:lnTo>
                  <a:lnTo>
                    <a:pt x="541" y="519"/>
                  </a:lnTo>
                  <a:lnTo>
                    <a:pt x="537" y="523"/>
                  </a:lnTo>
                  <a:lnTo>
                    <a:pt x="539" y="532"/>
                  </a:lnTo>
                  <a:lnTo>
                    <a:pt x="537" y="539"/>
                  </a:lnTo>
                  <a:lnTo>
                    <a:pt x="522" y="560"/>
                  </a:lnTo>
                  <a:lnTo>
                    <a:pt x="486" y="557"/>
                  </a:lnTo>
                  <a:lnTo>
                    <a:pt x="474" y="564"/>
                  </a:lnTo>
                  <a:lnTo>
                    <a:pt x="461" y="557"/>
                  </a:lnTo>
                  <a:lnTo>
                    <a:pt x="442" y="568"/>
                  </a:lnTo>
                  <a:lnTo>
                    <a:pt x="422" y="563"/>
                  </a:lnTo>
                  <a:lnTo>
                    <a:pt x="415" y="556"/>
                  </a:lnTo>
                  <a:lnTo>
                    <a:pt x="388" y="557"/>
                  </a:lnTo>
                  <a:lnTo>
                    <a:pt x="359" y="519"/>
                  </a:lnTo>
                  <a:lnTo>
                    <a:pt x="344" y="516"/>
                  </a:lnTo>
                  <a:lnTo>
                    <a:pt x="327" y="500"/>
                  </a:lnTo>
                  <a:lnTo>
                    <a:pt x="289" y="484"/>
                  </a:lnTo>
                  <a:lnTo>
                    <a:pt x="266" y="484"/>
                  </a:lnTo>
                  <a:lnTo>
                    <a:pt x="260" y="492"/>
                  </a:lnTo>
                  <a:lnTo>
                    <a:pt x="261" y="505"/>
                  </a:lnTo>
                  <a:lnTo>
                    <a:pt x="247" y="520"/>
                  </a:lnTo>
                  <a:lnTo>
                    <a:pt x="112" y="494"/>
                  </a:lnTo>
                  <a:lnTo>
                    <a:pt x="40" y="507"/>
                  </a:lnTo>
                  <a:lnTo>
                    <a:pt x="28" y="493"/>
                  </a:lnTo>
                  <a:lnTo>
                    <a:pt x="40" y="481"/>
                  </a:lnTo>
                  <a:lnTo>
                    <a:pt x="46" y="464"/>
                  </a:lnTo>
                  <a:lnTo>
                    <a:pt x="55" y="454"/>
                  </a:lnTo>
                  <a:lnTo>
                    <a:pt x="58" y="442"/>
                  </a:lnTo>
                  <a:lnTo>
                    <a:pt x="55" y="421"/>
                  </a:lnTo>
                  <a:lnTo>
                    <a:pt x="49" y="412"/>
                  </a:lnTo>
                  <a:lnTo>
                    <a:pt x="56" y="396"/>
                  </a:lnTo>
                  <a:lnTo>
                    <a:pt x="51" y="382"/>
                  </a:lnTo>
                  <a:lnTo>
                    <a:pt x="71" y="341"/>
                  </a:lnTo>
                  <a:lnTo>
                    <a:pt x="70" y="330"/>
                  </a:lnTo>
                  <a:lnTo>
                    <a:pt x="75" y="323"/>
                  </a:lnTo>
                  <a:lnTo>
                    <a:pt x="69" y="314"/>
                  </a:lnTo>
                  <a:lnTo>
                    <a:pt x="77" y="309"/>
                  </a:lnTo>
                  <a:lnTo>
                    <a:pt x="71" y="300"/>
                  </a:lnTo>
                  <a:lnTo>
                    <a:pt x="73" y="287"/>
                  </a:lnTo>
                  <a:lnTo>
                    <a:pt x="69" y="286"/>
                  </a:lnTo>
                  <a:lnTo>
                    <a:pt x="69" y="285"/>
                  </a:lnTo>
                  <a:lnTo>
                    <a:pt x="65" y="285"/>
                  </a:lnTo>
                  <a:lnTo>
                    <a:pt x="54" y="267"/>
                  </a:lnTo>
                  <a:lnTo>
                    <a:pt x="58" y="259"/>
                  </a:lnTo>
                  <a:lnTo>
                    <a:pt x="45" y="244"/>
                  </a:lnTo>
                  <a:lnTo>
                    <a:pt x="48" y="238"/>
                  </a:lnTo>
                  <a:lnTo>
                    <a:pt x="33" y="227"/>
                  </a:lnTo>
                  <a:lnTo>
                    <a:pt x="35" y="210"/>
                  </a:lnTo>
                  <a:lnTo>
                    <a:pt x="31" y="198"/>
                  </a:lnTo>
                  <a:lnTo>
                    <a:pt x="5" y="168"/>
                  </a:lnTo>
                  <a:lnTo>
                    <a:pt x="0" y="18"/>
                  </a:lnTo>
                  <a:lnTo>
                    <a:pt x="360" y="0"/>
                  </a:lnTo>
                  <a:lnTo>
                    <a:pt x="358" y="6"/>
                  </a:lnTo>
                  <a:lnTo>
                    <a:pt x="370" y="12"/>
                  </a:lnTo>
                  <a:lnTo>
                    <a:pt x="361" y="37"/>
                  </a:lnTo>
                  <a:lnTo>
                    <a:pt x="372" y="46"/>
                  </a:lnTo>
                  <a:lnTo>
                    <a:pt x="361" y="54"/>
                  </a:lnTo>
                  <a:lnTo>
                    <a:pt x="371" y="67"/>
                  </a:lnTo>
                  <a:lnTo>
                    <a:pt x="371" y="81"/>
                  </a:lnTo>
                  <a:lnTo>
                    <a:pt x="397" y="100"/>
                  </a:lnTo>
                  <a:lnTo>
                    <a:pt x="383" y="129"/>
                  </a:lnTo>
                  <a:lnTo>
                    <a:pt x="374" y="130"/>
                  </a:lnTo>
                  <a:lnTo>
                    <a:pt x="377" y="148"/>
                  </a:lnTo>
                  <a:lnTo>
                    <a:pt x="345" y="178"/>
                  </a:lnTo>
                  <a:lnTo>
                    <a:pt x="338" y="215"/>
                  </a:lnTo>
                  <a:lnTo>
                    <a:pt x="326" y="226"/>
                  </a:lnTo>
                  <a:lnTo>
                    <a:pt x="331" y="242"/>
                  </a:lnTo>
                  <a:lnTo>
                    <a:pt x="328" y="258"/>
                  </a:lnTo>
                  <a:lnTo>
                    <a:pt x="313" y="264"/>
                  </a:lnTo>
                  <a:lnTo>
                    <a:pt x="324" y="292"/>
                  </a:lnTo>
                  <a:lnTo>
                    <a:pt x="314" y="304"/>
                  </a:lnTo>
                  <a:lnTo>
                    <a:pt x="314" y="303"/>
                  </a:lnTo>
                  <a:lnTo>
                    <a:pt x="559" y="287"/>
                  </a:lnTo>
                  <a:lnTo>
                    <a:pt x="548" y="336"/>
                  </a:lnTo>
                  <a:lnTo>
                    <a:pt x="555" y="352"/>
                  </a:lnTo>
                  <a:lnTo>
                    <a:pt x="572" y="366"/>
                  </a:lnTo>
                  <a:lnTo>
                    <a:pt x="585" y="39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5" name="Kentucky" title="Kentucky"/>
            <p:cNvSpPr>
              <a:spLocks/>
            </p:cNvSpPr>
            <p:nvPr/>
          </p:nvSpPr>
          <p:spPr bwMode="auto">
            <a:xfrm>
              <a:off x="7377341" y="3297951"/>
              <a:ext cx="819150" cy="430213"/>
            </a:xfrm>
            <a:custGeom>
              <a:avLst/>
              <a:gdLst>
                <a:gd name="T0" fmla="*/ 507 w 860"/>
                <a:gd name="T1" fmla="*/ 372 h 451"/>
                <a:gd name="T2" fmla="*/ 742 w 860"/>
                <a:gd name="T3" fmla="*/ 330 h 451"/>
                <a:gd name="T4" fmla="*/ 770 w 860"/>
                <a:gd name="T5" fmla="*/ 302 h 451"/>
                <a:gd name="T6" fmla="*/ 785 w 860"/>
                <a:gd name="T7" fmla="*/ 278 h 451"/>
                <a:gd name="T8" fmla="*/ 860 w 860"/>
                <a:gd name="T9" fmla="*/ 191 h 451"/>
                <a:gd name="T10" fmla="*/ 840 w 860"/>
                <a:gd name="T11" fmla="*/ 191 h 451"/>
                <a:gd name="T12" fmla="*/ 819 w 860"/>
                <a:gd name="T13" fmla="*/ 177 h 451"/>
                <a:gd name="T14" fmla="*/ 791 w 860"/>
                <a:gd name="T15" fmla="*/ 143 h 451"/>
                <a:gd name="T16" fmla="*/ 768 w 860"/>
                <a:gd name="T17" fmla="*/ 112 h 451"/>
                <a:gd name="T18" fmla="*/ 769 w 860"/>
                <a:gd name="T19" fmla="*/ 73 h 451"/>
                <a:gd name="T20" fmla="*/ 736 w 860"/>
                <a:gd name="T21" fmla="*/ 53 h 451"/>
                <a:gd name="T22" fmla="*/ 711 w 860"/>
                <a:gd name="T23" fmla="*/ 36 h 451"/>
                <a:gd name="T24" fmla="*/ 683 w 860"/>
                <a:gd name="T25" fmla="*/ 59 h 451"/>
                <a:gd name="T26" fmla="*/ 645 w 860"/>
                <a:gd name="T27" fmla="*/ 51 h 451"/>
                <a:gd name="T28" fmla="*/ 631 w 860"/>
                <a:gd name="T29" fmla="*/ 58 h 451"/>
                <a:gd name="T30" fmla="*/ 574 w 860"/>
                <a:gd name="T31" fmla="*/ 40 h 451"/>
                <a:gd name="T32" fmla="*/ 541 w 860"/>
                <a:gd name="T33" fmla="*/ 1 h 451"/>
                <a:gd name="T34" fmla="*/ 508 w 860"/>
                <a:gd name="T35" fmla="*/ 0 h 451"/>
                <a:gd name="T36" fmla="*/ 501 w 860"/>
                <a:gd name="T37" fmla="*/ 26 h 451"/>
                <a:gd name="T38" fmla="*/ 507 w 860"/>
                <a:gd name="T39" fmla="*/ 39 h 451"/>
                <a:gd name="T40" fmla="*/ 486 w 860"/>
                <a:gd name="T41" fmla="*/ 57 h 451"/>
                <a:gd name="T42" fmla="*/ 453 w 860"/>
                <a:gd name="T43" fmla="*/ 67 h 451"/>
                <a:gd name="T44" fmla="*/ 441 w 860"/>
                <a:gd name="T45" fmla="*/ 99 h 451"/>
                <a:gd name="T46" fmla="*/ 415 w 860"/>
                <a:gd name="T47" fmla="*/ 139 h 451"/>
                <a:gd name="T48" fmla="*/ 391 w 860"/>
                <a:gd name="T49" fmla="*/ 159 h 451"/>
                <a:gd name="T50" fmla="*/ 378 w 860"/>
                <a:gd name="T51" fmla="*/ 193 h 451"/>
                <a:gd name="T52" fmla="*/ 348 w 860"/>
                <a:gd name="T53" fmla="*/ 170 h 451"/>
                <a:gd name="T54" fmla="*/ 342 w 860"/>
                <a:gd name="T55" fmla="*/ 172 h 451"/>
                <a:gd name="T56" fmla="*/ 331 w 860"/>
                <a:gd name="T57" fmla="*/ 183 h 451"/>
                <a:gd name="T58" fmla="*/ 324 w 860"/>
                <a:gd name="T59" fmla="*/ 204 h 451"/>
                <a:gd name="T60" fmla="*/ 312 w 860"/>
                <a:gd name="T61" fmla="*/ 219 h 451"/>
                <a:gd name="T62" fmla="*/ 298 w 860"/>
                <a:gd name="T63" fmla="*/ 213 h 451"/>
                <a:gd name="T64" fmla="*/ 266 w 860"/>
                <a:gd name="T65" fmla="*/ 214 h 451"/>
                <a:gd name="T66" fmla="*/ 221 w 860"/>
                <a:gd name="T67" fmla="*/ 214 h 451"/>
                <a:gd name="T68" fmla="*/ 199 w 860"/>
                <a:gd name="T69" fmla="*/ 211 h 451"/>
                <a:gd name="T70" fmla="*/ 194 w 860"/>
                <a:gd name="T71" fmla="*/ 234 h 451"/>
                <a:gd name="T72" fmla="*/ 176 w 860"/>
                <a:gd name="T73" fmla="*/ 229 h 451"/>
                <a:gd name="T74" fmla="*/ 160 w 860"/>
                <a:gd name="T75" fmla="*/ 226 h 451"/>
                <a:gd name="T76" fmla="*/ 159 w 860"/>
                <a:gd name="T77" fmla="*/ 245 h 451"/>
                <a:gd name="T78" fmla="*/ 138 w 860"/>
                <a:gd name="T79" fmla="*/ 264 h 451"/>
                <a:gd name="T80" fmla="*/ 103 w 860"/>
                <a:gd name="T81" fmla="*/ 308 h 451"/>
                <a:gd name="T82" fmla="*/ 113 w 860"/>
                <a:gd name="T83" fmla="*/ 344 h 451"/>
                <a:gd name="T84" fmla="*/ 46 w 860"/>
                <a:gd name="T85" fmla="*/ 339 h 451"/>
                <a:gd name="T86" fmla="*/ 34 w 860"/>
                <a:gd name="T87" fmla="*/ 378 h 451"/>
                <a:gd name="T88" fmla="*/ 24 w 860"/>
                <a:gd name="T89" fmla="*/ 439 h 451"/>
                <a:gd name="T90" fmla="*/ 0 w 860"/>
                <a:gd name="T91" fmla="*/ 451 h 451"/>
                <a:gd name="T92" fmla="*/ 161 w 860"/>
                <a:gd name="T93" fmla="*/ 409 h 451"/>
                <a:gd name="T94" fmla="*/ 189 w 860"/>
                <a:gd name="T95" fmla="*/ 413 h 451"/>
                <a:gd name="T96" fmla="*/ 344 w 860"/>
                <a:gd name="T97" fmla="*/ 392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0" h="451">
                  <a:moveTo>
                    <a:pt x="507" y="372"/>
                  </a:moveTo>
                  <a:lnTo>
                    <a:pt x="507" y="372"/>
                  </a:lnTo>
                  <a:lnTo>
                    <a:pt x="679" y="349"/>
                  </a:lnTo>
                  <a:lnTo>
                    <a:pt x="742" y="330"/>
                  </a:lnTo>
                  <a:lnTo>
                    <a:pt x="748" y="313"/>
                  </a:lnTo>
                  <a:lnTo>
                    <a:pt x="770" y="302"/>
                  </a:lnTo>
                  <a:lnTo>
                    <a:pt x="770" y="289"/>
                  </a:lnTo>
                  <a:lnTo>
                    <a:pt x="785" y="278"/>
                  </a:lnTo>
                  <a:lnTo>
                    <a:pt x="784" y="266"/>
                  </a:lnTo>
                  <a:lnTo>
                    <a:pt x="860" y="191"/>
                  </a:lnTo>
                  <a:lnTo>
                    <a:pt x="860" y="192"/>
                  </a:lnTo>
                  <a:lnTo>
                    <a:pt x="840" y="191"/>
                  </a:lnTo>
                  <a:lnTo>
                    <a:pt x="833" y="182"/>
                  </a:lnTo>
                  <a:lnTo>
                    <a:pt x="819" y="177"/>
                  </a:lnTo>
                  <a:lnTo>
                    <a:pt x="814" y="164"/>
                  </a:lnTo>
                  <a:lnTo>
                    <a:pt x="791" y="143"/>
                  </a:lnTo>
                  <a:lnTo>
                    <a:pt x="792" y="135"/>
                  </a:lnTo>
                  <a:lnTo>
                    <a:pt x="768" y="112"/>
                  </a:lnTo>
                  <a:lnTo>
                    <a:pt x="774" y="98"/>
                  </a:lnTo>
                  <a:lnTo>
                    <a:pt x="769" y="73"/>
                  </a:lnTo>
                  <a:lnTo>
                    <a:pt x="752" y="57"/>
                  </a:lnTo>
                  <a:lnTo>
                    <a:pt x="736" y="53"/>
                  </a:lnTo>
                  <a:lnTo>
                    <a:pt x="725" y="29"/>
                  </a:lnTo>
                  <a:lnTo>
                    <a:pt x="711" y="36"/>
                  </a:lnTo>
                  <a:lnTo>
                    <a:pt x="700" y="53"/>
                  </a:lnTo>
                  <a:lnTo>
                    <a:pt x="683" y="59"/>
                  </a:lnTo>
                  <a:lnTo>
                    <a:pt x="656" y="46"/>
                  </a:lnTo>
                  <a:lnTo>
                    <a:pt x="645" y="51"/>
                  </a:lnTo>
                  <a:lnTo>
                    <a:pt x="642" y="59"/>
                  </a:lnTo>
                  <a:lnTo>
                    <a:pt x="631" y="58"/>
                  </a:lnTo>
                  <a:lnTo>
                    <a:pt x="613" y="43"/>
                  </a:lnTo>
                  <a:lnTo>
                    <a:pt x="574" y="40"/>
                  </a:lnTo>
                  <a:lnTo>
                    <a:pt x="560" y="13"/>
                  </a:lnTo>
                  <a:lnTo>
                    <a:pt x="541" y="1"/>
                  </a:lnTo>
                  <a:lnTo>
                    <a:pt x="523" y="9"/>
                  </a:lnTo>
                  <a:lnTo>
                    <a:pt x="508" y="0"/>
                  </a:lnTo>
                  <a:lnTo>
                    <a:pt x="492" y="15"/>
                  </a:lnTo>
                  <a:lnTo>
                    <a:pt x="501" y="26"/>
                  </a:lnTo>
                  <a:lnTo>
                    <a:pt x="497" y="37"/>
                  </a:lnTo>
                  <a:lnTo>
                    <a:pt x="507" y="39"/>
                  </a:lnTo>
                  <a:lnTo>
                    <a:pt x="506" y="54"/>
                  </a:lnTo>
                  <a:lnTo>
                    <a:pt x="486" y="57"/>
                  </a:lnTo>
                  <a:lnTo>
                    <a:pt x="465" y="74"/>
                  </a:lnTo>
                  <a:lnTo>
                    <a:pt x="453" y="67"/>
                  </a:lnTo>
                  <a:lnTo>
                    <a:pt x="435" y="72"/>
                  </a:lnTo>
                  <a:lnTo>
                    <a:pt x="441" y="99"/>
                  </a:lnTo>
                  <a:lnTo>
                    <a:pt x="421" y="116"/>
                  </a:lnTo>
                  <a:lnTo>
                    <a:pt x="415" y="139"/>
                  </a:lnTo>
                  <a:lnTo>
                    <a:pt x="398" y="144"/>
                  </a:lnTo>
                  <a:lnTo>
                    <a:pt x="391" y="159"/>
                  </a:lnTo>
                  <a:lnTo>
                    <a:pt x="392" y="180"/>
                  </a:lnTo>
                  <a:lnTo>
                    <a:pt x="378" y="193"/>
                  </a:lnTo>
                  <a:lnTo>
                    <a:pt x="350" y="182"/>
                  </a:lnTo>
                  <a:lnTo>
                    <a:pt x="348" y="170"/>
                  </a:lnTo>
                  <a:lnTo>
                    <a:pt x="337" y="163"/>
                  </a:lnTo>
                  <a:lnTo>
                    <a:pt x="342" y="172"/>
                  </a:lnTo>
                  <a:lnTo>
                    <a:pt x="327" y="174"/>
                  </a:lnTo>
                  <a:lnTo>
                    <a:pt x="331" y="183"/>
                  </a:lnTo>
                  <a:lnTo>
                    <a:pt x="322" y="189"/>
                  </a:lnTo>
                  <a:lnTo>
                    <a:pt x="324" y="204"/>
                  </a:lnTo>
                  <a:lnTo>
                    <a:pt x="316" y="208"/>
                  </a:lnTo>
                  <a:lnTo>
                    <a:pt x="312" y="219"/>
                  </a:lnTo>
                  <a:lnTo>
                    <a:pt x="309" y="210"/>
                  </a:lnTo>
                  <a:lnTo>
                    <a:pt x="298" y="213"/>
                  </a:lnTo>
                  <a:lnTo>
                    <a:pt x="287" y="200"/>
                  </a:lnTo>
                  <a:lnTo>
                    <a:pt x="266" y="214"/>
                  </a:lnTo>
                  <a:lnTo>
                    <a:pt x="257" y="234"/>
                  </a:lnTo>
                  <a:lnTo>
                    <a:pt x="221" y="214"/>
                  </a:lnTo>
                  <a:lnTo>
                    <a:pt x="203" y="220"/>
                  </a:lnTo>
                  <a:lnTo>
                    <a:pt x="199" y="211"/>
                  </a:lnTo>
                  <a:lnTo>
                    <a:pt x="201" y="229"/>
                  </a:lnTo>
                  <a:lnTo>
                    <a:pt x="194" y="234"/>
                  </a:lnTo>
                  <a:lnTo>
                    <a:pt x="189" y="223"/>
                  </a:lnTo>
                  <a:lnTo>
                    <a:pt x="176" y="229"/>
                  </a:lnTo>
                  <a:lnTo>
                    <a:pt x="165" y="222"/>
                  </a:lnTo>
                  <a:lnTo>
                    <a:pt x="160" y="226"/>
                  </a:lnTo>
                  <a:lnTo>
                    <a:pt x="165" y="238"/>
                  </a:lnTo>
                  <a:lnTo>
                    <a:pt x="159" y="245"/>
                  </a:lnTo>
                  <a:lnTo>
                    <a:pt x="148" y="241"/>
                  </a:lnTo>
                  <a:lnTo>
                    <a:pt x="138" y="264"/>
                  </a:lnTo>
                  <a:lnTo>
                    <a:pt x="149" y="290"/>
                  </a:lnTo>
                  <a:lnTo>
                    <a:pt x="103" y="308"/>
                  </a:lnTo>
                  <a:lnTo>
                    <a:pt x="101" y="325"/>
                  </a:lnTo>
                  <a:lnTo>
                    <a:pt x="113" y="344"/>
                  </a:lnTo>
                  <a:lnTo>
                    <a:pt x="102" y="358"/>
                  </a:lnTo>
                  <a:lnTo>
                    <a:pt x="46" y="339"/>
                  </a:lnTo>
                  <a:lnTo>
                    <a:pt x="26" y="363"/>
                  </a:lnTo>
                  <a:lnTo>
                    <a:pt x="34" y="378"/>
                  </a:lnTo>
                  <a:lnTo>
                    <a:pt x="35" y="407"/>
                  </a:lnTo>
                  <a:lnTo>
                    <a:pt x="24" y="439"/>
                  </a:lnTo>
                  <a:lnTo>
                    <a:pt x="8" y="432"/>
                  </a:lnTo>
                  <a:lnTo>
                    <a:pt x="0" y="451"/>
                  </a:lnTo>
                  <a:lnTo>
                    <a:pt x="167" y="437"/>
                  </a:lnTo>
                  <a:lnTo>
                    <a:pt x="161" y="409"/>
                  </a:lnTo>
                  <a:lnTo>
                    <a:pt x="187" y="408"/>
                  </a:lnTo>
                  <a:lnTo>
                    <a:pt x="189" y="413"/>
                  </a:lnTo>
                  <a:lnTo>
                    <a:pt x="339" y="398"/>
                  </a:lnTo>
                  <a:lnTo>
                    <a:pt x="344" y="392"/>
                  </a:lnTo>
                  <a:lnTo>
                    <a:pt x="507" y="37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6" name="Kansas" title="Kansas City"/>
            <p:cNvSpPr>
              <a:spLocks/>
            </p:cNvSpPr>
            <p:nvPr/>
          </p:nvSpPr>
          <p:spPr bwMode="auto">
            <a:xfrm>
              <a:off x="5954941" y="3242388"/>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7" name="Iowa" title="Iowa"/>
            <p:cNvSpPr>
              <a:spLocks/>
            </p:cNvSpPr>
            <p:nvPr/>
          </p:nvSpPr>
          <p:spPr bwMode="auto">
            <a:xfrm>
              <a:off x="6558191" y="2742326"/>
              <a:ext cx="684213" cy="449263"/>
            </a:xfrm>
            <a:custGeom>
              <a:avLst/>
              <a:gdLst>
                <a:gd name="T0" fmla="*/ 55 w 717"/>
                <a:gd name="T1" fmla="*/ 18 h 470"/>
                <a:gd name="T2" fmla="*/ 610 w 717"/>
                <a:gd name="T3" fmla="*/ 113 h 470"/>
                <a:gd name="T4" fmla="*/ 658 w 717"/>
                <a:gd name="T5" fmla="*/ 138 h 470"/>
                <a:gd name="T6" fmla="*/ 681 w 717"/>
                <a:gd name="T7" fmla="*/ 166 h 470"/>
                <a:gd name="T8" fmla="*/ 713 w 717"/>
                <a:gd name="T9" fmla="*/ 199 h 470"/>
                <a:gd name="T10" fmla="*/ 713 w 717"/>
                <a:gd name="T11" fmla="*/ 244 h 470"/>
                <a:gd name="T12" fmla="*/ 698 w 717"/>
                <a:gd name="T13" fmla="*/ 280 h 470"/>
                <a:gd name="T14" fmla="*/ 624 w 717"/>
                <a:gd name="T15" fmla="*/ 312 h 470"/>
                <a:gd name="T16" fmla="*/ 635 w 717"/>
                <a:gd name="T17" fmla="*/ 356 h 470"/>
                <a:gd name="T18" fmla="*/ 623 w 717"/>
                <a:gd name="T19" fmla="*/ 397 h 470"/>
                <a:gd name="T20" fmla="*/ 590 w 717"/>
                <a:gd name="T21" fmla="*/ 439 h 470"/>
                <a:gd name="T22" fmla="*/ 585 w 717"/>
                <a:gd name="T23" fmla="*/ 470 h 470"/>
                <a:gd name="T24" fmla="*/ 100 w 717"/>
                <a:gd name="T25" fmla="*/ 452 h 470"/>
                <a:gd name="T26" fmla="*/ 88 w 717"/>
                <a:gd name="T27" fmla="*/ 433 h 470"/>
                <a:gd name="T28" fmla="*/ 88 w 717"/>
                <a:gd name="T29" fmla="*/ 385 h 470"/>
                <a:gd name="T30" fmla="*/ 81 w 717"/>
                <a:gd name="T31" fmla="*/ 362 h 470"/>
                <a:gd name="T32" fmla="*/ 78 w 717"/>
                <a:gd name="T33" fmla="*/ 342 h 470"/>
                <a:gd name="T34" fmla="*/ 73 w 717"/>
                <a:gd name="T35" fmla="*/ 321 h 470"/>
                <a:gd name="T36" fmla="*/ 63 w 717"/>
                <a:gd name="T37" fmla="*/ 312 h 470"/>
                <a:gd name="T38" fmla="*/ 65 w 717"/>
                <a:gd name="T39" fmla="*/ 273 h 470"/>
                <a:gd name="T40" fmla="*/ 56 w 717"/>
                <a:gd name="T41" fmla="*/ 246 h 470"/>
                <a:gd name="T42" fmla="*/ 43 w 717"/>
                <a:gd name="T43" fmla="*/ 227 h 470"/>
                <a:gd name="T44" fmla="*/ 35 w 717"/>
                <a:gd name="T45" fmla="*/ 201 h 470"/>
                <a:gd name="T46" fmla="*/ 27 w 717"/>
                <a:gd name="T47" fmla="*/ 168 h 470"/>
                <a:gd name="T48" fmla="*/ 18 w 717"/>
                <a:gd name="T49" fmla="*/ 159 h 470"/>
                <a:gd name="T50" fmla="*/ 14 w 717"/>
                <a:gd name="T51" fmla="*/ 146 h 470"/>
                <a:gd name="T52" fmla="*/ 16 w 717"/>
                <a:gd name="T53" fmla="*/ 94 h 470"/>
                <a:gd name="T54" fmla="*/ 21 w 717"/>
                <a:gd name="T55" fmla="*/ 75 h 470"/>
                <a:gd name="T56" fmla="*/ 7 w 717"/>
                <a:gd name="T57" fmla="*/ 59 h 470"/>
                <a:gd name="T58" fmla="*/ 6 w 717"/>
                <a:gd name="T59" fmla="*/ 51 h 470"/>
                <a:gd name="T60" fmla="*/ 12 w 717"/>
                <a:gd name="T61" fmla="*/ 38 h 470"/>
                <a:gd name="T62" fmla="*/ 4 w 717"/>
                <a:gd name="T63" fmla="*/ 1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7" h="470">
                  <a:moveTo>
                    <a:pt x="55" y="18"/>
                  </a:moveTo>
                  <a:lnTo>
                    <a:pt x="55" y="18"/>
                  </a:lnTo>
                  <a:lnTo>
                    <a:pt x="585" y="0"/>
                  </a:lnTo>
                  <a:lnTo>
                    <a:pt x="610" y="113"/>
                  </a:lnTo>
                  <a:lnTo>
                    <a:pt x="650" y="124"/>
                  </a:lnTo>
                  <a:lnTo>
                    <a:pt x="658" y="138"/>
                  </a:lnTo>
                  <a:lnTo>
                    <a:pt x="657" y="150"/>
                  </a:lnTo>
                  <a:lnTo>
                    <a:pt x="681" y="166"/>
                  </a:lnTo>
                  <a:lnTo>
                    <a:pt x="686" y="181"/>
                  </a:lnTo>
                  <a:lnTo>
                    <a:pt x="713" y="199"/>
                  </a:lnTo>
                  <a:lnTo>
                    <a:pt x="717" y="217"/>
                  </a:lnTo>
                  <a:lnTo>
                    <a:pt x="713" y="244"/>
                  </a:lnTo>
                  <a:lnTo>
                    <a:pt x="701" y="255"/>
                  </a:lnTo>
                  <a:lnTo>
                    <a:pt x="698" y="280"/>
                  </a:lnTo>
                  <a:lnTo>
                    <a:pt x="663" y="302"/>
                  </a:lnTo>
                  <a:lnTo>
                    <a:pt x="624" y="312"/>
                  </a:lnTo>
                  <a:lnTo>
                    <a:pt x="618" y="338"/>
                  </a:lnTo>
                  <a:lnTo>
                    <a:pt x="635" y="356"/>
                  </a:lnTo>
                  <a:lnTo>
                    <a:pt x="638" y="376"/>
                  </a:lnTo>
                  <a:lnTo>
                    <a:pt x="623" y="397"/>
                  </a:lnTo>
                  <a:lnTo>
                    <a:pt x="619" y="422"/>
                  </a:lnTo>
                  <a:lnTo>
                    <a:pt x="590" y="439"/>
                  </a:lnTo>
                  <a:lnTo>
                    <a:pt x="596" y="464"/>
                  </a:lnTo>
                  <a:lnTo>
                    <a:pt x="585" y="470"/>
                  </a:lnTo>
                  <a:lnTo>
                    <a:pt x="552" y="437"/>
                  </a:lnTo>
                  <a:lnTo>
                    <a:pt x="100" y="452"/>
                  </a:lnTo>
                  <a:lnTo>
                    <a:pt x="99" y="443"/>
                  </a:lnTo>
                  <a:lnTo>
                    <a:pt x="88" y="433"/>
                  </a:lnTo>
                  <a:lnTo>
                    <a:pt x="94" y="410"/>
                  </a:lnTo>
                  <a:lnTo>
                    <a:pt x="88" y="385"/>
                  </a:lnTo>
                  <a:lnTo>
                    <a:pt x="89" y="365"/>
                  </a:lnTo>
                  <a:lnTo>
                    <a:pt x="81" y="362"/>
                  </a:lnTo>
                  <a:lnTo>
                    <a:pt x="87" y="346"/>
                  </a:lnTo>
                  <a:lnTo>
                    <a:pt x="78" y="342"/>
                  </a:lnTo>
                  <a:lnTo>
                    <a:pt x="81" y="324"/>
                  </a:lnTo>
                  <a:lnTo>
                    <a:pt x="73" y="321"/>
                  </a:lnTo>
                  <a:lnTo>
                    <a:pt x="72" y="310"/>
                  </a:lnTo>
                  <a:lnTo>
                    <a:pt x="63" y="312"/>
                  </a:lnTo>
                  <a:lnTo>
                    <a:pt x="61" y="290"/>
                  </a:lnTo>
                  <a:lnTo>
                    <a:pt x="65" y="273"/>
                  </a:lnTo>
                  <a:lnTo>
                    <a:pt x="55" y="258"/>
                  </a:lnTo>
                  <a:lnTo>
                    <a:pt x="56" y="246"/>
                  </a:lnTo>
                  <a:lnTo>
                    <a:pt x="44" y="237"/>
                  </a:lnTo>
                  <a:lnTo>
                    <a:pt x="43" y="227"/>
                  </a:lnTo>
                  <a:lnTo>
                    <a:pt x="34" y="216"/>
                  </a:lnTo>
                  <a:lnTo>
                    <a:pt x="35" y="201"/>
                  </a:lnTo>
                  <a:lnTo>
                    <a:pt x="26" y="188"/>
                  </a:lnTo>
                  <a:lnTo>
                    <a:pt x="27" y="168"/>
                  </a:lnTo>
                  <a:lnTo>
                    <a:pt x="18" y="167"/>
                  </a:lnTo>
                  <a:lnTo>
                    <a:pt x="18" y="159"/>
                  </a:lnTo>
                  <a:lnTo>
                    <a:pt x="11" y="150"/>
                  </a:lnTo>
                  <a:lnTo>
                    <a:pt x="14" y="146"/>
                  </a:lnTo>
                  <a:lnTo>
                    <a:pt x="0" y="132"/>
                  </a:lnTo>
                  <a:lnTo>
                    <a:pt x="16" y="94"/>
                  </a:lnTo>
                  <a:lnTo>
                    <a:pt x="15" y="94"/>
                  </a:lnTo>
                  <a:lnTo>
                    <a:pt x="21" y="75"/>
                  </a:lnTo>
                  <a:lnTo>
                    <a:pt x="17" y="61"/>
                  </a:lnTo>
                  <a:lnTo>
                    <a:pt x="7" y="59"/>
                  </a:lnTo>
                  <a:lnTo>
                    <a:pt x="9" y="56"/>
                  </a:lnTo>
                  <a:lnTo>
                    <a:pt x="6" y="51"/>
                  </a:lnTo>
                  <a:lnTo>
                    <a:pt x="11" y="49"/>
                  </a:lnTo>
                  <a:lnTo>
                    <a:pt x="12" y="38"/>
                  </a:lnTo>
                  <a:lnTo>
                    <a:pt x="5" y="28"/>
                  </a:lnTo>
                  <a:lnTo>
                    <a:pt x="4" y="19"/>
                  </a:lnTo>
                  <a:lnTo>
                    <a:pt x="55" y="1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8" name="Indiana" title="Indiana"/>
            <p:cNvSpPr>
              <a:spLocks/>
            </p:cNvSpPr>
            <p:nvPr/>
          </p:nvSpPr>
          <p:spPr bwMode="auto">
            <a:xfrm>
              <a:off x="7510691" y="2926476"/>
              <a:ext cx="349250" cy="604838"/>
            </a:xfrm>
            <a:custGeom>
              <a:avLst/>
              <a:gdLst>
                <a:gd name="T0" fmla="*/ 51 w 367"/>
                <a:gd name="T1" fmla="*/ 46 h 633"/>
                <a:gd name="T2" fmla="*/ 11 w 367"/>
                <a:gd name="T3" fmla="*/ 40 h 633"/>
                <a:gd name="T4" fmla="*/ 35 w 367"/>
                <a:gd name="T5" fmla="*/ 401 h 633"/>
                <a:gd name="T6" fmla="*/ 33 w 367"/>
                <a:gd name="T7" fmla="*/ 431 h 633"/>
                <a:gd name="T8" fmla="*/ 50 w 367"/>
                <a:gd name="T9" fmla="*/ 465 h 633"/>
                <a:gd name="T10" fmla="*/ 42 w 367"/>
                <a:gd name="T11" fmla="*/ 513 h 633"/>
                <a:gd name="T12" fmla="*/ 33 w 367"/>
                <a:gd name="T13" fmla="*/ 529 h 633"/>
                <a:gd name="T14" fmla="*/ 14 w 367"/>
                <a:gd name="T15" fmla="*/ 555 h 633"/>
                <a:gd name="T16" fmla="*/ 17 w 367"/>
                <a:gd name="T17" fmla="*/ 578 h 633"/>
                <a:gd name="T18" fmla="*/ 14 w 367"/>
                <a:gd name="T19" fmla="*/ 588 h 633"/>
                <a:gd name="T20" fmla="*/ 8 w 367"/>
                <a:gd name="T21" fmla="*/ 616 h 633"/>
                <a:gd name="T22" fmla="*/ 9 w 367"/>
                <a:gd name="T23" fmla="*/ 625 h 633"/>
                <a:gd name="T24" fmla="*/ 8 w 367"/>
                <a:gd name="T25" fmla="*/ 630 h 633"/>
                <a:gd name="T26" fmla="*/ 19 w 367"/>
                <a:gd name="T27" fmla="*/ 633 h 633"/>
                <a:gd name="T28" fmla="*/ 20 w 367"/>
                <a:gd name="T29" fmla="*/ 614 h 633"/>
                <a:gd name="T30" fmla="*/ 36 w 367"/>
                <a:gd name="T31" fmla="*/ 617 h 633"/>
                <a:gd name="T32" fmla="*/ 54 w 367"/>
                <a:gd name="T33" fmla="*/ 622 h 633"/>
                <a:gd name="T34" fmla="*/ 59 w 367"/>
                <a:gd name="T35" fmla="*/ 599 h 633"/>
                <a:gd name="T36" fmla="*/ 81 w 367"/>
                <a:gd name="T37" fmla="*/ 602 h 633"/>
                <a:gd name="T38" fmla="*/ 126 w 367"/>
                <a:gd name="T39" fmla="*/ 602 h 633"/>
                <a:gd name="T40" fmla="*/ 158 w 367"/>
                <a:gd name="T41" fmla="*/ 601 h 633"/>
                <a:gd name="T42" fmla="*/ 172 w 367"/>
                <a:gd name="T43" fmla="*/ 607 h 633"/>
                <a:gd name="T44" fmla="*/ 184 w 367"/>
                <a:gd name="T45" fmla="*/ 592 h 633"/>
                <a:gd name="T46" fmla="*/ 191 w 367"/>
                <a:gd name="T47" fmla="*/ 571 h 633"/>
                <a:gd name="T48" fmla="*/ 202 w 367"/>
                <a:gd name="T49" fmla="*/ 560 h 633"/>
                <a:gd name="T50" fmla="*/ 208 w 367"/>
                <a:gd name="T51" fmla="*/ 558 h 633"/>
                <a:gd name="T52" fmla="*/ 238 w 367"/>
                <a:gd name="T53" fmla="*/ 581 h 633"/>
                <a:gd name="T54" fmla="*/ 251 w 367"/>
                <a:gd name="T55" fmla="*/ 547 h 633"/>
                <a:gd name="T56" fmla="*/ 275 w 367"/>
                <a:gd name="T57" fmla="*/ 527 h 633"/>
                <a:gd name="T58" fmla="*/ 301 w 367"/>
                <a:gd name="T59" fmla="*/ 487 h 633"/>
                <a:gd name="T60" fmla="*/ 313 w 367"/>
                <a:gd name="T61" fmla="*/ 455 h 633"/>
                <a:gd name="T62" fmla="*/ 346 w 367"/>
                <a:gd name="T63" fmla="*/ 445 h 633"/>
                <a:gd name="T64" fmla="*/ 367 w 367"/>
                <a:gd name="T65" fmla="*/ 427 h 633"/>
                <a:gd name="T66" fmla="*/ 361 w 367"/>
                <a:gd name="T67" fmla="*/ 414 h 633"/>
                <a:gd name="T68" fmla="*/ 360 w 367"/>
                <a:gd name="T69" fmla="*/ 396 h 633"/>
                <a:gd name="T70" fmla="*/ 76 w 367"/>
                <a:gd name="T71" fmla="*/ 2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7" h="633">
                  <a:moveTo>
                    <a:pt x="51" y="46"/>
                  </a:moveTo>
                  <a:lnTo>
                    <a:pt x="51" y="46"/>
                  </a:lnTo>
                  <a:lnTo>
                    <a:pt x="34" y="47"/>
                  </a:lnTo>
                  <a:lnTo>
                    <a:pt x="11" y="40"/>
                  </a:lnTo>
                  <a:lnTo>
                    <a:pt x="46" y="390"/>
                  </a:lnTo>
                  <a:lnTo>
                    <a:pt x="35" y="401"/>
                  </a:lnTo>
                  <a:lnTo>
                    <a:pt x="41" y="416"/>
                  </a:lnTo>
                  <a:lnTo>
                    <a:pt x="33" y="431"/>
                  </a:lnTo>
                  <a:lnTo>
                    <a:pt x="51" y="453"/>
                  </a:lnTo>
                  <a:lnTo>
                    <a:pt x="50" y="465"/>
                  </a:lnTo>
                  <a:lnTo>
                    <a:pt x="56" y="483"/>
                  </a:lnTo>
                  <a:lnTo>
                    <a:pt x="42" y="513"/>
                  </a:lnTo>
                  <a:lnTo>
                    <a:pt x="45" y="522"/>
                  </a:lnTo>
                  <a:lnTo>
                    <a:pt x="33" y="529"/>
                  </a:lnTo>
                  <a:lnTo>
                    <a:pt x="24" y="555"/>
                  </a:lnTo>
                  <a:lnTo>
                    <a:pt x="14" y="555"/>
                  </a:lnTo>
                  <a:lnTo>
                    <a:pt x="9" y="566"/>
                  </a:lnTo>
                  <a:lnTo>
                    <a:pt x="17" y="578"/>
                  </a:lnTo>
                  <a:lnTo>
                    <a:pt x="7" y="586"/>
                  </a:lnTo>
                  <a:lnTo>
                    <a:pt x="14" y="588"/>
                  </a:lnTo>
                  <a:lnTo>
                    <a:pt x="5" y="594"/>
                  </a:lnTo>
                  <a:lnTo>
                    <a:pt x="8" y="616"/>
                  </a:lnTo>
                  <a:lnTo>
                    <a:pt x="0" y="618"/>
                  </a:lnTo>
                  <a:lnTo>
                    <a:pt x="9" y="625"/>
                  </a:lnTo>
                  <a:lnTo>
                    <a:pt x="2" y="628"/>
                  </a:lnTo>
                  <a:lnTo>
                    <a:pt x="8" y="630"/>
                  </a:lnTo>
                  <a:lnTo>
                    <a:pt x="8" y="629"/>
                  </a:lnTo>
                  <a:lnTo>
                    <a:pt x="19" y="633"/>
                  </a:lnTo>
                  <a:lnTo>
                    <a:pt x="25" y="626"/>
                  </a:lnTo>
                  <a:lnTo>
                    <a:pt x="20" y="614"/>
                  </a:lnTo>
                  <a:lnTo>
                    <a:pt x="25" y="610"/>
                  </a:lnTo>
                  <a:lnTo>
                    <a:pt x="36" y="617"/>
                  </a:lnTo>
                  <a:lnTo>
                    <a:pt x="49" y="611"/>
                  </a:lnTo>
                  <a:lnTo>
                    <a:pt x="54" y="622"/>
                  </a:lnTo>
                  <a:lnTo>
                    <a:pt x="61" y="617"/>
                  </a:lnTo>
                  <a:lnTo>
                    <a:pt x="59" y="599"/>
                  </a:lnTo>
                  <a:lnTo>
                    <a:pt x="63" y="608"/>
                  </a:lnTo>
                  <a:lnTo>
                    <a:pt x="81" y="602"/>
                  </a:lnTo>
                  <a:lnTo>
                    <a:pt x="117" y="622"/>
                  </a:lnTo>
                  <a:lnTo>
                    <a:pt x="126" y="602"/>
                  </a:lnTo>
                  <a:lnTo>
                    <a:pt x="147" y="588"/>
                  </a:lnTo>
                  <a:lnTo>
                    <a:pt x="158" y="601"/>
                  </a:lnTo>
                  <a:lnTo>
                    <a:pt x="169" y="598"/>
                  </a:lnTo>
                  <a:lnTo>
                    <a:pt x="172" y="607"/>
                  </a:lnTo>
                  <a:lnTo>
                    <a:pt x="176" y="596"/>
                  </a:lnTo>
                  <a:lnTo>
                    <a:pt x="184" y="592"/>
                  </a:lnTo>
                  <a:lnTo>
                    <a:pt x="182" y="577"/>
                  </a:lnTo>
                  <a:lnTo>
                    <a:pt x="191" y="571"/>
                  </a:lnTo>
                  <a:lnTo>
                    <a:pt x="187" y="562"/>
                  </a:lnTo>
                  <a:lnTo>
                    <a:pt x="202" y="560"/>
                  </a:lnTo>
                  <a:lnTo>
                    <a:pt x="197" y="551"/>
                  </a:lnTo>
                  <a:lnTo>
                    <a:pt x="208" y="558"/>
                  </a:lnTo>
                  <a:lnTo>
                    <a:pt x="210" y="570"/>
                  </a:lnTo>
                  <a:lnTo>
                    <a:pt x="238" y="581"/>
                  </a:lnTo>
                  <a:lnTo>
                    <a:pt x="252" y="568"/>
                  </a:lnTo>
                  <a:lnTo>
                    <a:pt x="251" y="547"/>
                  </a:lnTo>
                  <a:lnTo>
                    <a:pt x="258" y="532"/>
                  </a:lnTo>
                  <a:lnTo>
                    <a:pt x="275" y="527"/>
                  </a:lnTo>
                  <a:lnTo>
                    <a:pt x="281" y="504"/>
                  </a:lnTo>
                  <a:lnTo>
                    <a:pt x="301" y="487"/>
                  </a:lnTo>
                  <a:lnTo>
                    <a:pt x="295" y="460"/>
                  </a:lnTo>
                  <a:lnTo>
                    <a:pt x="313" y="455"/>
                  </a:lnTo>
                  <a:lnTo>
                    <a:pt x="325" y="462"/>
                  </a:lnTo>
                  <a:lnTo>
                    <a:pt x="346" y="445"/>
                  </a:lnTo>
                  <a:lnTo>
                    <a:pt x="366" y="442"/>
                  </a:lnTo>
                  <a:lnTo>
                    <a:pt x="367" y="427"/>
                  </a:lnTo>
                  <a:lnTo>
                    <a:pt x="357" y="425"/>
                  </a:lnTo>
                  <a:lnTo>
                    <a:pt x="361" y="414"/>
                  </a:lnTo>
                  <a:lnTo>
                    <a:pt x="352" y="403"/>
                  </a:lnTo>
                  <a:lnTo>
                    <a:pt x="360" y="396"/>
                  </a:lnTo>
                  <a:lnTo>
                    <a:pt x="309" y="0"/>
                  </a:lnTo>
                  <a:lnTo>
                    <a:pt x="76" y="26"/>
                  </a:lnTo>
                  <a:lnTo>
                    <a:pt x="51" y="4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9" name="Illinois" title="Illinois"/>
            <p:cNvSpPr>
              <a:spLocks/>
            </p:cNvSpPr>
            <p:nvPr/>
          </p:nvSpPr>
          <p:spPr bwMode="auto">
            <a:xfrm>
              <a:off x="7113816" y="2861388"/>
              <a:ext cx="449263" cy="796925"/>
            </a:xfrm>
            <a:custGeom>
              <a:avLst/>
              <a:gdLst>
                <a:gd name="T0" fmla="*/ 387 w 472"/>
                <a:gd name="T1" fmla="*/ 28 h 834"/>
                <a:gd name="T2" fmla="*/ 75 w 472"/>
                <a:gd name="T3" fmla="*/ 25 h 834"/>
                <a:gd name="T4" fmla="*/ 104 w 472"/>
                <a:gd name="T5" fmla="*/ 56 h 834"/>
                <a:gd name="T6" fmla="*/ 135 w 472"/>
                <a:gd name="T7" fmla="*/ 92 h 834"/>
                <a:gd name="T8" fmla="*/ 119 w 472"/>
                <a:gd name="T9" fmla="*/ 130 h 834"/>
                <a:gd name="T10" fmla="*/ 81 w 472"/>
                <a:gd name="T11" fmla="*/ 177 h 834"/>
                <a:gd name="T12" fmla="*/ 36 w 472"/>
                <a:gd name="T13" fmla="*/ 213 h 834"/>
                <a:gd name="T14" fmla="*/ 56 w 472"/>
                <a:gd name="T15" fmla="*/ 251 h 834"/>
                <a:gd name="T16" fmla="*/ 37 w 472"/>
                <a:gd name="T17" fmla="*/ 297 h 834"/>
                <a:gd name="T18" fmla="*/ 14 w 472"/>
                <a:gd name="T19" fmla="*/ 339 h 834"/>
                <a:gd name="T20" fmla="*/ 0 w 472"/>
                <a:gd name="T21" fmla="*/ 383 h 834"/>
                <a:gd name="T22" fmla="*/ 52 w 472"/>
                <a:gd name="T23" fmla="*/ 468 h 834"/>
                <a:gd name="T24" fmla="*/ 90 w 472"/>
                <a:gd name="T25" fmla="*/ 500 h 834"/>
                <a:gd name="T26" fmla="*/ 113 w 472"/>
                <a:gd name="T27" fmla="*/ 560 h 834"/>
                <a:gd name="T28" fmla="*/ 134 w 472"/>
                <a:gd name="T29" fmla="*/ 547 h 834"/>
                <a:gd name="T30" fmla="*/ 171 w 472"/>
                <a:gd name="T31" fmla="*/ 564 h 834"/>
                <a:gd name="T32" fmla="*/ 163 w 472"/>
                <a:gd name="T33" fmla="*/ 582 h 834"/>
                <a:gd name="T34" fmla="*/ 148 w 472"/>
                <a:gd name="T35" fmla="*/ 639 h 834"/>
                <a:gd name="T36" fmla="*/ 191 w 472"/>
                <a:gd name="T37" fmla="*/ 692 h 834"/>
                <a:gd name="T38" fmla="*/ 254 w 472"/>
                <a:gd name="T39" fmla="*/ 731 h 834"/>
                <a:gd name="T40" fmla="*/ 267 w 472"/>
                <a:gd name="T41" fmla="*/ 771 h 834"/>
                <a:gd name="T42" fmla="*/ 266 w 472"/>
                <a:gd name="T43" fmla="*/ 796 h 834"/>
                <a:gd name="T44" fmla="*/ 291 w 472"/>
                <a:gd name="T45" fmla="*/ 832 h 834"/>
                <a:gd name="T46" fmla="*/ 291 w 472"/>
                <a:gd name="T47" fmla="*/ 818 h 834"/>
                <a:gd name="T48" fmla="*/ 310 w 472"/>
                <a:gd name="T49" fmla="*/ 834 h 834"/>
                <a:gd name="T50" fmla="*/ 322 w 472"/>
                <a:gd name="T51" fmla="*/ 795 h 834"/>
                <a:gd name="T52" fmla="*/ 389 w 472"/>
                <a:gd name="T53" fmla="*/ 800 h 834"/>
                <a:gd name="T54" fmla="*/ 379 w 472"/>
                <a:gd name="T55" fmla="*/ 764 h 834"/>
                <a:gd name="T56" fmla="*/ 414 w 472"/>
                <a:gd name="T57" fmla="*/ 720 h 834"/>
                <a:gd name="T58" fmla="*/ 424 w 472"/>
                <a:gd name="T59" fmla="*/ 698 h 834"/>
                <a:gd name="T60" fmla="*/ 425 w 472"/>
                <a:gd name="T61" fmla="*/ 693 h 834"/>
                <a:gd name="T62" fmla="*/ 424 w 472"/>
                <a:gd name="T63" fmla="*/ 684 h 834"/>
                <a:gd name="T64" fmla="*/ 430 w 472"/>
                <a:gd name="T65" fmla="*/ 656 h 834"/>
                <a:gd name="T66" fmla="*/ 433 w 472"/>
                <a:gd name="T67" fmla="*/ 646 h 834"/>
                <a:gd name="T68" fmla="*/ 430 w 472"/>
                <a:gd name="T69" fmla="*/ 623 h 834"/>
                <a:gd name="T70" fmla="*/ 449 w 472"/>
                <a:gd name="T71" fmla="*/ 597 h 834"/>
                <a:gd name="T72" fmla="*/ 458 w 472"/>
                <a:gd name="T73" fmla="*/ 581 h 834"/>
                <a:gd name="T74" fmla="*/ 466 w 472"/>
                <a:gd name="T75" fmla="*/ 533 h 834"/>
                <a:gd name="T76" fmla="*/ 449 w 472"/>
                <a:gd name="T77" fmla="*/ 499 h 834"/>
                <a:gd name="T78" fmla="*/ 451 w 472"/>
                <a:gd name="T79" fmla="*/ 469 h 834"/>
                <a:gd name="T80" fmla="*/ 427 w 472"/>
                <a:gd name="T81" fmla="*/ 108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2" h="834">
                  <a:moveTo>
                    <a:pt x="387" y="28"/>
                  </a:moveTo>
                  <a:lnTo>
                    <a:pt x="387" y="28"/>
                  </a:lnTo>
                  <a:lnTo>
                    <a:pt x="385" y="0"/>
                  </a:lnTo>
                  <a:lnTo>
                    <a:pt x="75" y="25"/>
                  </a:lnTo>
                  <a:lnTo>
                    <a:pt x="99" y="41"/>
                  </a:lnTo>
                  <a:lnTo>
                    <a:pt x="104" y="56"/>
                  </a:lnTo>
                  <a:lnTo>
                    <a:pt x="131" y="74"/>
                  </a:lnTo>
                  <a:lnTo>
                    <a:pt x="135" y="92"/>
                  </a:lnTo>
                  <a:lnTo>
                    <a:pt x="131" y="119"/>
                  </a:lnTo>
                  <a:lnTo>
                    <a:pt x="119" y="130"/>
                  </a:lnTo>
                  <a:lnTo>
                    <a:pt x="116" y="155"/>
                  </a:lnTo>
                  <a:lnTo>
                    <a:pt x="81" y="177"/>
                  </a:lnTo>
                  <a:lnTo>
                    <a:pt x="42" y="187"/>
                  </a:lnTo>
                  <a:lnTo>
                    <a:pt x="36" y="213"/>
                  </a:lnTo>
                  <a:lnTo>
                    <a:pt x="53" y="231"/>
                  </a:lnTo>
                  <a:lnTo>
                    <a:pt x="56" y="251"/>
                  </a:lnTo>
                  <a:lnTo>
                    <a:pt x="41" y="272"/>
                  </a:lnTo>
                  <a:lnTo>
                    <a:pt x="37" y="297"/>
                  </a:lnTo>
                  <a:lnTo>
                    <a:pt x="8" y="314"/>
                  </a:lnTo>
                  <a:lnTo>
                    <a:pt x="14" y="339"/>
                  </a:lnTo>
                  <a:lnTo>
                    <a:pt x="3" y="345"/>
                  </a:lnTo>
                  <a:lnTo>
                    <a:pt x="0" y="383"/>
                  </a:lnTo>
                  <a:lnTo>
                    <a:pt x="19" y="441"/>
                  </a:lnTo>
                  <a:lnTo>
                    <a:pt x="52" y="468"/>
                  </a:lnTo>
                  <a:lnTo>
                    <a:pt x="60" y="480"/>
                  </a:lnTo>
                  <a:lnTo>
                    <a:pt x="90" y="500"/>
                  </a:lnTo>
                  <a:lnTo>
                    <a:pt x="104" y="548"/>
                  </a:lnTo>
                  <a:lnTo>
                    <a:pt x="113" y="560"/>
                  </a:lnTo>
                  <a:lnTo>
                    <a:pt x="121" y="560"/>
                  </a:lnTo>
                  <a:lnTo>
                    <a:pt x="134" y="547"/>
                  </a:lnTo>
                  <a:lnTo>
                    <a:pt x="153" y="552"/>
                  </a:lnTo>
                  <a:lnTo>
                    <a:pt x="171" y="564"/>
                  </a:lnTo>
                  <a:lnTo>
                    <a:pt x="170" y="569"/>
                  </a:lnTo>
                  <a:lnTo>
                    <a:pt x="163" y="582"/>
                  </a:lnTo>
                  <a:lnTo>
                    <a:pt x="166" y="595"/>
                  </a:lnTo>
                  <a:lnTo>
                    <a:pt x="148" y="639"/>
                  </a:lnTo>
                  <a:lnTo>
                    <a:pt x="151" y="658"/>
                  </a:lnTo>
                  <a:lnTo>
                    <a:pt x="191" y="692"/>
                  </a:lnTo>
                  <a:lnTo>
                    <a:pt x="204" y="694"/>
                  </a:lnTo>
                  <a:lnTo>
                    <a:pt x="254" y="731"/>
                  </a:lnTo>
                  <a:lnTo>
                    <a:pt x="255" y="750"/>
                  </a:lnTo>
                  <a:lnTo>
                    <a:pt x="267" y="771"/>
                  </a:lnTo>
                  <a:lnTo>
                    <a:pt x="259" y="793"/>
                  </a:lnTo>
                  <a:lnTo>
                    <a:pt x="266" y="796"/>
                  </a:lnTo>
                  <a:lnTo>
                    <a:pt x="277" y="824"/>
                  </a:lnTo>
                  <a:lnTo>
                    <a:pt x="291" y="832"/>
                  </a:lnTo>
                  <a:lnTo>
                    <a:pt x="286" y="820"/>
                  </a:lnTo>
                  <a:lnTo>
                    <a:pt x="291" y="818"/>
                  </a:lnTo>
                  <a:lnTo>
                    <a:pt x="301" y="833"/>
                  </a:lnTo>
                  <a:lnTo>
                    <a:pt x="310" y="834"/>
                  </a:lnTo>
                  <a:lnTo>
                    <a:pt x="302" y="819"/>
                  </a:lnTo>
                  <a:lnTo>
                    <a:pt x="322" y="795"/>
                  </a:lnTo>
                  <a:lnTo>
                    <a:pt x="378" y="814"/>
                  </a:lnTo>
                  <a:lnTo>
                    <a:pt x="389" y="800"/>
                  </a:lnTo>
                  <a:lnTo>
                    <a:pt x="377" y="781"/>
                  </a:lnTo>
                  <a:lnTo>
                    <a:pt x="379" y="764"/>
                  </a:lnTo>
                  <a:lnTo>
                    <a:pt x="425" y="746"/>
                  </a:lnTo>
                  <a:lnTo>
                    <a:pt x="414" y="720"/>
                  </a:lnTo>
                  <a:lnTo>
                    <a:pt x="424" y="697"/>
                  </a:lnTo>
                  <a:lnTo>
                    <a:pt x="424" y="698"/>
                  </a:lnTo>
                  <a:lnTo>
                    <a:pt x="418" y="696"/>
                  </a:lnTo>
                  <a:lnTo>
                    <a:pt x="425" y="693"/>
                  </a:lnTo>
                  <a:lnTo>
                    <a:pt x="416" y="686"/>
                  </a:lnTo>
                  <a:lnTo>
                    <a:pt x="424" y="684"/>
                  </a:lnTo>
                  <a:lnTo>
                    <a:pt x="421" y="662"/>
                  </a:lnTo>
                  <a:lnTo>
                    <a:pt x="430" y="656"/>
                  </a:lnTo>
                  <a:lnTo>
                    <a:pt x="423" y="654"/>
                  </a:lnTo>
                  <a:lnTo>
                    <a:pt x="433" y="646"/>
                  </a:lnTo>
                  <a:lnTo>
                    <a:pt x="425" y="634"/>
                  </a:lnTo>
                  <a:lnTo>
                    <a:pt x="430" y="623"/>
                  </a:lnTo>
                  <a:lnTo>
                    <a:pt x="440" y="623"/>
                  </a:lnTo>
                  <a:lnTo>
                    <a:pt x="449" y="597"/>
                  </a:lnTo>
                  <a:lnTo>
                    <a:pt x="461" y="590"/>
                  </a:lnTo>
                  <a:lnTo>
                    <a:pt x="458" y="581"/>
                  </a:lnTo>
                  <a:lnTo>
                    <a:pt x="472" y="551"/>
                  </a:lnTo>
                  <a:lnTo>
                    <a:pt x="466" y="533"/>
                  </a:lnTo>
                  <a:lnTo>
                    <a:pt x="467" y="521"/>
                  </a:lnTo>
                  <a:lnTo>
                    <a:pt x="449" y="499"/>
                  </a:lnTo>
                  <a:lnTo>
                    <a:pt x="457" y="484"/>
                  </a:lnTo>
                  <a:lnTo>
                    <a:pt x="451" y="469"/>
                  </a:lnTo>
                  <a:lnTo>
                    <a:pt x="462" y="458"/>
                  </a:lnTo>
                  <a:lnTo>
                    <a:pt x="427" y="108"/>
                  </a:lnTo>
                  <a:lnTo>
                    <a:pt x="387" y="2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0" name="Idaho" title="Idaho"/>
            <p:cNvSpPr>
              <a:spLocks/>
            </p:cNvSpPr>
            <p:nvPr/>
          </p:nvSpPr>
          <p:spPr bwMode="auto">
            <a:xfrm>
              <a:off x="4430941" y="1786651"/>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1" name="Georgia" title="Georgia"/>
            <p:cNvSpPr>
              <a:spLocks/>
            </p:cNvSpPr>
            <p:nvPr/>
          </p:nvSpPr>
          <p:spPr bwMode="auto">
            <a:xfrm>
              <a:off x="7834541" y="3856751"/>
              <a:ext cx="612775" cy="638175"/>
            </a:xfrm>
            <a:custGeom>
              <a:avLst/>
              <a:gdLst>
                <a:gd name="T0" fmla="*/ 598 w 643"/>
                <a:gd name="T1" fmla="*/ 603 h 668"/>
                <a:gd name="T2" fmla="*/ 598 w 643"/>
                <a:gd name="T3" fmla="*/ 603 h 668"/>
                <a:gd name="T4" fmla="*/ 593 w 643"/>
                <a:gd name="T5" fmla="*/ 566 h 668"/>
                <a:gd name="T6" fmla="*/ 637 w 643"/>
                <a:gd name="T7" fmla="*/ 400 h 668"/>
                <a:gd name="T8" fmla="*/ 643 w 643"/>
                <a:gd name="T9" fmla="*/ 397 h 668"/>
                <a:gd name="T10" fmla="*/ 610 w 643"/>
                <a:gd name="T11" fmla="*/ 387 h 668"/>
                <a:gd name="T12" fmla="*/ 606 w 643"/>
                <a:gd name="T13" fmla="*/ 359 h 668"/>
                <a:gd name="T14" fmla="*/ 588 w 643"/>
                <a:gd name="T15" fmla="*/ 331 h 668"/>
                <a:gd name="T16" fmla="*/ 566 w 643"/>
                <a:gd name="T17" fmla="*/ 322 h 668"/>
                <a:gd name="T18" fmla="*/ 563 w 643"/>
                <a:gd name="T19" fmla="*/ 302 h 668"/>
                <a:gd name="T20" fmla="*/ 545 w 643"/>
                <a:gd name="T21" fmla="*/ 274 h 668"/>
                <a:gd name="T22" fmla="*/ 545 w 643"/>
                <a:gd name="T23" fmla="*/ 265 h 668"/>
                <a:gd name="T24" fmla="*/ 509 w 643"/>
                <a:gd name="T25" fmla="*/ 249 h 668"/>
                <a:gd name="T26" fmla="*/ 507 w 643"/>
                <a:gd name="T27" fmla="*/ 242 h 668"/>
                <a:gd name="T28" fmla="*/ 496 w 643"/>
                <a:gd name="T29" fmla="*/ 237 h 668"/>
                <a:gd name="T30" fmla="*/ 495 w 643"/>
                <a:gd name="T31" fmla="*/ 229 h 668"/>
                <a:gd name="T32" fmla="*/ 482 w 643"/>
                <a:gd name="T33" fmla="*/ 223 h 668"/>
                <a:gd name="T34" fmla="*/ 481 w 643"/>
                <a:gd name="T35" fmla="*/ 207 h 668"/>
                <a:gd name="T36" fmla="*/ 443 w 643"/>
                <a:gd name="T37" fmla="*/ 184 h 668"/>
                <a:gd name="T38" fmla="*/ 443 w 643"/>
                <a:gd name="T39" fmla="*/ 184 h 668"/>
                <a:gd name="T40" fmla="*/ 428 w 643"/>
                <a:gd name="T41" fmla="*/ 164 h 668"/>
                <a:gd name="T42" fmla="*/ 393 w 643"/>
                <a:gd name="T43" fmla="*/ 147 h 668"/>
                <a:gd name="T44" fmla="*/ 387 w 643"/>
                <a:gd name="T45" fmla="*/ 138 h 668"/>
                <a:gd name="T46" fmla="*/ 388 w 643"/>
                <a:gd name="T47" fmla="*/ 138 h 668"/>
                <a:gd name="T48" fmla="*/ 367 w 643"/>
                <a:gd name="T49" fmla="*/ 118 h 668"/>
                <a:gd name="T50" fmla="*/ 352 w 643"/>
                <a:gd name="T51" fmla="*/ 92 h 668"/>
                <a:gd name="T52" fmla="*/ 352 w 643"/>
                <a:gd name="T53" fmla="*/ 92 h 668"/>
                <a:gd name="T54" fmla="*/ 342 w 643"/>
                <a:gd name="T55" fmla="*/ 76 h 668"/>
                <a:gd name="T56" fmla="*/ 324 w 643"/>
                <a:gd name="T57" fmla="*/ 77 h 668"/>
                <a:gd name="T58" fmla="*/ 279 w 643"/>
                <a:gd name="T59" fmla="*/ 49 h 668"/>
                <a:gd name="T60" fmla="*/ 290 w 643"/>
                <a:gd name="T61" fmla="*/ 23 h 668"/>
                <a:gd name="T62" fmla="*/ 302 w 643"/>
                <a:gd name="T63" fmla="*/ 14 h 668"/>
                <a:gd name="T64" fmla="*/ 304 w 643"/>
                <a:gd name="T65" fmla="*/ 0 h 668"/>
                <a:gd name="T66" fmla="*/ 0 w 643"/>
                <a:gd name="T67" fmla="*/ 41 h 668"/>
                <a:gd name="T68" fmla="*/ 107 w 643"/>
                <a:gd name="T69" fmla="*/ 384 h 668"/>
                <a:gd name="T70" fmla="*/ 129 w 643"/>
                <a:gd name="T71" fmla="*/ 415 h 668"/>
                <a:gd name="T72" fmla="*/ 126 w 643"/>
                <a:gd name="T73" fmla="*/ 428 h 668"/>
                <a:gd name="T74" fmla="*/ 140 w 643"/>
                <a:gd name="T75" fmla="*/ 436 h 668"/>
                <a:gd name="T76" fmla="*/ 123 w 643"/>
                <a:gd name="T77" fmla="*/ 460 h 668"/>
                <a:gd name="T78" fmla="*/ 122 w 643"/>
                <a:gd name="T79" fmla="*/ 494 h 668"/>
                <a:gd name="T80" fmla="*/ 133 w 643"/>
                <a:gd name="T81" fmla="*/ 519 h 668"/>
                <a:gd name="T82" fmla="*/ 135 w 643"/>
                <a:gd name="T83" fmla="*/ 602 h 668"/>
                <a:gd name="T84" fmla="*/ 160 w 643"/>
                <a:gd name="T85" fmla="*/ 650 h 668"/>
                <a:gd name="T86" fmla="*/ 173 w 643"/>
                <a:gd name="T87" fmla="*/ 666 h 668"/>
                <a:gd name="T88" fmla="*/ 510 w 643"/>
                <a:gd name="T89" fmla="*/ 640 h 668"/>
                <a:gd name="T90" fmla="*/ 516 w 643"/>
                <a:gd name="T91" fmla="*/ 661 h 668"/>
                <a:gd name="T92" fmla="*/ 523 w 643"/>
                <a:gd name="T93" fmla="*/ 668 h 668"/>
                <a:gd name="T94" fmla="*/ 539 w 643"/>
                <a:gd name="T95" fmla="*/ 664 h 668"/>
                <a:gd name="T96" fmla="*/ 539 w 643"/>
                <a:gd name="T97" fmla="*/ 635 h 668"/>
                <a:gd name="T98" fmla="*/ 531 w 643"/>
                <a:gd name="T99" fmla="*/ 611 h 668"/>
                <a:gd name="T100" fmla="*/ 539 w 643"/>
                <a:gd name="T101" fmla="*/ 597 h 668"/>
                <a:gd name="T102" fmla="*/ 598 w 643"/>
                <a:gd name="T103" fmla="*/ 603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3" h="668">
                  <a:moveTo>
                    <a:pt x="598" y="603"/>
                  </a:moveTo>
                  <a:lnTo>
                    <a:pt x="598" y="603"/>
                  </a:lnTo>
                  <a:lnTo>
                    <a:pt x="593" y="566"/>
                  </a:lnTo>
                  <a:lnTo>
                    <a:pt x="637" y="400"/>
                  </a:lnTo>
                  <a:lnTo>
                    <a:pt x="643" y="397"/>
                  </a:lnTo>
                  <a:lnTo>
                    <a:pt x="610" y="387"/>
                  </a:lnTo>
                  <a:lnTo>
                    <a:pt x="606" y="359"/>
                  </a:lnTo>
                  <a:lnTo>
                    <a:pt x="588" y="331"/>
                  </a:lnTo>
                  <a:lnTo>
                    <a:pt x="566" y="322"/>
                  </a:lnTo>
                  <a:lnTo>
                    <a:pt x="563" y="302"/>
                  </a:lnTo>
                  <a:lnTo>
                    <a:pt x="545" y="274"/>
                  </a:lnTo>
                  <a:lnTo>
                    <a:pt x="545" y="265"/>
                  </a:lnTo>
                  <a:lnTo>
                    <a:pt x="509" y="249"/>
                  </a:lnTo>
                  <a:lnTo>
                    <a:pt x="507" y="242"/>
                  </a:lnTo>
                  <a:lnTo>
                    <a:pt x="496" y="237"/>
                  </a:lnTo>
                  <a:lnTo>
                    <a:pt x="495" y="229"/>
                  </a:lnTo>
                  <a:lnTo>
                    <a:pt x="482" y="223"/>
                  </a:lnTo>
                  <a:lnTo>
                    <a:pt x="481" y="207"/>
                  </a:lnTo>
                  <a:lnTo>
                    <a:pt x="443" y="184"/>
                  </a:lnTo>
                  <a:lnTo>
                    <a:pt x="443" y="184"/>
                  </a:lnTo>
                  <a:lnTo>
                    <a:pt x="428" y="164"/>
                  </a:lnTo>
                  <a:lnTo>
                    <a:pt x="393" y="147"/>
                  </a:lnTo>
                  <a:lnTo>
                    <a:pt x="387" y="138"/>
                  </a:lnTo>
                  <a:lnTo>
                    <a:pt x="388" y="138"/>
                  </a:lnTo>
                  <a:lnTo>
                    <a:pt x="367" y="118"/>
                  </a:lnTo>
                  <a:lnTo>
                    <a:pt x="352" y="92"/>
                  </a:lnTo>
                  <a:lnTo>
                    <a:pt x="352" y="92"/>
                  </a:lnTo>
                  <a:lnTo>
                    <a:pt x="342" y="76"/>
                  </a:lnTo>
                  <a:lnTo>
                    <a:pt x="324" y="77"/>
                  </a:lnTo>
                  <a:lnTo>
                    <a:pt x="279" y="49"/>
                  </a:lnTo>
                  <a:lnTo>
                    <a:pt x="290" y="23"/>
                  </a:lnTo>
                  <a:lnTo>
                    <a:pt x="302" y="14"/>
                  </a:lnTo>
                  <a:lnTo>
                    <a:pt x="304" y="0"/>
                  </a:lnTo>
                  <a:lnTo>
                    <a:pt x="0" y="41"/>
                  </a:lnTo>
                  <a:lnTo>
                    <a:pt x="107" y="384"/>
                  </a:lnTo>
                  <a:lnTo>
                    <a:pt x="129" y="415"/>
                  </a:lnTo>
                  <a:lnTo>
                    <a:pt x="126" y="428"/>
                  </a:lnTo>
                  <a:lnTo>
                    <a:pt x="140" y="436"/>
                  </a:lnTo>
                  <a:lnTo>
                    <a:pt x="123" y="460"/>
                  </a:lnTo>
                  <a:lnTo>
                    <a:pt x="122" y="494"/>
                  </a:lnTo>
                  <a:lnTo>
                    <a:pt x="133" y="519"/>
                  </a:lnTo>
                  <a:lnTo>
                    <a:pt x="135" y="602"/>
                  </a:lnTo>
                  <a:lnTo>
                    <a:pt x="160" y="650"/>
                  </a:lnTo>
                  <a:lnTo>
                    <a:pt x="173" y="666"/>
                  </a:lnTo>
                  <a:lnTo>
                    <a:pt x="510" y="640"/>
                  </a:lnTo>
                  <a:lnTo>
                    <a:pt x="516" y="661"/>
                  </a:lnTo>
                  <a:lnTo>
                    <a:pt x="523" y="668"/>
                  </a:lnTo>
                  <a:lnTo>
                    <a:pt x="539" y="664"/>
                  </a:lnTo>
                  <a:lnTo>
                    <a:pt x="539" y="635"/>
                  </a:lnTo>
                  <a:lnTo>
                    <a:pt x="531" y="611"/>
                  </a:lnTo>
                  <a:lnTo>
                    <a:pt x="539" y="597"/>
                  </a:lnTo>
                  <a:lnTo>
                    <a:pt x="598" y="603"/>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2" name="Florida" title="Florida"/>
            <p:cNvSpPr>
              <a:spLocks/>
            </p:cNvSpPr>
            <p:nvPr/>
          </p:nvSpPr>
          <p:spPr bwMode="auto">
            <a:xfrm>
              <a:off x="7663091" y="4426663"/>
              <a:ext cx="1025525" cy="774700"/>
            </a:xfrm>
            <a:custGeom>
              <a:avLst/>
              <a:gdLst>
                <a:gd name="T0" fmla="*/ 34 w 1075"/>
                <a:gd name="T1" fmla="*/ 157 h 811"/>
                <a:gd name="T2" fmla="*/ 63 w 1075"/>
                <a:gd name="T3" fmla="*/ 132 h 811"/>
                <a:gd name="T4" fmla="*/ 77 w 1075"/>
                <a:gd name="T5" fmla="*/ 121 h 811"/>
                <a:gd name="T6" fmla="*/ 73 w 1075"/>
                <a:gd name="T7" fmla="*/ 145 h 811"/>
                <a:gd name="T8" fmla="*/ 177 w 1075"/>
                <a:gd name="T9" fmla="*/ 125 h 811"/>
                <a:gd name="T10" fmla="*/ 169 w 1075"/>
                <a:gd name="T11" fmla="*/ 137 h 811"/>
                <a:gd name="T12" fmla="*/ 278 w 1075"/>
                <a:gd name="T13" fmla="*/ 182 h 811"/>
                <a:gd name="T14" fmla="*/ 316 w 1075"/>
                <a:gd name="T15" fmla="*/ 220 h 811"/>
                <a:gd name="T16" fmla="*/ 412 w 1075"/>
                <a:gd name="T17" fmla="*/ 177 h 811"/>
                <a:gd name="T18" fmla="*/ 428 w 1075"/>
                <a:gd name="T19" fmla="*/ 173 h 811"/>
                <a:gd name="T20" fmla="*/ 439 w 1075"/>
                <a:gd name="T21" fmla="*/ 150 h 811"/>
                <a:gd name="T22" fmla="*/ 496 w 1075"/>
                <a:gd name="T23" fmla="*/ 152 h 811"/>
                <a:gd name="T24" fmla="*/ 554 w 1075"/>
                <a:gd name="T25" fmla="*/ 193 h 811"/>
                <a:gd name="T26" fmla="*/ 572 w 1075"/>
                <a:gd name="T27" fmla="*/ 220 h 811"/>
                <a:gd name="T28" fmla="*/ 646 w 1075"/>
                <a:gd name="T29" fmla="*/ 262 h 811"/>
                <a:gd name="T30" fmla="*/ 679 w 1075"/>
                <a:gd name="T31" fmla="*/ 451 h 811"/>
                <a:gd name="T32" fmla="*/ 692 w 1075"/>
                <a:gd name="T33" fmla="*/ 452 h 811"/>
                <a:gd name="T34" fmla="*/ 701 w 1075"/>
                <a:gd name="T35" fmla="*/ 432 h 811"/>
                <a:gd name="T36" fmla="*/ 706 w 1075"/>
                <a:gd name="T37" fmla="*/ 493 h 811"/>
                <a:gd name="T38" fmla="*/ 770 w 1075"/>
                <a:gd name="T39" fmla="*/ 582 h 811"/>
                <a:gd name="T40" fmla="*/ 792 w 1075"/>
                <a:gd name="T41" fmla="*/ 574 h 811"/>
                <a:gd name="T42" fmla="*/ 816 w 1075"/>
                <a:gd name="T43" fmla="*/ 609 h 811"/>
                <a:gd name="T44" fmla="*/ 813 w 1075"/>
                <a:gd name="T45" fmla="*/ 622 h 811"/>
                <a:gd name="T46" fmla="*/ 838 w 1075"/>
                <a:gd name="T47" fmla="*/ 658 h 811"/>
                <a:gd name="T48" fmla="*/ 876 w 1075"/>
                <a:gd name="T49" fmla="*/ 714 h 811"/>
                <a:gd name="T50" fmla="*/ 913 w 1075"/>
                <a:gd name="T51" fmla="*/ 722 h 811"/>
                <a:gd name="T52" fmla="*/ 950 w 1075"/>
                <a:gd name="T53" fmla="*/ 800 h 811"/>
                <a:gd name="T54" fmla="*/ 964 w 1075"/>
                <a:gd name="T55" fmla="*/ 811 h 811"/>
                <a:gd name="T56" fmla="*/ 1047 w 1075"/>
                <a:gd name="T57" fmla="*/ 776 h 811"/>
                <a:gd name="T58" fmla="*/ 1075 w 1075"/>
                <a:gd name="T59" fmla="*/ 762 h 811"/>
                <a:gd name="T60" fmla="*/ 1074 w 1075"/>
                <a:gd name="T61" fmla="*/ 653 h 811"/>
                <a:gd name="T62" fmla="*/ 953 w 1075"/>
                <a:gd name="T63" fmla="*/ 363 h 811"/>
                <a:gd name="T64" fmla="*/ 866 w 1075"/>
                <a:gd name="T65" fmla="*/ 213 h 811"/>
                <a:gd name="T66" fmla="*/ 778 w 1075"/>
                <a:gd name="T67" fmla="*/ 6 h 811"/>
                <a:gd name="T68" fmla="*/ 711 w 1075"/>
                <a:gd name="T69" fmla="*/ 14 h 811"/>
                <a:gd name="T70" fmla="*/ 719 w 1075"/>
                <a:gd name="T71" fmla="*/ 67 h 811"/>
                <a:gd name="T72" fmla="*/ 696 w 1075"/>
                <a:gd name="T73" fmla="*/ 64 h 811"/>
                <a:gd name="T74" fmla="*/ 353 w 1075"/>
                <a:gd name="T75" fmla="*/ 69 h 811"/>
                <a:gd name="T76" fmla="*/ 330 w 1075"/>
                <a:gd name="T77" fmla="*/ 29 h 811"/>
                <a:gd name="T78" fmla="*/ 0 w 1075"/>
                <a:gd name="T79" fmla="*/ 88 h 811"/>
                <a:gd name="T80" fmla="*/ 28 w 1075"/>
                <a:gd name="T81" fmla="*/ 134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5" h="811">
                  <a:moveTo>
                    <a:pt x="34" y="157"/>
                  </a:moveTo>
                  <a:lnTo>
                    <a:pt x="34" y="157"/>
                  </a:lnTo>
                  <a:lnTo>
                    <a:pt x="51" y="135"/>
                  </a:lnTo>
                  <a:lnTo>
                    <a:pt x="63" y="132"/>
                  </a:lnTo>
                  <a:lnTo>
                    <a:pt x="74" y="121"/>
                  </a:lnTo>
                  <a:lnTo>
                    <a:pt x="77" y="121"/>
                  </a:lnTo>
                  <a:lnTo>
                    <a:pt x="78" y="127"/>
                  </a:lnTo>
                  <a:lnTo>
                    <a:pt x="73" y="145"/>
                  </a:lnTo>
                  <a:lnTo>
                    <a:pt x="166" y="123"/>
                  </a:lnTo>
                  <a:lnTo>
                    <a:pt x="177" y="125"/>
                  </a:lnTo>
                  <a:lnTo>
                    <a:pt x="177" y="133"/>
                  </a:lnTo>
                  <a:lnTo>
                    <a:pt x="169" y="137"/>
                  </a:lnTo>
                  <a:lnTo>
                    <a:pt x="171" y="141"/>
                  </a:lnTo>
                  <a:lnTo>
                    <a:pt x="278" y="182"/>
                  </a:lnTo>
                  <a:lnTo>
                    <a:pt x="305" y="213"/>
                  </a:lnTo>
                  <a:lnTo>
                    <a:pt x="316" y="220"/>
                  </a:lnTo>
                  <a:lnTo>
                    <a:pt x="381" y="199"/>
                  </a:lnTo>
                  <a:lnTo>
                    <a:pt x="412" y="177"/>
                  </a:lnTo>
                  <a:lnTo>
                    <a:pt x="426" y="175"/>
                  </a:lnTo>
                  <a:lnTo>
                    <a:pt x="428" y="173"/>
                  </a:lnTo>
                  <a:lnTo>
                    <a:pt x="428" y="161"/>
                  </a:lnTo>
                  <a:lnTo>
                    <a:pt x="439" y="150"/>
                  </a:lnTo>
                  <a:lnTo>
                    <a:pt x="472" y="146"/>
                  </a:lnTo>
                  <a:lnTo>
                    <a:pt x="496" y="152"/>
                  </a:lnTo>
                  <a:lnTo>
                    <a:pt x="541" y="189"/>
                  </a:lnTo>
                  <a:lnTo>
                    <a:pt x="554" y="193"/>
                  </a:lnTo>
                  <a:lnTo>
                    <a:pt x="559" y="216"/>
                  </a:lnTo>
                  <a:lnTo>
                    <a:pt x="572" y="220"/>
                  </a:lnTo>
                  <a:lnTo>
                    <a:pt x="600" y="246"/>
                  </a:lnTo>
                  <a:lnTo>
                    <a:pt x="646" y="262"/>
                  </a:lnTo>
                  <a:lnTo>
                    <a:pt x="653" y="270"/>
                  </a:lnTo>
                  <a:lnTo>
                    <a:pt x="679" y="451"/>
                  </a:lnTo>
                  <a:lnTo>
                    <a:pt x="681" y="453"/>
                  </a:lnTo>
                  <a:lnTo>
                    <a:pt x="692" y="452"/>
                  </a:lnTo>
                  <a:lnTo>
                    <a:pt x="691" y="430"/>
                  </a:lnTo>
                  <a:lnTo>
                    <a:pt x="701" y="432"/>
                  </a:lnTo>
                  <a:lnTo>
                    <a:pt x="713" y="439"/>
                  </a:lnTo>
                  <a:lnTo>
                    <a:pt x="706" y="493"/>
                  </a:lnTo>
                  <a:lnTo>
                    <a:pt x="713" y="518"/>
                  </a:lnTo>
                  <a:lnTo>
                    <a:pt x="770" y="582"/>
                  </a:lnTo>
                  <a:lnTo>
                    <a:pt x="775" y="584"/>
                  </a:lnTo>
                  <a:lnTo>
                    <a:pt x="792" y="574"/>
                  </a:lnTo>
                  <a:lnTo>
                    <a:pt x="804" y="614"/>
                  </a:lnTo>
                  <a:lnTo>
                    <a:pt x="816" y="609"/>
                  </a:lnTo>
                  <a:lnTo>
                    <a:pt x="818" y="610"/>
                  </a:lnTo>
                  <a:lnTo>
                    <a:pt x="813" y="622"/>
                  </a:lnTo>
                  <a:lnTo>
                    <a:pt x="812" y="631"/>
                  </a:lnTo>
                  <a:lnTo>
                    <a:pt x="838" y="658"/>
                  </a:lnTo>
                  <a:lnTo>
                    <a:pt x="862" y="702"/>
                  </a:lnTo>
                  <a:lnTo>
                    <a:pt x="876" y="714"/>
                  </a:lnTo>
                  <a:lnTo>
                    <a:pt x="897" y="711"/>
                  </a:lnTo>
                  <a:lnTo>
                    <a:pt x="913" y="722"/>
                  </a:lnTo>
                  <a:lnTo>
                    <a:pt x="946" y="770"/>
                  </a:lnTo>
                  <a:lnTo>
                    <a:pt x="950" y="800"/>
                  </a:lnTo>
                  <a:lnTo>
                    <a:pt x="953" y="805"/>
                  </a:lnTo>
                  <a:lnTo>
                    <a:pt x="964" y="811"/>
                  </a:lnTo>
                  <a:lnTo>
                    <a:pt x="1019" y="796"/>
                  </a:lnTo>
                  <a:lnTo>
                    <a:pt x="1047" y="776"/>
                  </a:lnTo>
                  <a:lnTo>
                    <a:pt x="1067" y="781"/>
                  </a:lnTo>
                  <a:lnTo>
                    <a:pt x="1075" y="762"/>
                  </a:lnTo>
                  <a:lnTo>
                    <a:pt x="1062" y="754"/>
                  </a:lnTo>
                  <a:lnTo>
                    <a:pt x="1074" y="653"/>
                  </a:lnTo>
                  <a:lnTo>
                    <a:pt x="1053" y="526"/>
                  </a:lnTo>
                  <a:lnTo>
                    <a:pt x="953" y="363"/>
                  </a:lnTo>
                  <a:lnTo>
                    <a:pt x="942" y="302"/>
                  </a:lnTo>
                  <a:lnTo>
                    <a:pt x="866" y="213"/>
                  </a:lnTo>
                  <a:lnTo>
                    <a:pt x="775" y="20"/>
                  </a:lnTo>
                  <a:lnTo>
                    <a:pt x="778" y="6"/>
                  </a:lnTo>
                  <a:lnTo>
                    <a:pt x="719" y="0"/>
                  </a:lnTo>
                  <a:lnTo>
                    <a:pt x="711" y="14"/>
                  </a:lnTo>
                  <a:lnTo>
                    <a:pt x="719" y="38"/>
                  </a:lnTo>
                  <a:lnTo>
                    <a:pt x="719" y="67"/>
                  </a:lnTo>
                  <a:lnTo>
                    <a:pt x="703" y="71"/>
                  </a:lnTo>
                  <a:lnTo>
                    <a:pt x="696" y="64"/>
                  </a:lnTo>
                  <a:lnTo>
                    <a:pt x="690" y="43"/>
                  </a:lnTo>
                  <a:lnTo>
                    <a:pt x="353" y="69"/>
                  </a:lnTo>
                  <a:lnTo>
                    <a:pt x="340" y="54"/>
                  </a:lnTo>
                  <a:lnTo>
                    <a:pt x="330" y="29"/>
                  </a:lnTo>
                  <a:lnTo>
                    <a:pt x="0" y="66"/>
                  </a:lnTo>
                  <a:lnTo>
                    <a:pt x="0" y="88"/>
                  </a:lnTo>
                  <a:lnTo>
                    <a:pt x="32" y="115"/>
                  </a:lnTo>
                  <a:lnTo>
                    <a:pt x="28" y="134"/>
                  </a:lnTo>
                  <a:lnTo>
                    <a:pt x="34" y="157"/>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3" name="Delaware" title="Delaware"/>
            <p:cNvSpPr>
              <a:spLocks/>
            </p:cNvSpPr>
            <p:nvPr/>
          </p:nvSpPr>
          <p:spPr bwMode="auto">
            <a:xfrm>
              <a:off x="8806091" y="3020138"/>
              <a:ext cx="125413" cy="198438"/>
            </a:xfrm>
            <a:custGeom>
              <a:avLst/>
              <a:gdLst>
                <a:gd name="T0" fmla="*/ 0 w 131"/>
                <a:gd name="T1" fmla="*/ 26 h 209"/>
                <a:gd name="T2" fmla="*/ 0 w 131"/>
                <a:gd name="T3" fmla="*/ 26 h 209"/>
                <a:gd name="T4" fmla="*/ 12 w 131"/>
                <a:gd name="T5" fmla="*/ 5 h 209"/>
                <a:gd name="T6" fmla="*/ 26 w 131"/>
                <a:gd name="T7" fmla="*/ 0 h 209"/>
                <a:gd name="T8" fmla="*/ 41 w 131"/>
                <a:gd name="T9" fmla="*/ 6 h 209"/>
                <a:gd name="T10" fmla="*/ 36 w 131"/>
                <a:gd name="T11" fmla="*/ 13 h 209"/>
                <a:gd name="T12" fmla="*/ 29 w 131"/>
                <a:gd name="T13" fmla="*/ 35 h 209"/>
                <a:gd name="T14" fmla="*/ 37 w 131"/>
                <a:gd name="T15" fmla="*/ 43 h 209"/>
                <a:gd name="T16" fmla="*/ 36 w 131"/>
                <a:gd name="T17" fmla="*/ 58 h 209"/>
                <a:gd name="T18" fmla="*/ 131 w 131"/>
                <a:gd name="T19" fmla="*/ 178 h 209"/>
                <a:gd name="T20" fmla="*/ 127 w 131"/>
                <a:gd name="T21" fmla="*/ 192 h 209"/>
                <a:gd name="T22" fmla="*/ 51 w 131"/>
                <a:gd name="T23" fmla="*/ 209 h 209"/>
                <a:gd name="T24" fmla="*/ 0 w 131"/>
                <a:gd name="T25" fmla="*/ 2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209">
                  <a:moveTo>
                    <a:pt x="0" y="26"/>
                  </a:moveTo>
                  <a:lnTo>
                    <a:pt x="0" y="26"/>
                  </a:lnTo>
                  <a:lnTo>
                    <a:pt x="12" y="5"/>
                  </a:lnTo>
                  <a:lnTo>
                    <a:pt x="26" y="0"/>
                  </a:lnTo>
                  <a:lnTo>
                    <a:pt x="41" y="6"/>
                  </a:lnTo>
                  <a:lnTo>
                    <a:pt x="36" y="13"/>
                  </a:lnTo>
                  <a:lnTo>
                    <a:pt x="29" y="35"/>
                  </a:lnTo>
                  <a:lnTo>
                    <a:pt x="37" y="43"/>
                  </a:lnTo>
                  <a:lnTo>
                    <a:pt x="36" y="58"/>
                  </a:lnTo>
                  <a:lnTo>
                    <a:pt x="131" y="178"/>
                  </a:lnTo>
                  <a:lnTo>
                    <a:pt x="127" y="192"/>
                  </a:lnTo>
                  <a:lnTo>
                    <a:pt x="51" y="209"/>
                  </a:lnTo>
                  <a:lnTo>
                    <a:pt x="0" y="2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4" name="Connecticut" title="Connecticut"/>
            <p:cNvSpPr>
              <a:spLocks/>
            </p:cNvSpPr>
            <p:nvPr/>
          </p:nvSpPr>
          <p:spPr bwMode="auto">
            <a:xfrm>
              <a:off x="8969604" y="2620088"/>
              <a:ext cx="193675" cy="192088"/>
            </a:xfrm>
            <a:custGeom>
              <a:avLst/>
              <a:gdLst>
                <a:gd name="T0" fmla="*/ 19 w 203"/>
                <a:gd name="T1" fmla="*/ 200 h 200"/>
                <a:gd name="T2" fmla="*/ 19 w 203"/>
                <a:gd name="T3" fmla="*/ 200 h 200"/>
                <a:gd name="T4" fmla="*/ 82 w 203"/>
                <a:gd name="T5" fmla="*/ 161 h 200"/>
                <a:gd name="T6" fmla="*/ 87 w 203"/>
                <a:gd name="T7" fmla="*/ 146 h 200"/>
                <a:gd name="T8" fmla="*/ 100 w 203"/>
                <a:gd name="T9" fmla="*/ 135 h 200"/>
                <a:gd name="T10" fmla="*/ 129 w 203"/>
                <a:gd name="T11" fmla="*/ 133 h 200"/>
                <a:gd name="T12" fmla="*/ 202 w 203"/>
                <a:gd name="T13" fmla="*/ 104 h 200"/>
                <a:gd name="T14" fmla="*/ 200 w 203"/>
                <a:gd name="T15" fmla="*/ 92 h 200"/>
                <a:gd name="T16" fmla="*/ 203 w 203"/>
                <a:gd name="T17" fmla="*/ 89 h 200"/>
                <a:gd name="T18" fmla="*/ 179 w 203"/>
                <a:gd name="T19" fmla="*/ 0 h 200"/>
                <a:gd name="T20" fmla="*/ 0 w 203"/>
                <a:gd name="T21" fmla="*/ 47 h 200"/>
                <a:gd name="T22" fmla="*/ 19 w 203"/>
                <a:gd name="T23" fmla="*/ 154 h 200"/>
                <a:gd name="T24" fmla="*/ 29 w 203"/>
                <a:gd name="T25" fmla="*/ 166 h 200"/>
                <a:gd name="T26" fmla="*/ 8 w 203"/>
                <a:gd name="T27" fmla="*/ 188 h 200"/>
                <a:gd name="T28" fmla="*/ 19 w 203"/>
                <a:gd name="T2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3" h="200">
                  <a:moveTo>
                    <a:pt x="19" y="200"/>
                  </a:moveTo>
                  <a:lnTo>
                    <a:pt x="19" y="200"/>
                  </a:lnTo>
                  <a:lnTo>
                    <a:pt x="82" y="161"/>
                  </a:lnTo>
                  <a:lnTo>
                    <a:pt x="87" y="146"/>
                  </a:lnTo>
                  <a:lnTo>
                    <a:pt x="100" y="135"/>
                  </a:lnTo>
                  <a:lnTo>
                    <a:pt x="129" y="133"/>
                  </a:lnTo>
                  <a:lnTo>
                    <a:pt x="202" y="104"/>
                  </a:lnTo>
                  <a:lnTo>
                    <a:pt x="200" y="92"/>
                  </a:lnTo>
                  <a:lnTo>
                    <a:pt x="203" y="89"/>
                  </a:lnTo>
                  <a:lnTo>
                    <a:pt x="179" y="0"/>
                  </a:lnTo>
                  <a:lnTo>
                    <a:pt x="0" y="47"/>
                  </a:lnTo>
                  <a:lnTo>
                    <a:pt x="19" y="154"/>
                  </a:lnTo>
                  <a:lnTo>
                    <a:pt x="29" y="166"/>
                  </a:lnTo>
                  <a:lnTo>
                    <a:pt x="8" y="188"/>
                  </a:lnTo>
                  <a:lnTo>
                    <a:pt x="19" y="20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5" name="Colorado" title="Colorado"/>
            <p:cNvSpPr>
              <a:spLocks/>
            </p:cNvSpPr>
            <p:nvPr/>
          </p:nvSpPr>
          <p:spPr bwMode="auto">
            <a:xfrm>
              <a:off x="5165954" y="3036013"/>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6" name="California" title="California"/>
            <p:cNvSpPr>
              <a:spLocks/>
            </p:cNvSpPr>
            <p:nvPr/>
          </p:nvSpPr>
          <p:spPr bwMode="auto">
            <a:xfrm>
              <a:off x="3629254" y="2569288"/>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7" name="Arkansas" title="Arkansas"/>
            <p:cNvSpPr>
              <a:spLocks/>
            </p:cNvSpPr>
            <p:nvPr/>
          </p:nvSpPr>
          <p:spPr bwMode="auto">
            <a:xfrm>
              <a:off x="6793141" y="3732926"/>
              <a:ext cx="566738" cy="522288"/>
            </a:xfrm>
            <a:custGeom>
              <a:avLst/>
              <a:gdLst>
                <a:gd name="T0" fmla="*/ 428 w 594"/>
                <a:gd name="T1" fmla="*/ 6 h 548"/>
                <a:gd name="T2" fmla="*/ 428 w 594"/>
                <a:gd name="T3" fmla="*/ 6 h 548"/>
                <a:gd name="T4" fmla="*/ 0 w 594"/>
                <a:gd name="T5" fmla="*/ 25 h 548"/>
                <a:gd name="T6" fmla="*/ 28 w 594"/>
                <a:gd name="T7" fmla="*/ 454 h 548"/>
                <a:gd name="T8" fmla="*/ 38 w 594"/>
                <a:gd name="T9" fmla="*/ 466 h 548"/>
                <a:gd name="T10" fmla="*/ 63 w 594"/>
                <a:gd name="T11" fmla="*/ 461 h 548"/>
                <a:gd name="T12" fmla="*/ 80 w 594"/>
                <a:gd name="T13" fmla="*/ 466 h 548"/>
                <a:gd name="T14" fmla="*/ 83 w 594"/>
                <a:gd name="T15" fmla="*/ 548 h 548"/>
                <a:gd name="T16" fmla="*/ 443 w 594"/>
                <a:gd name="T17" fmla="*/ 530 h 548"/>
                <a:gd name="T18" fmla="*/ 441 w 594"/>
                <a:gd name="T19" fmla="*/ 514 h 548"/>
                <a:gd name="T20" fmla="*/ 448 w 594"/>
                <a:gd name="T21" fmla="*/ 505 h 548"/>
                <a:gd name="T22" fmla="*/ 446 w 594"/>
                <a:gd name="T23" fmla="*/ 492 h 548"/>
                <a:gd name="T24" fmla="*/ 436 w 594"/>
                <a:gd name="T25" fmla="*/ 485 h 548"/>
                <a:gd name="T26" fmla="*/ 441 w 594"/>
                <a:gd name="T27" fmla="*/ 461 h 548"/>
                <a:gd name="T28" fmla="*/ 428 w 594"/>
                <a:gd name="T29" fmla="*/ 450 h 548"/>
                <a:gd name="T30" fmla="*/ 437 w 594"/>
                <a:gd name="T31" fmla="*/ 445 h 548"/>
                <a:gd name="T32" fmla="*/ 437 w 594"/>
                <a:gd name="T33" fmla="*/ 439 h 548"/>
                <a:gd name="T34" fmla="*/ 427 w 594"/>
                <a:gd name="T35" fmla="*/ 431 h 548"/>
                <a:gd name="T36" fmla="*/ 446 w 594"/>
                <a:gd name="T37" fmla="*/ 413 h 548"/>
                <a:gd name="T38" fmla="*/ 449 w 594"/>
                <a:gd name="T39" fmla="*/ 391 h 548"/>
                <a:gd name="T40" fmla="*/ 441 w 594"/>
                <a:gd name="T41" fmla="*/ 384 h 548"/>
                <a:gd name="T42" fmla="*/ 466 w 594"/>
                <a:gd name="T43" fmla="*/ 373 h 548"/>
                <a:gd name="T44" fmla="*/ 467 w 594"/>
                <a:gd name="T45" fmla="*/ 365 h 548"/>
                <a:gd name="T46" fmla="*/ 456 w 594"/>
                <a:gd name="T47" fmla="*/ 359 h 548"/>
                <a:gd name="T48" fmla="*/ 467 w 594"/>
                <a:gd name="T49" fmla="*/ 350 h 548"/>
                <a:gd name="T50" fmla="*/ 471 w 594"/>
                <a:gd name="T51" fmla="*/ 338 h 548"/>
                <a:gd name="T52" fmla="*/ 478 w 594"/>
                <a:gd name="T53" fmla="*/ 338 h 548"/>
                <a:gd name="T54" fmla="*/ 477 w 594"/>
                <a:gd name="T55" fmla="*/ 324 h 548"/>
                <a:gd name="T56" fmla="*/ 499 w 594"/>
                <a:gd name="T57" fmla="*/ 315 h 548"/>
                <a:gd name="T58" fmla="*/ 495 w 594"/>
                <a:gd name="T59" fmla="*/ 285 h 548"/>
                <a:gd name="T60" fmla="*/ 499 w 594"/>
                <a:gd name="T61" fmla="*/ 269 h 548"/>
                <a:gd name="T62" fmla="*/ 510 w 594"/>
                <a:gd name="T63" fmla="*/ 267 h 548"/>
                <a:gd name="T64" fmla="*/ 509 w 594"/>
                <a:gd name="T65" fmla="*/ 255 h 548"/>
                <a:gd name="T66" fmla="*/ 532 w 594"/>
                <a:gd name="T67" fmla="*/ 239 h 548"/>
                <a:gd name="T68" fmla="*/ 526 w 594"/>
                <a:gd name="T69" fmla="*/ 224 h 548"/>
                <a:gd name="T70" fmla="*/ 538 w 594"/>
                <a:gd name="T71" fmla="*/ 218 h 548"/>
                <a:gd name="T72" fmla="*/ 541 w 594"/>
                <a:gd name="T73" fmla="*/ 207 h 548"/>
                <a:gd name="T74" fmla="*/ 551 w 594"/>
                <a:gd name="T75" fmla="*/ 205 h 548"/>
                <a:gd name="T76" fmla="*/ 545 w 594"/>
                <a:gd name="T77" fmla="*/ 173 h 548"/>
                <a:gd name="T78" fmla="*/ 557 w 594"/>
                <a:gd name="T79" fmla="*/ 147 h 548"/>
                <a:gd name="T80" fmla="*/ 568 w 594"/>
                <a:gd name="T81" fmla="*/ 144 h 548"/>
                <a:gd name="T82" fmla="*/ 563 w 594"/>
                <a:gd name="T83" fmla="*/ 134 h 548"/>
                <a:gd name="T84" fmla="*/ 569 w 594"/>
                <a:gd name="T85" fmla="*/ 128 h 548"/>
                <a:gd name="T86" fmla="*/ 562 w 594"/>
                <a:gd name="T87" fmla="*/ 115 h 548"/>
                <a:gd name="T88" fmla="*/ 585 w 594"/>
                <a:gd name="T89" fmla="*/ 101 h 548"/>
                <a:gd name="T90" fmla="*/ 588 w 594"/>
                <a:gd name="T91" fmla="*/ 96 h 548"/>
                <a:gd name="T92" fmla="*/ 581 w 594"/>
                <a:gd name="T93" fmla="*/ 90 h 548"/>
                <a:gd name="T94" fmla="*/ 594 w 594"/>
                <a:gd name="T95" fmla="*/ 86 h 548"/>
                <a:gd name="T96" fmla="*/ 585 w 594"/>
                <a:gd name="T97" fmla="*/ 72 h 548"/>
                <a:gd name="T98" fmla="*/ 507 w 594"/>
                <a:gd name="T99" fmla="*/ 78 h 548"/>
                <a:gd name="T100" fmla="*/ 542 w 594"/>
                <a:gd name="T101" fmla="*/ 32 h 548"/>
                <a:gd name="T102" fmla="*/ 541 w 594"/>
                <a:gd name="T103" fmla="*/ 19 h 548"/>
                <a:gd name="T104" fmla="*/ 527 w 594"/>
                <a:gd name="T105" fmla="*/ 0 h 548"/>
                <a:gd name="T106" fmla="*/ 428 w 594"/>
                <a:gd name="T107" fmla="*/ 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4" h="548">
                  <a:moveTo>
                    <a:pt x="428" y="6"/>
                  </a:moveTo>
                  <a:lnTo>
                    <a:pt x="428" y="6"/>
                  </a:lnTo>
                  <a:lnTo>
                    <a:pt x="0" y="25"/>
                  </a:lnTo>
                  <a:lnTo>
                    <a:pt x="28" y="454"/>
                  </a:lnTo>
                  <a:lnTo>
                    <a:pt x="38" y="466"/>
                  </a:lnTo>
                  <a:lnTo>
                    <a:pt x="63" y="461"/>
                  </a:lnTo>
                  <a:lnTo>
                    <a:pt x="80" y="466"/>
                  </a:lnTo>
                  <a:lnTo>
                    <a:pt x="83" y="548"/>
                  </a:lnTo>
                  <a:lnTo>
                    <a:pt x="443" y="530"/>
                  </a:lnTo>
                  <a:lnTo>
                    <a:pt x="441" y="514"/>
                  </a:lnTo>
                  <a:lnTo>
                    <a:pt x="448" y="505"/>
                  </a:lnTo>
                  <a:lnTo>
                    <a:pt x="446" y="492"/>
                  </a:lnTo>
                  <a:lnTo>
                    <a:pt x="436" y="485"/>
                  </a:lnTo>
                  <a:lnTo>
                    <a:pt x="441" y="461"/>
                  </a:lnTo>
                  <a:lnTo>
                    <a:pt x="428" y="450"/>
                  </a:lnTo>
                  <a:lnTo>
                    <a:pt x="437" y="445"/>
                  </a:lnTo>
                  <a:lnTo>
                    <a:pt x="437" y="439"/>
                  </a:lnTo>
                  <a:lnTo>
                    <a:pt x="427" y="431"/>
                  </a:lnTo>
                  <a:lnTo>
                    <a:pt x="446" y="413"/>
                  </a:lnTo>
                  <a:lnTo>
                    <a:pt x="449" y="391"/>
                  </a:lnTo>
                  <a:lnTo>
                    <a:pt x="441" y="384"/>
                  </a:lnTo>
                  <a:lnTo>
                    <a:pt x="466" y="373"/>
                  </a:lnTo>
                  <a:lnTo>
                    <a:pt x="467" y="365"/>
                  </a:lnTo>
                  <a:lnTo>
                    <a:pt x="456" y="359"/>
                  </a:lnTo>
                  <a:lnTo>
                    <a:pt x="467" y="350"/>
                  </a:lnTo>
                  <a:lnTo>
                    <a:pt x="471" y="338"/>
                  </a:lnTo>
                  <a:lnTo>
                    <a:pt x="478" y="338"/>
                  </a:lnTo>
                  <a:lnTo>
                    <a:pt x="477" y="324"/>
                  </a:lnTo>
                  <a:lnTo>
                    <a:pt x="499" y="315"/>
                  </a:lnTo>
                  <a:lnTo>
                    <a:pt x="495" y="285"/>
                  </a:lnTo>
                  <a:lnTo>
                    <a:pt x="499" y="269"/>
                  </a:lnTo>
                  <a:lnTo>
                    <a:pt x="510" y="267"/>
                  </a:lnTo>
                  <a:lnTo>
                    <a:pt x="509" y="255"/>
                  </a:lnTo>
                  <a:lnTo>
                    <a:pt x="532" y="239"/>
                  </a:lnTo>
                  <a:lnTo>
                    <a:pt x="526" y="224"/>
                  </a:lnTo>
                  <a:lnTo>
                    <a:pt x="538" y="218"/>
                  </a:lnTo>
                  <a:lnTo>
                    <a:pt x="541" y="207"/>
                  </a:lnTo>
                  <a:lnTo>
                    <a:pt x="551" y="205"/>
                  </a:lnTo>
                  <a:lnTo>
                    <a:pt x="545" y="173"/>
                  </a:lnTo>
                  <a:lnTo>
                    <a:pt x="557" y="147"/>
                  </a:lnTo>
                  <a:lnTo>
                    <a:pt x="568" y="144"/>
                  </a:lnTo>
                  <a:lnTo>
                    <a:pt x="563" y="134"/>
                  </a:lnTo>
                  <a:lnTo>
                    <a:pt x="569" y="128"/>
                  </a:lnTo>
                  <a:lnTo>
                    <a:pt x="562" y="115"/>
                  </a:lnTo>
                  <a:lnTo>
                    <a:pt x="585" y="101"/>
                  </a:lnTo>
                  <a:lnTo>
                    <a:pt x="588" y="96"/>
                  </a:lnTo>
                  <a:lnTo>
                    <a:pt x="581" y="90"/>
                  </a:lnTo>
                  <a:lnTo>
                    <a:pt x="594" y="86"/>
                  </a:lnTo>
                  <a:lnTo>
                    <a:pt x="585" y="72"/>
                  </a:lnTo>
                  <a:lnTo>
                    <a:pt x="507" y="78"/>
                  </a:lnTo>
                  <a:lnTo>
                    <a:pt x="542" y="32"/>
                  </a:lnTo>
                  <a:lnTo>
                    <a:pt x="541" y="19"/>
                  </a:lnTo>
                  <a:lnTo>
                    <a:pt x="527" y="0"/>
                  </a:lnTo>
                  <a:lnTo>
                    <a:pt x="428" y="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8" name="Arizona" title="Arizona"/>
            <p:cNvSpPr>
              <a:spLocks/>
            </p:cNvSpPr>
            <p:nvPr/>
          </p:nvSpPr>
          <p:spPr bwMode="auto">
            <a:xfrm>
              <a:off x="4411891" y="3517026"/>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9" name="Alabama" title="Alabama"/>
            <p:cNvSpPr>
              <a:spLocks/>
            </p:cNvSpPr>
            <p:nvPr/>
          </p:nvSpPr>
          <p:spPr bwMode="auto">
            <a:xfrm>
              <a:off x="7539266" y="3894851"/>
              <a:ext cx="438150" cy="704850"/>
            </a:xfrm>
            <a:custGeom>
              <a:avLst/>
              <a:gdLst>
                <a:gd name="T0" fmla="*/ 37 w 460"/>
                <a:gd name="T1" fmla="*/ 723 h 738"/>
                <a:gd name="T2" fmla="*/ 37 w 460"/>
                <a:gd name="T3" fmla="*/ 723 h 738"/>
                <a:gd name="T4" fmla="*/ 58 w 460"/>
                <a:gd name="T5" fmla="*/ 724 h 738"/>
                <a:gd name="T6" fmla="*/ 66 w 460"/>
                <a:gd name="T7" fmla="*/ 718 h 738"/>
                <a:gd name="T8" fmla="*/ 79 w 460"/>
                <a:gd name="T9" fmla="*/ 640 h 738"/>
                <a:gd name="T10" fmla="*/ 96 w 460"/>
                <a:gd name="T11" fmla="*/ 715 h 738"/>
                <a:gd name="T12" fmla="*/ 91 w 460"/>
                <a:gd name="T13" fmla="*/ 731 h 738"/>
                <a:gd name="T14" fmla="*/ 95 w 460"/>
                <a:gd name="T15" fmla="*/ 738 h 738"/>
                <a:gd name="T16" fmla="*/ 164 w 460"/>
                <a:gd name="T17" fmla="*/ 714 h 738"/>
                <a:gd name="T18" fmla="*/ 158 w 460"/>
                <a:gd name="T19" fmla="*/ 691 h 738"/>
                <a:gd name="T20" fmla="*/ 162 w 460"/>
                <a:gd name="T21" fmla="*/ 672 h 738"/>
                <a:gd name="T22" fmla="*/ 130 w 460"/>
                <a:gd name="T23" fmla="*/ 645 h 738"/>
                <a:gd name="T24" fmla="*/ 130 w 460"/>
                <a:gd name="T25" fmla="*/ 623 h 738"/>
                <a:gd name="T26" fmla="*/ 460 w 460"/>
                <a:gd name="T27" fmla="*/ 586 h 738"/>
                <a:gd name="T28" fmla="*/ 445 w 460"/>
                <a:gd name="T29" fmla="*/ 562 h 738"/>
                <a:gd name="T30" fmla="*/ 443 w 460"/>
                <a:gd name="T31" fmla="*/ 479 h 738"/>
                <a:gd name="T32" fmla="*/ 432 w 460"/>
                <a:gd name="T33" fmla="*/ 454 h 738"/>
                <a:gd name="T34" fmla="*/ 433 w 460"/>
                <a:gd name="T35" fmla="*/ 420 h 738"/>
                <a:gd name="T36" fmla="*/ 450 w 460"/>
                <a:gd name="T37" fmla="*/ 396 h 738"/>
                <a:gd name="T38" fmla="*/ 436 w 460"/>
                <a:gd name="T39" fmla="*/ 388 h 738"/>
                <a:gd name="T40" fmla="*/ 439 w 460"/>
                <a:gd name="T41" fmla="*/ 375 h 738"/>
                <a:gd name="T42" fmla="*/ 417 w 460"/>
                <a:gd name="T43" fmla="*/ 344 h 738"/>
                <a:gd name="T44" fmla="*/ 310 w 460"/>
                <a:gd name="T45" fmla="*/ 0 h 738"/>
                <a:gd name="T46" fmla="*/ 0 w 460"/>
                <a:gd name="T47" fmla="*/ 34 h 738"/>
                <a:gd name="T48" fmla="*/ 14 w 460"/>
                <a:gd name="T49" fmla="*/ 48 h 738"/>
                <a:gd name="T50" fmla="*/ 37 w 460"/>
                <a:gd name="T51" fmla="*/ 723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0" h="738">
                  <a:moveTo>
                    <a:pt x="37" y="723"/>
                  </a:moveTo>
                  <a:lnTo>
                    <a:pt x="37" y="723"/>
                  </a:lnTo>
                  <a:lnTo>
                    <a:pt x="58" y="724"/>
                  </a:lnTo>
                  <a:lnTo>
                    <a:pt x="66" y="718"/>
                  </a:lnTo>
                  <a:lnTo>
                    <a:pt x="79" y="640"/>
                  </a:lnTo>
                  <a:lnTo>
                    <a:pt x="96" y="715"/>
                  </a:lnTo>
                  <a:lnTo>
                    <a:pt x="91" y="731"/>
                  </a:lnTo>
                  <a:lnTo>
                    <a:pt x="95" y="738"/>
                  </a:lnTo>
                  <a:lnTo>
                    <a:pt x="164" y="714"/>
                  </a:lnTo>
                  <a:lnTo>
                    <a:pt x="158" y="691"/>
                  </a:lnTo>
                  <a:lnTo>
                    <a:pt x="162" y="672"/>
                  </a:lnTo>
                  <a:lnTo>
                    <a:pt x="130" y="645"/>
                  </a:lnTo>
                  <a:lnTo>
                    <a:pt x="130" y="623"/>
                  </a:lnTo>
                  <a:lnTo>
                    <a:pt x="460" y="586"/>
                  </a:lnTo>
                  <a:lnTo>
                    <a:pt x="445" y="562"/>
                  </a:lnTo>
                  <a:lnTo>
                    <a:pt x="443" y="479"/>
                  </a:lnTo>
                  <a:lnTo>
                    <a:pt x="432" y="454"/>
                  </a:lnTo>
                  <a:lnTo>
                    <a:pt x="433" y="420"/>
                  </a:lnTo>
                  <a:lnTo>
                    <a:pt x="450" y="396"/>
                  </a:lnTo>
                  <a:lnTo>
                    <a:pt x="436" y="388"/>
                  </a:lnTo>
                  <a:lnTo>
                    <a:pt x="439" y="375"/>
                  </a:lnTo>
                  <a:lnTo>
                    <a:pt x="417" y="344"/>
                  </a:lnTo>
                  <a:lnTo>
                    <a:pt x="310" y="0"/>
                  </a:lnTo>
                  <a:lnTo>
                    <a:pt x="0" y="34"/>
                  </a:lnTo>
                  <a:lnTo>
                    <a:pt x="14" y="48"/>
                  </a:lnTo>
                  <a:lnTo>
                    <a:pt x="37" y="723"/>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cxnSp>
        <p:nvCxnSpPr>
          <p:cNvPr id="59" name="RuleLine - Top">
            <a:extLst>
              <a:ext uri="{FF2B5EF4-FFF2-40B4-BE49-F238E27FC236}">
                <a16:creationId xmlns:a16="http://schemas.microsoft.com/office/drawing/2014/main" id="{4C75AA8A-7849-4BA1-BF6E-057858BDAB3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RuleLine - Mid" hidden="1">
            <a:extLst>
              <a:ext uri="{FF2B5EF4-FFF2-40B4-BE49-F238E27FC236}">
                <a16:creationId xmlns:a16="http://schemas.microsoft.com/office/drawing/2014/main" id="{6F0D4A73-016B-4401-A22F-20F62135D2F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Text Placeholder - (Locations)">
            <a:extLst>
              <a:ext uri="{FF2B5EF4-FFF2-40B4-BE49-F238E27FC236}">
                <a16:creationId xmlns:a16="http://schemas.microsoft.com/office/drawing/2014/main" id="{9AFC0293-F7DA-437B-8BFC-D40FC8F2B374}"/>
              </a:ext>
            </a:extLst>
          </p:cNvPr>
          <p:cNvSpPr>
            <a:spLocks noGrp="1"/>
          </p:cNvSpPr>
          <p:nvPr>
            <p:ph type="body" sz="quarter" idx="14" hasCustomPrompt="1"/>
          </p:nvPr>
        </p:nvSpPr>
        <p:spPr>
          <a:xfrm>
            <a:off x="660399" y="1828800"/>
            <a:ext cx="3750572" cy="4191000"/>
          </a:xfrm>
        </p:spPr>
        <p:txBody>
          <a:bodyPr numCol="1"/>
          <a:lstStyle>
            <a:lvl1pPr>
              <a:lnSpc>
                <a:spcPct val="100000"/>
              </a:lnSpc>
              <a:spcBef>
                <a:spcPts val="1400"/>
              </a:spcBef>
              <a:spcAft>
                <a:spcPts val="0"/>
              </a:spcAft>
              <a:defRPr lang="en-US" sz="2400" b="1" kern="1200" cap="all" spc="57" dirty="0" smtClean="0">
                <a:solidFill>
                  <a:schemeClr val="bg1"/>
                </a:solidFill>
                <a:latin typeface="+mn-lt"/>
                <a:ea typeface="+mn-ea"/>
                <a:cs typeface="Arial" panose="020B0604020202020204" pitchFamily="34" charset="0"/>
              </a:defRPr>
            </a:lvl1pPr>
            <a:lvl2pPr marL="0" indent="0">
              <a:lnSpc>
                <a:spcPct val="100000"/>
              </a:lnSpc>
              <a:spcBef>
                <a:spcPts val="0"/>
              </a:spcBef>
              <a:buNone/>
              <a:defRPr lang="en-US" sz="2800" b="0" i="0" kern="1200" cap="none" baseline="0" dirty="0">
                <a:solidFill>
                  <a:schemeClr val="accent3"/>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2400" i="1" spc="57" baseline="0">
                <a:solidFill>
                  <a:schemeClr val="accent3"/>
                </a:solidFill>
              </a:defRPr>
            </a:lvl3pPr>
          </a:lstStyle>
          <a:p>
            <a:pPr lvl="0"/>
            <a:r>
              <a:rPr lang="en-US"/>
              <a:t>List header</a:t>
            </a:r>
          </a:p>
          <a:p>
            <a:pPr lvl="1"/>
            <a:r>
              <a:rPr lang="en-US"/>
              <a:t>List item</a:t>
            </a:r>
          </a:p>
          <a:p>
            <a:pPr lvl="2"/>
            <a:r>
              <a:rPr lang="en-US"/>
              <a:t>List item (sub)</a:t>
            </a:r>
          </a:p>
        </p:txBody>
      </p:sp>
    </p:spTree>
    <p:extLst>
      <p:ext uri="{BB962C8B-B14F-4D97-AF65-F5344CB8AC3E}">
        <p14:creationId xmlns:p14="http://schemas.microsoft.com/office/powerpoint/2010/main" val="273197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Letter - Left">
    <p:spTree>
      <p:nvGrpSpPr>
        <p:cNvPr id="1" name=""/>
        <p:cNvGrpSpPr/>
        <p:nvPr/>
      </p:nvGrpSpPr>
      <p:grpSpPr>
        <a:xfrm>
          <a:off x="0" y="0"/>
          <a:ext cx="0" cy="0"/>
          <a:chOff x="0" y="0"/>
          <a:chExt cx="0" cy="0"/>
        </a:xfrm>
      </p:grpSpPr>
      <p:cxnSp>
        <p:nvCxnSpPr>
          <p:cNvPr id="9"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678688" y="457200"/>
            <a:ext cx="552577" cy="610986"/>
            <a:chOff x="5423543" y="1158469"/>
            <a:chExt cx="1103529" cy="1095666"/>
          </a:xfrm>
          <a:solidFill>
            <a:schemeClr val="accent2"/>
          </a:solidFill>
        </p:grpSpPr>
        <p:sp>
          <p:nvSpPr>
            <p:cNvPr id="19"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2"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3" name="Text Placeholder - Bio Name 1-2"/>
          <p:cNvSpPr>
            <a:spLocks noGrp="1"/>
          </p:cNvSpPr>
          <p:nvPr>
            <p:ph type="body" sz="quarter" idx="22" hasCustomPrompt="1"/>
          </p:nvPr>
        </p:nvSpPr>
        <p:spPr>
          <a:xfrm>
            <a:off x="6547104" y="457200"/>
            <a:ext cx="4171695" cy="5562600"/>
          </a:xfrm>
        </p:spPr>
        <p:txBody>
          <a:bodyPr/>
          <a:lstStyle>
            <a:lvl1pPr marL="0" indent="0" algn="r">
              <a:lnSpc>
                <a:spcPct val="100000"/>
              </a:lnSpc>
              <a:spcBef>
                <a:spcPts val="1358"/>
              </a:spcBef>
              <a:spcAft>
                <a:spcPts val="0"/>
              </a:spcAft>
              <a:buFont typeface="Arial" panose="020B0604020202020204" pitchFamily="34" charset="0"/>
              <a:buNone/>
              <a:defRPr sz="1600" b="1" baseline="0">
                <a:latin typeface="+mj-lt"/>
              </a:defRPr>
            </a:lvl1pPr>
            <a:lvl2pPr marL="0" indent="0" algn="r">
              <a:lnSpc>
                <a:spcPct val="100000"/>
              </a:lnSpc>
              <a:spcBef>
                <a:spcPts val="0"/>
              </a:spcBef>
              <a:spcAft>
                <a:spcPts val="400"/>
              </a:spcAft>
              <a:buNone/>
              <a:defRPr sz="1400" b="0" i="1" cap="none" spc="0" baseline="0">
                <a:solidFill>
                  <a:schemeClr val="accent5"/>
                </a:solidFill>
                <a:latin typeface="+mj-lt"/>
              </a:defRPr>
            </a:lvl2pPr>
            <a:lvl3pPr marL="0" indent="0" algn="r">
              <a:lnSpc>
                <a:spcPct val="100000"/>
              </a:lnSpc>
              <a:spcBef>
                <a:spcPts val="679"/>
              </a:spcBef>
              <a:spcAft>
                <a:spcPts val="1358"/>
              </a:spcAft>
              <a:buNone/>
              <a:defRPr sz="1400">
                <a:solidFill>
                  <a:schemeClr val="tx2">
                    <a:lumMod val="75000"/>
                    <a:lumOff val="25000"/>
                  </a:schemeClr>
                </a:solidFill>
              </a:defRPr>
            </a:lvl3pPr>
            <a:lvl4pPr marL="0" indent="0" algn="r">
              <a:lnSpc>
                <a:spcPct val="100000"/>
              </a:lnSpc>
              <a:spcBef>
                <a:spcPts val="0"/>
              </a:spcBef>
              <a:spcAft>
                <a:spcPts val="600"/>
              </a:spcAft>
              <a:buNone/>
              <a:defRPr sz="1200" baseline="0">
                <a:solidFill>
                  <a:schemeClr val="tx2">
                    <a:lumMod val="50000"/>
                  </a:schemeClr>
                </a:solidFill>
              </a:defRPr>
            </a:lvl4pPr>
            <a:lvl5pPr marL="103446" indent="-103446" algn="r">
              <a:lnSpc>
                <a:spcPct val="100000"/>
              </a:lnSpc>
              <a:spcBef>
                <a:spcPts val="0"/>
              </a:spcBef>
              <a:spcAft>
                <a:spcPts val="600"/>
              </a:spcAft>
              <a:buFont typeface="Arial" panose="020B0604020202020204" pitchFamily="34" charset="0"/>
              <a:buChar char="-"/>
              <a:defRPr sz="1200" baseline="0"/>
            </a:lvl5pPr>
            <a:lvl6pPr marL="0" indent="0" algn="r">
              <a:lnSpc>
                <a:spcPct val="100000"/>
              </a:lnSpc>
              <a:spcBef>
                <a:spcPts val="679"/>
              </a:spcBef>
              <a:spcAft>
                <a:spcPts val="226"/>
              </a:spcAft>
              <a:buNone/>
              <a:defRPr sz="1400" b="1" cap="all" spc="57" baseline="0">
                <a:solidFill>
                  <a:schemeClr val="tx2"/>
                </a:solidFill>
              </a:defRPr>
            </a:lvl6pPr>
          </a:lstStyle>
          <a:p>
            <a:pPr lvl="1"/>
            <a:r>
              <a:rPr lang="en-US"/>
              <a:t>Date</a:t>
            </a:r>
          </a:p>
          <a:p>
            <a:pPr lvl="5"/>
            <a:r>
              <a:rPr lang="en-US"/>
              <a:t>Client Name</a:t>
            </a:r>
          </a:p>
          <a:p>
            <a:pPr lvl="3"/>
            <a:r>
              <a:rPr lang="en-US"/>
              <a:t>Address 1</a:t>
            </a:r>
            <a:br>
              <a:rPr lang="en-US"/>
            </a:br>
            <a:r>
              <a:rPr lang="en-US"/>
              <a:t>Address 2</a:t>
            </a:r>
          </a:p>
          <a:p>
            <a:pPr lvl="0"/>
            <a:r>
              <a:rPr lang="en-US"/>
              <a:t>Click to add name</a:t>
            </a:r>
          </a:p>
          <a:p>
            <a:pPr lvl="1"/>
            <a:r>
              <a:rPr lang="en-US"/>
              <a:t>Title</a:t>
            </a:r>
          </a:p>
          <a:p>
            <a:pPr lvl="2"/>
            <a:r>
              <a:rPr lang="en-US"/>
              <a:t>Email</a:t>
            </a:r>
          </a:p>
          <a:p>
            <a:pPr lvl="3"/>
            <a:r>
              <a:rPr lang="en-US"/>
              <a:t>Bio text</a:t>
            </a:r>
          </a:p>
          <a:p>
            <a:pPr lvl="4"/>
            <a:r>
              <a:rPr lang="en-US"/>
              <a:t>Bulleted text</a:t>
            </a:r>
          </a:p>
        </p:txBody>
      </p:sp>
      <p:sp>
        <p:nvSpPr>
          <p:cNvPr id="13" name="Content Placeholder 9"/>
          <p:cNvSpPr>
            <a:spLocks noGrp="1"/>
          </p:cNvSpPr>
          <p:nvPr>
            <p:ph sz="quarter" idx="15" hasCustomPrompt="1"/>
          </p:nvPr>
        </p:nvSpPr>
        <p:spPr>
          <a:xfrm>
            <a:off x="660400" y="1524000"/>
            <a:ext cx="5029200" cy="44958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Footer Placeholder 1"/>
          <p:cNvSpPr>
            <a:spLocks noGrp="1"/>
          </p:cNvSpPr>
          <p:nvPr>
            <p:ph type="ftr" sz="quarter" idx="23"/>
          </p:nvPr>
        </p:nvSpPr>
        <p:spPr/>
        <p:txBody>
          <a:bodyPr/>
          <a:lstStyle/>
          <a:p>
            <a:r>
              <a:rPr lang="en-US"/>
              <a:t>Eastern Washington University June Steering Committee Update</a:t>
            </a:r>
          </a:p>
        </p:txBody>
      </p:sp>
      <p:sp>
        <p:nvSpPr>
          <p:cNvPr id="3" name="Slide Number Placeholder 2"/>
          <p:cNvSpPr>
            <a:spLocks noGrp="1"/>
          </p:cNvSpPr>
          <p:nvPr>
            <p:ph type="sldNum" sz="quarter" idx="24"/>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88E4E420-F816-4B42-BC58-31195B53506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hidden="1">
            <a:extLst>
              <a:ext uri="{FF2B5EF4-FFF2-40B4-BE49-F238E27FC236}">
                <a16:creationId xmlns:a16="http://schemas.microsoft.com/office/drawing/2014/main" id="{E5C8092C-4C5C-47FB-AE23-3C8940A3365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7965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Letter - Left_Dark">
    <p:bg>
      <p:bgRef idx="1001">
        <a:schemeClr val="bg2"/>
      </p:bgRef>
    </p:bg>
    <p:spTree>
      <p:nvGrpSpPr>
        <p:cNvPr id="1" name=""/>
        <p:cNvGrpSpPr/>
        <p:nvPr/>
      </p:nvGrpSpPr>
      <p:grpSpPr>
        <a:xfrm>
          <a:off x="0" y="0"/>
          <a:ext cx="0" cy="0"/>
          <a:chOff x="0" y="0"/>
          <a:chExt cx="0" cy="0"/>
        </a:xfrm>
      </p:grpSpPr>
      <p:cxnSp>
        <p:nvCxnSpPr>
          <p:cNvPr id="9"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660400" y="457200"/>
            <a:ext cx="552577" cy="610986"/>
            <a:chOff x="5423543" y="1158469"/>
            <a:chExt cx="1103529" cy="1095666"/>
          </a:xfrm>
          <a:solidFill>
            <a:schemeClr val="accent2"/>
          </a:solidFill>
        </p:grpSpPr>
        <p:sp>
          <p:nvSpPr>
            <p:cNvPr id="19"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2"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3" name="Text Placeholder - Bio Name 1-2"/>
          <p:cNvSpPr>
            <a:spLocks noGrp="1"/>
          </p:cNvSpPr>
          <p:nvPr>
            <p:ph type="body" sz="quarter" idx="22" hasCustomPrompt="1"/>
          </p:nvPr>
        </p:nvSpPr>
        <p:spPr>
          <a:xfrm>
            <a:off x="6597748" y="457200"/>
            <a:ext cx="4121051" cy="5562600"/>
          </a:xfrm>
        </p:spPr>
        <p:txBody>
          <a:bodyPr/>
          <a:lstStyle>
            <a:lvl1pPr marL="0" indent="0" algn="r">
              <a:lnSpc>
                <a:spcPct val="100000"/>
              </a:lnSpc>
              <a:spcBef>
                <a:spcPts val="1358"/>
              </a:spcBef>
              <a:spcAft>
                <a:spcPts val="0"/>
              </a:spcAft>
              <a:buFont typeface="Arial" panose="020B0604020202020204" pitchFamily="34" charset="0"/>
              <a:buNone/>
              <a:defRPr sz="1600" b="1" baseline="0">
                <a:solidFill>
                  <a:schemeClr val="tx1"/>
                </a:solidFill>
                <a:latin typeface="+mj-lt"/>
              </a:defRPr>
            </a:lvl1pPr>
            <a:lvl2pPr marL="0" indent="0" algn="r">
              <a:lnSpc>
                <a:spcPct val="100000"/>
              </a:lnSpc>
              <a:spcBef>
                <a:spcPts val="0"/>
              </a:spcBef>
              <a:spcAft>
                <a:spcPts val="400"/>
              </a:spcAft>
              <a:buNone/>
              <a:defRPr sz="1400" b="0" i="1" cap="none" spc="0" baseline="0">
                <a:solidFill>
                  <a:schemeClr val="accent3"/>
                </a:solidFill>
                <a:latin typeface="+mj-lt"/>
              </a:defRPr>
            </a:lvl2pPr>
            <a:lvl3pPr marL="0" indent="0" algn="r">
              <a:lnSpc>
                <a:spcPct val="100000"/>
              </a:lnSpc>
              <a:spcBef>
                <a:spcPts val="679"/>
              </a:spcBef>
              <a:spcAft>
                <a:spcPts val="1358"/>
              </a:spcAft>
              <a:buNone/>
              <a:defRPr sz="1400">
                <a:solidFill>
                  <a:schemeClr val="accent2"/>
                </a:solidFill>
              </a:defRPr>
            </a:lvl3pPr>
            <a:lvl4pPr marL="0" indent="0" algn="r">
              <a:lnSpc>
                <a:spcPct val="100000"/>
              </a:lnSpc>
              <a:spcBef>
                <a:spcPts val="0"/>
              </a:spcBef>
              <a:spcAft>
                <a:spcPts val="600"/>
              </a:spcAft>
              <a:buNone/>
              <a:defRPr sz="1200" baseline="0">
                <a:solidFill>
                  <a:schemeClr val="tx1"/>
                </a:solidFill>
              </a:defRPr>
            </a:lvl4pPr>
            <a:lvl5pPr marL="103446" indent="-103446" algn="r">
              <a:lnSpc>
                <a:spcPct val="100000"/>
              </a:lnSpc>
              <a:spcBef>
                <a:spcPts val="0"/>
              </a:spcBef>
              <a:spcAft>
                <a:spcPts val="600"/>
              </a:spcAft>
              <a:buClr>
                <a:schemeClr val="accent4"/>
              </a:buClr>
              <a:buFont typeface="Arial" panose="020B0604020202020204" pitchFamily="34" charset="0"/>
              <a:buChar char="-"/>
              <a:defRPr sz="1200" baseline="0">
                <a:solidFill>
                  <a:schemeClr val="tx1"/>
                </a:solidFill>
              </a:defRPr>
            </a:lvl5pPr>
            <a:lvl6pPr marL="0" indent="0" algn="r">
              <a:lnSpc>
                <a:spcPct val="100000"/>
              </a:lnSpc>
              <a:spcBef>
                <a:spcPts val="679"/>
              </a:spcBef>
              <a:spcAft>
                <a:spcPts val="226"/>
              </a:spcAft>
              <a:buNone/>
              <a:defRPr sz="1400" b="1" cap="all" spc="57" baseline="0">
                <a:solidFill>
                  <a:schemeClr val="tx2"/>
                </a:solidFill>
              </a:defRPr>
            </a:lvl6pPr>
          </a:lstStyle>
          <a:p>
            <a:pPr lvl="1"/>
            <a:r>
              <a:rPr lang="en-US"/>
              <a:t>Date</a:t>
            </a:r>
          </a:p>
          <a:p>
            <a:pPr lvl="5"/>
            <a:r>
              <a:rPr lang="en-US"/>
              <a:t>Client Name</a:t>
            </a:r>
          </a:p>
          <a:p>
            <a:pPr lvl="3"/>
            <a:r>
              <a:rPr lang="en-US"/>
              <a:t>Address 1</a:t>
            </a:r>
            <a:br>
              <a:rPr lang="en-US"/>
            </a:br>
            <a:r>
              <a:rPr lang="en-US"/>
              <a:t>Address 2</a:t>
            </a:r>
          </a:p>
          <a:p>
            <a:pPr lvl="0"/>
            <a:r>
              <a:rPr lang="en-US"/>
              <a:t>Click to add name</a:t>
            </a:r>
          </a:p>
          <a:p>
            <a:pPr lvl="1"/>
            <a:r>
              <a:rPr lang="en-US"/>
              <a:t>Title</a:t>
            </a:r>
          </a:p>
          <a:p>
            <a:pPr lvl="2"/>
            <a:r>
              <a:rPr lang="en-US"/>
              <a:t>Email</a:t>
            </a:r>
          </a:p>
          <a:p>
            <a:pPr lvl="3"/>
            <a:r>
              <a:rPr lang="en-US"/>
              <a:t>Bio text</a:t>
            </a:r>
          </a:p>
          <a:p>
            <a:pPr lvl="4"/>
            <a:r>
              <a:rPr lang="en-US"/>
              <a:t>Bulleted text</a:t>
            </a:r>
          </a:p>
        </p:txBody>
      </p:sp>
      <p:sp>
        <p:nvSpPr>
          <p:cNvPr id="13" name="Content Placeholder 9"/>
          <p:cNvSpPr>
            <a:spLocks noGrp="1"/>
          </p:cNvSpPr>
          <p:nvPr>
            <p:ph sz="quarter" idx="15" hasCustomPrompt="1"/>
          </p:nvPr>
        </p:nvSpPr>
        <p:spPr>
          <a:xfrm>
            <a:off x="660400" y="1524000"/>
            <a:ext cx="5029200" cy="44958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23"/>
          </p:nvPr>
        </p:nvSpPr>
        <p:spPr/>
        <p:txBody>
          <a:bodyPr/>
          <a:lstStyle/>
          <a:p>
            <a:r>
              <a:rPr lang="en-US"/>
              <a:t>Eastern Washington University June Steering Committee Update</a:t>
            </a:r>
          </a:p>
        </p:txBody>
      </p:sp>
      <p:sp>
        <p:nvSpPr>
          <p:cNvPr id="4" name="Slide Number Placeholder 3"/>
          <p:cNvSpPr>
            <a:spLocks noGrp="1"/>
          </p:cNvSpPr>
          <p:nvPr>
            <p:ph type="sldNum" sz="quarter" idx="24"/>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89C1AC27-0451-42A1-9E22-8096CFF88D2D}"/>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hidden="1">
            <a:extLst>
              <a:ext uri="{FF2B5EF4-FFF2-40B4-BE49-F238E27FC236}">
                <a16:creationId xmlns:a16="http://schemas.microsoft.com/office/drawing/2014/main" id="{E5A04978-8617-4FCA-A50E-3355C6E7167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8666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Letter - Right">
    <p:spTree>
      <p:nvGrpSpPr>
        <p:cNvPr id="1" name=""/>
        <p:cNvGrpSpPr/>
        <p:nvPr/>
      </p:nvGrpSpPr>
      <p:grpSpPr>
        <a:xfrm>
          <a:off x="0" y="0"/>
          <a:ext cx="0" cy="0"/>
          <a:chOff x="0" y="0"/>
          <a:chExt cx="0" cy="0"/>
        </a:xfrm>
      </p:grpSpPr>
      <p:cxnSp>
        <p:nvCxnSpPr>
          <p:cNvPr id="9"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5689600" y="457200"/>
            <a:ext cx="552577" cy="610986"/>
            <a:chOff x="5423543" y="1158469"/>
            <a:chExt cx="1103529" cy="1095666"/>
          </a:xfrm>
          <a:solidFill>
            <a:schemeClr val="accent2"/>
          </a:solidFill>
        </p:grpSpPr>
        <p:sp>
          <p:nvSpPr>
            <p:cNvPr id="19"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2"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3" name="Text Placeholder - Bio Name 1-2"/>
          <p:cNvSpPr>
            <a:spLocks noGrp="1"/>
          </p:cNvSpPr>
          <p:nvPr>
            <p:ph type="body" sz="quarter" idx="22" hasCustomPrompt="1"/>
          </p:nvPr>
        </p:nvSpPr>
        <p:spPr>
          <a:xfrm>
            <a:off x="660400" y="457200"/>
            <a:ext cx="4171695" cy="5562600"/>
          </a:xfrm>
        </p:spPr>
        <p:txBody>
          <a:bodyPr/>
          <a:lstStyle>
            <a:lvl1pPr marL="0" indent="0" algn="l">
              <a:lnSpc>
                <a:spcPct val="100000"/>
              </a:lnSpc>
              <a:spcBef>
                <a:spcPts val="1358"/>
              </a:spcBef>
              <a:spcAft>
                <a:spcPts val="0"/>
              </a:spcAft>
              <a:buFont typeface="Arial" panose="020B0604020202020204" pitchFamily="34" charset="0"/>
              <a:buNone/>
              <a:defRPr sz="1800" b="1" baseline="0">
                <a:latin typeface="+mj-lt"/>
              </a:defRPr>
            </a:lvl1pPr>
            <a:lvl2pPr marL="0" indent="0" algn="l">
              <a:lnSpc>
                <a:spcPct val="100000"/>
              </a:lnSpc>
              <a:spcBef>
                <a:spcPts val="0"/>
              </a:spcBef>
              <a:spcAft>
                <a:spcPts val="400"/>
              </a:spcAft>
              <a:buNone/>
              <a:defRPr sz="1800" b="0" i="1" cap="none" spc="0" baseline="0">
                <a:solidFill>
                  <a:schemeClr val="accent5"/>
                </a:solidFill>
                <a:latin typeface="+mj-lt"/>
              </a:defRPr>
            </a:lvl2pPr>
            <a:lvl3pPr marL="0" indent="0" algn="l">
              <a:lnSpc>
                <a:spcPct val="100000"/>
              </a:lnSpc>
              <a:spcBef>
                <a:spcPts val="679"/>
              </a:spcBef>
              <a:spcAft>
                <a:spcPts val="1358"/>
              </a:spcAft>
              <a:buNone/>
              <a:defRPr sz="1600">
                <a:solidFill>
                  <a:schemeClr val="tx2">
                    <a:lumMod val="75000"/>
                    <a:lumOff val="25000"/>
                  </a:schemeClr>
                </a:solidFill>
              </a:defRPr>
            </a:lvl3pPr>
            <a:lvl4pPr marL="0" indent="0" algn="l">
              <a:lnSpc>
                <a:spcPct val="100000"/>
              </a:lnSpc>
              <a:spcBef>
                <a:spcPts val="0"/>
              </a:spcBef>
              <a:spcAft>
                <a:spcPts val="600"/>
              </a:spcAft>
              <a:buNone/>
              <a:defRPr sz="1600" baseline="0">
                <a:solidFill>
                  <a:schemeClr val="tx2">
                    <a:lumMod val="50000"/>
                  </a:schemeClr>
                </a:solidFill>
              </a:defRPr>
            </a:lvl4pPr>
            <a:lvl5pPr marL="103446" indent="-103446" algn="l">
              <a:lnSpc>
                <a:spcPct val="100000"/>
              </a:lnSpc>
              <a:spcBef>
                <a:spcPts val="0"/>
              </a:spcBef>
              <a:spcAft>
                <a:spcPts val="600"/>
              </a:spcAft>
              <a:buFont typeface="Arial" panose="020B0604020202020204" pitchFamily="34" charset="0"/>
              <a:buChar char="-"/>
              <a:defRPr sz="2000" baseline="0"/>
            </a:lvl5pPr>
            <a:lvl6pPr marL="0" indent="0" algn="l">
              <a:lnSpc>
                <a:spcPct val="100000"/>
              </a:lnSpc>
              <a:spcBef>
                <a:spcPts val="679"/>
              </a:spcBef>
              <a:spcAft>
                <a:spcPts val="226"/>
              </a:spcAft>
              <a:buNone/>
              <a:defRPr sz="1600" b="1" cap="all" spc="57" baseline="0">
                <a:solidFill>
                  <a:schemeClr val="tx2"/>
                </a:solidFill>
              </a:defRPr>
            </a:lvl6pPr>
          </a:lstStyle>
          <a:p>
            <a:pPr lvl="1"/>
            <a:r>
              <a:rPr lang="en-US"/>
              <a:t>Date</a:t>
            </a:r>
          </a:p>
          <a:p>
            <a:pPr lvl="5"/>
            <a:r>
              <a:rPr lang="en-US"/>
              <a:t>Client Name</a:t>
            </a:r>
          </a:p>
          <a:p>
            <a:pPr lvl="3"/>
            <a:r>
              <a:rPr lang="en-US"/>
              <a:t>Address 1</a:t>
            </a:r>
            <a:br>
              <a:rPr lang="en-US"/>
            </a:br>
            <a:r>
              <a:rPr lang="en-US"/>
              <a:t>Address 2</a:t>
            </a:r>
          </a:p>
          <a:p>
            <a:pPr lvl="0"/>
            <a:r>
              <a:rPr lang="en-US"/>
              <a:t>Click to add name</a:t>
            </a:r>
          </a:p>
          <a:p>
            <a:pPr lvl="1"/>
            <a:r>
              <a:rPr lang="en-US"/>
              <a:t>Title</a:t>
            </a:r>
          </a:p>
          <a:p>
            <a:pPr lvl="2"/>
            <a:r>
              <a:rPr lang="en-US"/>
              <a:t>Email</a:t>
            </a:r>
          </a:p>
          <a:p>
            <a:pPr lvl="3"/>
            <a:r>
              <a:rPr lang="en-US"/>
              <a:t>Bio text</a:t>
            </a:r>
          </a:p>
          <a:p>
            <a:pPr lvl="4"/>
            <a:r>
              <a:rPr lang="en-US"/>
              <a:t>Bulleted text</a:t>
            </a:r>
          </a:p>
        </p:txBody>
      </p:sp>
      <p:sp>
        <p:nvSpPr>
          <p:cNvPr id="13" name="Content Placeholder 9"/>
          <p:cNvSpPr>
            <a:spLocks noGrp="1"/>
          </p:cNvSpPr>
          <p:nvPr>
            <p:ph sz="quarter" idx="15" hasCustomPrompt="1"/>
          </p:nvPr>
        </p:nvSpPr>
        <p:spPr>
          <a:xfrm>
            <a:off x="5689600" y="1524000"/>
            <a:ext cx="5029200" cy="4495800"/>
          </a:xfrm>
        </p:spPr>
        <p:txBody>
          <a:bodyPr/>
          <a:lstStyle>
            <a:lvl1pPr>
              <a:defRPr>
                <a:solidFill>
                  <a:schemeClr val="tx2"/>
                </a:solidFill>
              </a:defRPr>
            </a:lvl1pPr>
            <a:lvl2pPr>
              <a:defRPr b="1" baseline="0">
                <a:solidFill>
                  <a:schemeClr val="accent5"/>
                </a:solidFill>
              </a:defRPr>
            </a:lvl2pPr>
            <a:lvl3pPr>
              <a:defRPr>
                <a:solidFill>
                  <a:schemeClr val="tx1"/>
                </a:solidFill>
              </a:defRPr>
            </a:lvl3pPr>
            <a:lvl4pPr marL="230188" indent="-230188">
              <a:buClr>
                <a:schemeClr val="accent5"/>
              </a:buClr>
              <a:buFont typeface="Arial" panose="020B0604020202020204" pitchFamily="34" charset="0"/>
              <a:buChar char="•"/>
              <a:defRPr/>
            </a:lvl4pPr>
            <a:lvl5pPr marL="460375" indent="-227013">
              <a:buClr>
                <a:schemeClr val="accent5"/>
              </a:buClr>
              <a:buFont typeface="Arial" panose="020B0604020202020204" pitchFamily="34" charset="0"/>
              <a:buChar char="•"/>
              <a:defRPr/>
            </a:lvl5pPr>
            <a:lvl6pPr marL="690563" indent="-233363">
              <a:buClr>
                <a:schemeClr val="accent5"/>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Footer Placeholder 1"/>
          <p:cNvSpPr>
            <a:spLocks noGrp="1"/>
          </p:cNvSpPr>
          <p:nvPr>
            <p:ph type="ftr" sz="quarter" idx="23"/>
          </p:nvPr>
        </p:nvSpPr>
        <p:spPr/>
        <p:txBody>
          <a:bodyPr/>
          <a:lstStyle/>
          <a:p>
            <a:r>
              <a:rPr lang="en-US"/>
              <a:t>Eastern Washington University June Steering Committee Update</a:t>
            </a:r>
          </a:p>
        </p:txBody>
      </p:sp>
      <p:sp>
        <p:nvSpPr>
          <p:cNvPr id="3" name="Slide Number Placeholder 2"/>
          <p:cNvSpPr>
            <a:spLocks noGrp="1"/>
          </p:cNvSpPr>
          <p:nvPr>
            <p:ph type="sldNum" sz="quarter" idx="24"/>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A70FFDD3-ACF2-4F17-99FA-D1FE1E27C092}"/>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hidden="1">
            <a:extLst>
              <a:ext uri="{FF2B5EF4-FFF2-40B4-BE49-F238E27FC236}">
                <a16:creationId xmlns:a16="http://schemas.microsoft.com/office/drawing/2014/main" id="{DD64B30C-74B1-48F2-AE9C-45DB36327A3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45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Letter - Right_Dark">
    <p:bg>
      <p:bgRef idx="1001">
        <a:schemeClr val="bg2"/>
      </p:bgRef>
    </p:bg>
    <p:spTree>
      <p:nvGrpSpPr>
        <p:cNvPr id="1" name=""/>
        <p:cNvGrpSpPr/>
        <p:nvPr/>
      </p:nvGrpSpPr>
      <p:grpSpPr>
        <a:xfrm>
          <a:off x="0" y="0"/>
          <a:ext cx="0" cy="0"/>
          <a:chOff x="0" y="0"/>
          <a:chExt cx="0" cy="0"/>
        </a:xfrm>
      </p:grpSpPr>
      <p:cxnSp>
        <p:nvCxnSpPr>
          <p:cNvPr id="9"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5689600" y="457200"/>
            <a:ext cx="552577" cy="610986"/>
            <a:chOff x="5423543" y="1158469"/>
            <a:chExt cx="1103529" cy="1095666"/>
          </a:xfrm>
          <a:solidFill>
            <a:schemeClr val="accent2"/>
          </a:solidFill>
        </p:grpSpPr>
        <p:sp>
          <p:nvSpPr>
            <p:cNvPr id="19"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l"/>
              <a:endParaRPr lang="en-US"/>
            </a:p>
          </p:txBody>
        </p:sp>
        <p:sp>
          <p:nvSpPr>
            <p:cNvPr id="20"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21"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lgn="l"/>
              <a:endParaRPr lang="en-US"/>
            </a:p>
          </p:txBody>
        </p:sp>
        <p:sp>
          <p:nvSpPr>
            <p:cNvPr id="22"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algn="l"/>
              <a:endParaRPr lang="en-US"/>
            </a:p>
          </p:txBody>
        </p:sp>
      </p:grpSp>
      <p:sp>
        <p:nvSpPr>
          <p:cNvPr id="23" name="Text Placeholder - Bio Name 1-2"/>
          <p:cNvSpPr>
            <a:spLocks noGrp="1"/>
          </p:cNvSpPr>
          <p:nvPr>
            <p:ph type="body" sz="quarter" idx="22" hasCustomPrompt="1"/>
          </p:nvPr>
        </p:nvSpPr>
        <p:spPr>
          <a:xfrm>
            <a:off x="660400" y="457200"/>
            <a:ext cx="4121051" cy="5562600"/>
          </a:xfrm>
        </p:spPr>
        <p:txBody>
          <a:bodyPr/>
          <a:lstStyle>
            <a:lvl1pPr marL="0" indent="0" algn="l">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gn="l">
              <a:lnSpc>
                <a:spcPct val="100000"/>
              </a:lnSpc>
              <a:spcBef>
                <a:spcPts val="0"/>
              </a:spcBef>
              <a:spcAft>
                <a:spcPts val="400"/>
              </a:spcAft>
              <a:buNone/>
              <a:defRPr sz="1800" b="0" i="1" cap="none" spc="0" baseline="0">
                <a:solidFill>
                  <a:schemeClr val="accent3"/>
                </a:solidFill>
                <a:latin typeface="+mj-lt"/>
              </a:defRPr>
            </a:lvl2pPr>
            <a:lvl3pPr marL="0" indent="0" algn="l">
              <a:lnSpc>
                <a:spcPct val="100000"/>
              </a:lnSpc>
              <a:spcBef>
                <a:spcPts val="679"/>
              </a:spcBef>
              <a:spcAft>
                <a:spcPts val="1358"/>
              </a:spcAft>
              <a:buNone/>
              <a:defRPr sz="1600">
                <a:solidFill>
                  <a:schemeClr val="accent2"/>
                </a:solidFill>
              </a:defRPr>
            </a:lvl3pPr>
            <a:lvl4pPr marL="0" indent="0" algn="l">
              <a:lnSpc>
                <a:spcPct val="100000"/>
              </a:lnSpc>
              <a:spcBef>
                <a:spcPts val="0"/>
              </a:spcBef>
              <a:spcAft>
                <a:spcPts val="600"/>
              </a:spcAft>
              <a:buNone/>
              <a:defRPr sz="1600" baseline="0">
                <a:solidFill>
                  <a:schemeClr val="tx1"/>
                </a:solidFill>
              </a:defRPr>
            </a:lvl4pPr>
            <a:lvl5pPr marL="103446" indent="-103446" algn="l">
              <a:lnSpc>
                <a:spcPct val="100000"/>
              </a:lnSpc>
              <a:spcBef>
                <a:spcPts val="0"/>
              </a:spcBef>
              <a:spcAft>
                <a:spcPts val="600"/>
              </a:spcAft>
              <a:buClr>
                <a:schemeClr val="accent4"/>
              </a:buClr>
              <a:buFont typeface="Arial" panose="020B0604020202020204" pitchFamily="34" charset="0"/>
              <a:buChar char="-"/>
              <a:defRPr sz="1600" baseline="0">
                <a:solidFill>
                  <a:schemeClr val="tx1"/>
                </a:solidFill>
              </a:defRPr>
            </a:lvl5pPr>
            <a:lvl6pPr marL="0" indent="0" algn="l">
              <a:lnSpc>
                <a:spcPct val="100000"/>
              </a:lnSpc>
              <a:spcBef>
                <a:spcPts val="679"/>
              </a:spcBef>
              <a:spcAft>
                <a:spcPts val="226"/>
              </a:spcAft>
              <a:buNone/>
              <a:defRPr sz="1600" b="1" cap="all" spc="57" baseline="0">
                <a:solidFill>
                  <a:schemeClr val="tx2"/>
                </a:solidFill>
              </a:defRPr>
            </a:lvl6pPr>
          </a:lstStyle>
          <a:p>
            <a:pPr lvl="1"/>
            <a:r>
              <a:rPr lang="en-US"/>
              <a:t>Date</a:t>
            </a:r>
          </a:p>
          <a:p>
            <a:pPr lvl="5"/>
            <a:r>
              <a:rPr lang="en-US"/>
              <a:t>Client Name</a:t>
            </a:r>
          </a:p>
          <a:p>
            <a:pPr lvl="3"/>
            <a:r>
              <a:rPr lang="en-US"/>
              <a:t>Address 1</a:t>
            </a:r>
            <a:br>
              <a:rPr lang="en-US"/>
            </a:br>
            <a:r>
              <a:rPr lang="en-US"/>
              <a:t>Address 2</a:t>
            </a:r>
          </a:p>
          <a:p>
            <a:pPr lvl="0"/>
            <a:r>
              <a:rPr lang="en-US"/>
              <a:t>Click to add name</a:t>
            </a:r>
          </a:p>
          <a:p>
            <a:pPr lvl="1"/>
            <a:r>
              <a:rPr lang="en-US"/>
              <a:t>Title</a:t>
            </a:r>
          </a:p>
          <a:p>
            <a:pPr lvl="2"/>
            <a:r>
              <a:rPr lang="en-US"/>
              <a:t>Email</a:t>
            </a:r>
          </a:p>
          <a:p>
            <a:pPr lvl="3"/>
            <a:r>
              <a:rPr lang="en-US"/>
              <a:t>Bio text</a:t>
            </a:r>
          </a:p>
          <a:p>
            <a:pPr lvl="4"/>
            <a:r>
              <a:rPr lang="en-US"/>
              <a:t>Bulleted text</a:t>
            </a:r>
          </a:p>
        </p:txBody>
      </p:sp>
      <p:sp>
        <p:nvSpPr>
          <p:cNvPr id="13" name="Content Placeholder 9"/>
          <p:cNvSpPr>
            <a:spLocks noGrp="1"/>
          </p:cNvSpPr>
          <p:nvPr>
            <p:ph sz="quarter" idx="15" hasCustomPrompt="1"/>
          </p:nvPr>
        </p:nvSpPr>
        <p:spPr>
          <a:xfrm>
            <a:off x="5689600" y="1524000"/>
            <a:ext cx="5029200" cy="44958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solidFill>
                  <a:schemeClr val="tx1"/>
                </a:solidFill>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23"/>
          </p:nvPr>
        </p:nvSpPr>
        <p:spPr/>
        <p:txBody>
          <a:bodyPr/>
          <a:lstStyle/>
          <a:p>
            <a:r>
              <a:rPr lang="en-US"/>
              <a:t>Eastern Washington University June Steering Committee Update</a:t>
            </a:r>
          </a:p>
        </p:txBody>
      </p:sp>
      <p:sp>
        <p:nvSpPr>
          <p:cNvPr id="4" name="Slide Number Placeholder 3"/>
          <p:cNvSpPr>
            <a:spLocks noGrp="1"/>
          </p:cNvSpPr>
          <p:nvPr>
            <p:ph type="sldNum" sz="quarter" idx="24"/>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27CA74D1-FF5B-4878-AD83-FCCB76FF14E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hidden="1">
            <a:extLst>
              <a:ext uri="{FF2B5EF4-FFF2-40B4-BE49-F238E27FC236}">
                <a16:creationId xmlns:a16="http://schemas.microsoft.com/office/drawing/2014/main" id="{B1C346DF-C1C9-494E-99BC-70A08D2603C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9287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userDrawn="1">
  <p:cSld name="Title -  On24 Cov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97960" y="1781379"/>
            <a:ext cx="9600025" cy="2013857"/>
          </a:xfrm>
        </p:spPr>
        <p:txBody>
          <a:bodyPr anchor="b"/>
          <a:lstStyle>
            <a:lvl1pPr algn="l">
              <a:lnSpc>
                <a:spcPct val="100000"/>
              </a:lnSpc>
              <a:defRPr sz="3600" baseline="0">
                <a:solidFill>
                  <a:schemeClr val="bg2"/>
                </a:solidFill>
              </a:defRPr>
            </a:lvl1pPr>
          </a:lstStyle>
          <a:p>
            <a:r>
              <a:rPr lang="en-US"/>
              <a:t>Click to add </a:t>
            </a:r>
            <a:br>
              <a:rPr lang="en-US"/>
            </a:br>
            <a:r>
              <a:rPr lang="en-US"/>
              <a:t>presentation title</a:t>
            </a:r>
          </a:p>
        </p:txBody>
      </p:sp>
      <p:sp>
        <p:nvSpPr>
          <p:cNvPr id="31" name="Freeform 12"/>
          <p:cNvSpPr>
            <a:spLocks noChangeAspect="1" noEditPoints="1"/>
          </p:cNvSpPr>
          <p:nvPr/>
        </p:nvSpPr>
        <p:spPr bwMode="auto">
          <a:xfrm>
            <a:off x="975809" y="903335"/>
            <a:ext cx="1573882" cy="457200"/>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2"/>
              </a:solidFill>
            </a:endParaRPr>
          </a:p>
        </p:txBody>
      </p:sp>
      <p:cxnSp>
        <p:nvCxnSpPr>
          <p:cNvPr id="17" name="Straight Connector 16"/>
          <p:cNvCxnSpPr/>
          <p:nvPr/>
        </p:nvCxnSpPr>
        <p:spPr>
          <a:xfrm>
            <a:off x="975809" y="5125981"/>
            <a:ext cx="3017212" cy="0"/>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975809" y="5301343"/>
            <a:ext cx="9600024" cy="854311"/>
          </a:xfrm>
          <a:prstGeom prst="rect">
            <a:avLst/>
          </a:prstGeom>
        </p:spPr>
        <p:txBody>
          <a:bodyPr vert="horz" lIns="0" tIns="0" rIns="0" bIns="0" rtlCol="0">
            <a:noAutofit/>
          </a:bodyPr>
          <a:lstStyle>
            <a:lvl1pPr marL="0" indent="0" algn="l" defTabSz="884964" rtl="0" eaLnBrk="1" latinLnBrk="0" hangingPunct="1">
              <a:lnSpc>
                <a:spcPts val="1291"/>
              </a:lnSpc>
              <a:spcBef>
                <a:spcPts val="1800"/>
              </a:spcBef>
              <a:spcAft>
                <a:spcPts val="0"/>
              </a:spcAft>
              <a:buFont typeface="Arial" panose="020B0604020202020204" pitchFamily="34" charset="0"/>
              <a:buNone/>
              <a:defRPr sz="1100" kern="1200" baseline="0">
                <a:solidFill>
                  <a:schemeClr val="accent3"/>
                </a:solidFill>
                <a:latin typeface="+mn-lt"/>
                <a:ea typeface="+mn-ea"/>
                <a:cs typeface="Arial" panose="020B0604020202020204" pitchFamily="34" charset="0"/>
              </a:defRPr>
            </a:lvl1pPr>
            <a:lvl2pPr marL="442482" indent="0" algn="ctr" defTabSz="884964" rtl="0" eaLnBrk="1" latinLnBrk="0" hangingPunct="1">
              <a:lnSpc>
                <a:spcPts val="2200"/>
              </a:lnSpc>
              <a:spcBef>
                <a:spcPts val="1200"/>
              </a:spcBef>
              <a:spcAft>
                <a:spcPts val="200"/>
              </a:spcAft>
              <a:buFontTx/>
              <a:buNone/>
              <a:defRPr sz="1936" b="1" kern="1200" cap="all" spc="57" baseline="0">
                <a:solidFill>
                  <a:schemeClr val="tx2"/>
                </a:solidFill>
                <a:latin typeface="+mn-lt"/>
                <a:ea typeface="+mn-ea"/>
                <a:cs typeface="Arial" panose="020B0604020202020204" pitchFamily="34" charset="0"/>
              </a:defRPr>
            </a:lvl2pPr>
            <a:lvl3pPr marL="884964" indent="0" algn="ctr" defTabSz="884964" rtl="0" eaLnBrk="1" latinLnBrk="0" hangingPunct="1">
              <a:lnSpc>
                <a:spcPts val="2000"/>
              </a:lnSpc>
              <a:spcBef>
                <a:spcPts val="0"/>
              </a:spcBef>
              <a:spcAft>
                <a:spcPts val="1200"/>
              </a:spcAft>
              <a:buFont typeface="Arial" panose="020B0604020202020204" pitchFamily="34" charset="0"/>
              <a:buNone/>
              <a:defRPr sz="1742" kern="1200" baseline="0">
                <a:solidFill>
                  <a:schemeClr val="tx1"/>
                </a:solidFill>
                <a:latin typeface="+mn-lt"/>
                <a:ea typeface="+mn-ea"/>
                <a:cs typeface="Arial" panose="020B0604020202020204" pitchFamily="34" charset="0"/>
              </a:defRPr>
            </a:lvl3pPr>
            <a:lvl4pPr marL="1327446" indent="0" algn="ctr" defTabSz="884964" rtl="0" eaLnBrk="1" latinLnBrk="0" hangingPunct="1">
              <a:lnSpc>
                <a:spcPts val="1800"/>
              </a:lnSpc>
              <a:spcBef>
                <a:spcPts val="0"/>
              </a:spcBef>
              <a:spcAft>
                <a:spcPts val="800"/>
              </a:spcAft>
              <a:buClr>
                <a:schemeClr val="accent2"/>
              </a:buClr>
              <a:buFont typeface="Arial" panose="020B0604020202020204" pitchFamily="34" charset="0"/>
              <a:buNone/>
              <a:defRPr sz="1549" kern="1200" baseline="0">
                <a:solidFill>
                  <a:schemeClr val="tx1"/>
                </a:solidFill>
                <a:latin typeface="+mn-lt"/>
                <a:ea typeface="+mn-ea"/>
                <a:cs typeface="Arial" panose="020B0604020202020204" pitchFamily="34" charset="0"/>
              </a:defRPr>
            </a:lvl4pPr>
            <a:lvl5pPr marL="1769927" indent="0" algn="ctr" defTabSz="884964" rtl="0" eaLnBrk="1" latinLnBrk="0" hangingPunct="1">
              <a:lnSpc>
                <a:spcPts val="1600"/>
              </a:lnSpc>
              <a:spcBef>
                <a:spcPts val="0"/>
              </a:spcBef>
              <a:spcAft>
                <a:spcPts val="800"/>
              </a:spcAft>
              <a:buFont typeface="Arial" panose="020B0604020202020204" pitchFamily="34" charset="0"/>
              <a:buNone/>
              <a:defRPr sz="1549" kern="1200" baseline="0">
                <a:solidFill>
                  <a:schemeClr val="tx2"/>
                </a:solidFill>
                <a:latin typeface="+mn-lt"/>
                <a:ea typeface="+mn-ea"/>
                <a:cs typeface="Arial" panose="020B0604020202020204" pitchFamily="34" charset="0"/>
              </a:defRPr>
            </a:lvl5pPr>
            <a:lvl6pPr marL="2212410"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6pPr>
            <a:lvl7pPr marL="2654891"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7pPr>
            <a:lvl8pPr marL="3097374"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8pPr>
            <a:lvl9pPr marL="3539855"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9pPr>
          </a:lstStyle>
          <a:p>
            <a:pPr algn="l">
              <a:lnSpc>
                <a:spcPct val="120000"/>
              </a:lnSpc>
              <a:spcBef>
                <a:spcPts val="0"/>
              </a:spcBef>
              <a:spcAft>
                <a:spcPts val="600"/>
              </a:spcAft>
            </a:pPr>
            <a:r>
              <a:rPr lang="en-US" sz="800">
                <a:solidFill>
                  <a:schemeClr val="accent6"/>
                </a:solidFill>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algn="l">
              <a:lnSpc>
                <a:spcPct val="120000"/>
              </a:lnSpc>
              <a:spcBef>
                <a:spcPts val="0"/>
              </a:spcBef>
              <a:spcAft>
                <a:spcPts val="600"/>
              </a:spcAft>
            </a:pPr>
            <a:r>
              <a:rPr lang="en-US" sz="800">
                <a:solidFill>
                  <a:schemeClr val="accent6"/>
                </a:solidFill>
              </a:rPr>
              <a:t>Assurance, tax, and consulting offered through Moss Adams LLP. ISO/IEC 27001 services offered through Moss Adams Certifications LLC. Investment advisory offered through Moss Adams Wealth Advisors LLC.</a:t>
            </a:r>
          </a:p>
        </p:txBody>
      </p:sp>
      <p:sp>
        <p:nvSpPr>
          <p:cNvPr id="19" name="Text Placeholder - Left, Mid"/>
          <p:cNvSpPr>
            <a:spLocks noGrp="1"/>
          </p:cNvSpPr>
          <p:nvPr>
            <p:ph type="body" sz="quarter" idx="16" hasCustomPrompt="1"/>
          </p:nvPr>
        </p:nvSpPr>
        <p:spPr>
          <a:xfrm>
            <a:off x="995905" y="4022682"/>
            <a:ext cx="7656562" cy="642257"/>
          </a:xfrm>
        </p:spPr>
        <p:txBody>
          <a:bodyPr/>
          <a:lstStyle>
            <a:lvl1pPr>
              <a:lnSpc>
                <a:spcPts val="1800"/>
              </a:lnSpc>
              <a:spcBef>
                <a:spcPts val="0"/>
              </a:spcBef>
              <a:spcAft>
                <a:spcPts val="1000"/>
              </a:spcAft>
              <a:defRPr sz="1200" baseline="0">
                <a:solidFill>
                  <a:schemeClr val="bg2"/>
                </a:solidFill>
                <a:latin typeface="+mn-lt"/>
              </a:defRPr>
            </a:lvl1pPr>
          </a:lstStyle>
          <a:p>
            <a:pPr lvl="0"/>
            <a:r>
              <a:rPr lang="en-US"/>
              <a:t>Click to add a subtitle</a:t>
            </a:r>
          </a:p>
        </p:txBody>
      </p:sp>
      <p:grpSp>
        <p:nvGrpSpPr>
          <p:cNvPr id="5" name="Group 4"/>
          <p:cNvGrpSpPr/>
          <p:nvPr/>
        </p:nvGrpSpPr>
        <p:grpSpPr>
          <a:xfrm>
            <a:off x="6240658" y="76199"/>
            <a:ext cx="4356730" cy="1285208"/>
            <a:chOff x="6240658" y="76199"/>
            <a:chExt cx="4356730" cy="1285208"/>
          </a:xfrm>
        </p:grpSpPr>
        <p:sp>
          <p:nvSpPr>
            <p:cNvPr id="72" name="Freeform 71"/>
            <p:cNvSpPr>
              <a:spLocks noChangeAspect="1" noEditPoints="1"/>
            </p:cNvSpPr>
            <p:nvPr/>
          </p:nvSpPr>
          <p:spPr bwMode="auto">
            <a:xfrm>
              <a:off x="6240658" y="76199"/>
              <a:ext cx="891725" cy="88754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2"/>
            <p:cNvSpPr>
              <a:spLocks noChangeAspect="1" noEditPoints="1"/>
            </p:cNvSpPr>
            <p:nvPr/>
          </p:nvSpPr>
          <p:spPr bwMode="auto">
            <a:xfrm>
              <a:off x="10075301" y="76199"/>
              <a:ext cx="522087" cy="88754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3"/>
            <p:cNvSpPr>
              <a:spLocks noChangeAspect="1" noEditPoints="1"/>
            </p:cNvSpPr>
            <p:nvPr/>
          </p:nvSpPr>
          <p:spPr bwMode="auto">
            <a:xfrm>
              <a:off x="6244835" y="962532"/>
              <a:ext cx="887548" cy="398875"/>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4"/>
            <p:cNvSpPr>
              <a:spLocks noChangeAspect="1" noEditPoints="1"/>
            </p:cNvSpPr>
            <p:nvPr/>
          </p:nvSpPr>
          <p:spPr bwMode="auto">
            <a:xfrm>
              <a:off x="10076345" y="964620"/>
              <a:ext cx="519999" cy="394699"/>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4" name="Group 3"/>
            <p:cNvGrpSpPr/>
            <p:nvPr/>
          </p:nvGrpSpPr>
          <p:grpSpPr>
            <a:xfrm>
              <a:off x="9092732" y="76199"/>
              <a:ext cx="983612" cy="1285208"/>
              <a:chOff x="9092732" y="76199"/>
              <a:chExt cx="983612" cy="1285208"/>
            </a:xfrm>
            <a:solidFill>
              <a:schemeClr val="accent2"/>
            </a:solidFill>
          </p:grpSpPr>
          <p:sp>
            <p:nvSpPr>
              <p:cNvPr id="80" name="Freeform 79"/>
              <p:cNvSpPr>
                <a:spLocks noChangeAspect="1" noEditPoints="1"/>
              </p:cNvSpPr>
              <p:nvPr/>
            </p:nvSpPr>
            <p:spPr bwMode="auto">
              <a:xfrm>
                <a:off x="9094821" y="76199"/>
                <a:ext cx="981523" cy="88754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80"/>
              <p:cNvSpPr>
                <a:spLocks noChangeAspect="1" noEditPoints="1"/>
              </p:cNvSpPr>
              <p:nvPr/>
            </p:nvSpPr>
            <p:spPr bwMode="auto">
              <a:xfrm>
                <a:off x="9092732" y="962532"/>
                <a:ext cx="983612" cy="398875"/>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 name="Group 21"/>
            <p:cNvGrpSpPr/>
            <p:nvPr/>
          </p:nvGrpSpPr>
          <p:grpSpPr>
            <a:xfrm>
              <a:off x="8112558" y="76199"/>
              <a:ext cx="983612" cy="1285208"/>
              <a:chOff x="9092732" y="76199"/>
              <a:chExt cx="983612" cy="1285208"/>
            </a:xfrm>
            <a:solidFill>
              <a:schemeClr val="accent2"/>
            </a:solidFill>
          </p:grpSpPr>
          <p:sp>
            <p:nvSpPr>
              <p:cNvPr id="23" name="Freeform 22"/>
              <p:cNvSpPr>
                <a:spLocks noChangeAspect="1" noEditPoints="1"/>
              </p:cNvSpPr>
              <p:nvPr/>
            </p:nvSpPr>
            <p:spPr bwMode="auto">
              <a:xfrm>
                <a:off x="9094821" y="76199"/>
                <a:ext cx="981523" cy="88754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noChangeAspect="1" noEditPoints="1"/>
              </p:cNvSpPr>
              <p:nvPr/>
            </p:nvSpPr>
            <p:spPr bwMode="auto">
              <a:xfrm>
                <a:off x="9092732" y="962532"/>
                <a:ext cx="983612" cy="398875"/>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5" name="Group 24"/>
            <p:cNvGrpSpPr/>
            <p:nvPr/>
          </p:nvGrpSpPr>
          <p:grpSpPr>
            <a:xfrm>
              <a:off x="7127227" y="76199"/>
              <a:ext cx="983612" cy="1285208"/>
              <a:chOff x="9092732" y="76199"/>
              <a:chExt cx="983612" cy="1285208"/>
            </a:xfrm>
            <a:solidFill>
              <a:schemeClr val="accent2"/>
            </a:solidFill>
          </p:grpSpPr>
          <p:sp>
            <p:nvSpPr>
              <p:cNvPr id="26" name="Freeform 25"/>
              <p:cNvSpPr>
                <a:spLocks noChangeAspect="1" noEditPoints="1"/>
              </p:cNvSpPr>
              <p:nvPr/>
            </p:nvSpPr>
            <p:spPr bwMode="auto">
              <a:xfrm>
                <a:off x="9094821" y="76199"/>
                <a:ext cx="981523" cy="88754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ChangeAspect="1" noEditPoints="1"/>
              </p:cNvSpPr>
              <p:nvPr/>
            </p:nvSpPr>
            <p:spPr bwMode="auto">
              <a:xfrm>
                <a:off x="9092732" y="962532"/>
                <a:ext cx="983612" cy="398875"/>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29" name="Subtitle 2">
            <a:extLst>
              <a:ext uri="{FF2B5EF4-FFF2-40B4-BE49-F238E27FC236}">
                <a16:creationId xmlns:a16="http://schemas.microsoft.com/office/drawing/2014/main" id="{5A74E510-2111-4A33-8B31-3B2DB72B3444}"/>
              </a:ext>
            </a:extLst>
          </p:cNvPr>
          <p:cNvSpPr txBox="1">
            <a:spLocks/>
          </p:cNvSpPr>
          <p:nvPr userDrawn="1"/>
        </p:nvSpPr>
        <p:spPr>
          <a:xfrm>
            <a:off x="975809" y="5301343"/>
            <a:ext cx="9600024" cy="854311"/>
          </a:xfrm>
          <a:prstGeom prst="rect">
            <a:avLst/>
          </a:prstGeom>
        </p:spPr>
        <p:txBody>
          <a:bodyPr vert="horz" lIns="0" tIns="0" rIns="0" bIns="0" rtlCol="0">
            <a:noAutofit/>
          </a:bodyPr>
          <a:lstStyle>
            <a:lvl1pPr marL="0" indent="0" algn="l" defTabSz="884964" rtl="0" eaLnBrk="1" latinLnBrk="0" hangingPunct="1">
              <a:lnSpc>
                <a:spcPts val="1291"/>
              </a:lnSpc>
              <a:spcBef>
                <a:spcPts val="1800"/>
              </a:spcBef>
              <a:spcAft>
                <a:spcPts val="0"/>
              </a:spcAft>
              <a:buFont typeface="Arial" panose="020B0604020202020204" pitchFamily="34" charset="0"/>
              <a:buNone/>
              <a:defRPr sz="1100" kern="1200" baseline="0">
                <a:solidFill>
                  <a:schemeClr val="accent3"/>
                </a:solidFill>
                <a:latin typeface="+mn-lt"/>
                <a:ea typeface="+mn-ea"/>
                <a:cs typeface="Arial" panose="020B0604020202020204" pitchFamily="34" charset="0"/>
              </a:defRPr>
            </a:lvl1pPr>
            <a:lvl2pPr marL="442482" indent="0" algn="ctr" defTabSz="884964" rtl="0" eaLnBrk="1" latinLnBrk="0" hangingPunct="1">
              <a:lnSpc>
                <a:spcPts val="2200"/>
              </a:lnSpc>
              <a:spcBef>
                <a:spcPts val="1200"/>
              </a:spcBef>
              <a:spcAft>
                <a:spcPts val="200"/>
              </a:spcAft>
              <a:buFontTx/>
              <a:buNone/>
              <a:defRPr sz="1936" b="1" kern="1200" cap="all" spc="57" baseline="0">
                <a:solidFill>
                  <a:schemeClr val="tx2"/>
                </a:solidFill>
                <a:latin typeface="+mn-lt"/>
                <a:ea typeface="+mn-ea"/>
                <a:cs typeface="Arial" panose="020B0604020202020204" pitchFamily="34" charset="0"/>
              </a:defRPr>
            </a:lvl2pPr>
            <a:lvl3pPr marL="884964" indent="0" algn="ctr" defTabSz="884964" rtl="0" eaLnBrk="1" latinLnBrk="0" hangingPunct="1">
              <a:lnSpc>
                <a:spcPts val="2000"/>
              </a:lnSpc>
              <a:spcBef>
                <a:spcPts val="0"/>
              </a:spcBef>
              <a:spcAft>
                <a:spcPts val="1200"/>
              </a:spcAft>
              <a:buFont typeface="Arial" panose="020B0604020202020204" pitchFamily="34" charset="0"/>
              <a:buNone/>
              <a:defRPr sz="1742" kern="1200" baseline="0">
                <a:solidFill>
                  <a:schemeClr val="tx1"/>
                </a:solidFill>
                <a:latin typeface="+mn-lt"/>
                <a:ea typeface="+mn-ea"/>
                <a:cs typeface="Arial" panose="020B0604020202020204" pitchFamily="34" charset="0"/>
              </a:defRPr>
            </a:lvl3pPr>
            <a:lvl4pPr marL="1327446" indent="0" algn="ctr" defTabSz="884964" rtl="0" eaLnBrk="1" latinLnBrk="0" hangingPunct="1">
              <a:lnSpc>
                <a:spcPts val="1800"/>
              </a:lnSpc>
              <a:spcBef>
                <a:spcPts val="0"/>
              </a:spcBef>
              <a:spcAft>
                <a:spcPts val="800"/>
              </a:spcAft>
              <a:buClr>
                <a:schemeClr val="accent2"/>
              </a:buClr>
              <a:buFont typeface="Arial" panose="020B0604020202020204" pitchFamily="34" charset="0"/>
              <a:buNone/>
              <a:defRPr sz="1549" kern="1200" baseline="0">
                <a:solidFill>
                  <a:schemeClr val="tx1"/>
                </a:solidFill>
                <a:latin typeface="+mn-lt"/>
                <a:ea typeface="+mn-ea"/>
                <a:cs typeface="Arial" panose="020B0604020202020204" pitchFamily="34" charset="0"/>
              </a:defRPr>
            </a:lvl4pPr>
            <a:lvl5pPr marL="1769927" indent="0" algn="ctr" defTabSz="884964" rtl="0" eaLnBrk="1" latinLnBrk="0" hangingPunct="1">
              <a:lnSpc>
                <a:spcPts val="1600"/>
              </a:lnSpc>
              <a:spcBef>
                <a:spcPts val="0"/>
              </a:spcBef>
              <a:spcAft>
                <a:spcPts val="800"/>
              </a:spcAft>
              <a:buFont typeface="Arial" panose="020B0604020202020204" pitchFamily="34" charset="0"/>
              <a:buNone/>
              <a:defRPr sz="1549" kern="1200" baseline="0">
                <a:solidFill>
                  <a:schemeClr val="tx2"/>
                </a:solidFill>
                <a:latin typeface="+mn-lt"/>
                <a:ea typeface="+mn-ea"/>
                <a:cs typeface="Arial" panose="020B0604020202020204" pitchFamily="34" charset="0"/>
              </a:defRPr>
            </a:lvl5pPr>
            <a:lvl6pPr marL="2212410"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6pPr>
            <a:lvl7pPr marL="2654891"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7pPr>
            <a:lvl8pPr marL="3097374"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8pPr>
            <a:lvl9pPr marL="3539855"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9pPr>
          </a:lstStyle>
          <a:p>
            <a:pPr algn="l">
              <a:lnSpc>
                <a:spcPct val="120000"/>
              </a:lnSpc>
              <a:spcBef>
                <a:spcPts val="0"/>
              </a:spcBef>
              <a:spcAft>
                <a:spcPts val="600"/>
              </a:spcAft>
            </a:pPr>
            <a:endParaRPr lang="en-US" sz="800">
              <a:solidFill>
                <a:schemeClr val="accent6"/>
              </a:solidFill>
            </a:endParaRPr>
          </a:p>
        </p:txBody>
      </p:sp>
    </p:spTree>
    <p:extLst>
      <p:ext uri="{BB962C8B-B14F-4D97-AF65-F5344CB8AC3E}">
        <p14:creationId xmlns:p14="http://schemas.microsoft.com/office/powerpoint/2010/main" val="2416570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16">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peakers 1">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Eastern Washington University June Steering Committee Update</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DBCF6F11-54DC-4316-9B6E-D795753F81AD}"/>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2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peakers 1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1" hasCustomPrompt="1"/>
          </p:nvPr>
        </p:nvSpPr>
        <p:spPr>
          <a:xfrm>
            <a:off x="667265"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marR="0" indent="0" algn="l" defTabSz="884964" rtl="0" eaLnBrk="1" fontAlgn="auto" latinLnBrk="0" hangingPunct="1">
              <a:lnSpc>
                <a:spcPct val="100000"/>
              </a:lnSpc>
              <a:spcBef>
                <a:spcPts val="0"/>
              </a:spcBef>
              <a:spcAft>
                <a:spcPts val="1000"/>
              </a:spcAft>
              <a:buClrTx/>
              <a:buSzTx/>
              <a:buFontTx/>
              <a:buNone/>
              <a:tabLst/>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marL="0" marR="0" lvl="2" indent="0" algn="l" defTabSz="884964" rtl="0" eaLnBrk="1" fontAlgn="auto" latinLnBrk="0" hangingPunct="1">
              <a:lnSpc>
                <a:spcPct val="100000"/>
              </a:lnSpc>
              <a:spcBef>
                <a:spcPts val="0"/>
              </a:spcBef>
              <a:spcAft>
                <a:spcPts val="1000"/>
              </a:spcAft>
              <a:buClrTx/>
              <a:buSzTx/>
              <a:buFontTx/>
              <a:buNone/>
              <a:tabLst/>
              <a:defRPr/>
            </a:pPr>
            <a:r>
              <a:rPr lang="en-US"/>
              <a:t>Body</a:t>
            </a:r>
          </a:p>
          <a:p>
            <a:pPr lvl="1"/>
            <a:endParaRPr lang="en-US"/>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F1876377-E4B7-4D56-BA34-280F09EF2E92}"/>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5455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peakers 2">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Eastern Washington University June Steering Committee Update</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marR="0" indent="0" algn="l" defTabSz="884964" rtl="0" eaLnBrk="1" fontAlgn="auto" latinLnBrk="0" hangingPunct="1">
              <a:lnSpc>
                <a:spcPct val="100000"/>
              </a:lnSpc>
              <a:spcBef>
                <a:spcPts val="0"/>
              </a:spcBef>
              <a:spcAft>
                <a:spcPts val="1000"/>
              </a:spcAft>
              <a:buClrTx/>
              <a:buSzTx/>
              <a:buFontTx/>
              <a:buNone/>
              <a:tabLst/>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marL="0" marR="0" lvl="2" indent="0" algn="l" defTabSz="884964" rtl="0" eaLnBrk="1" fontAlgn="auto" latinLnBrk="0" hangingPunct="1">
              <a:lnSpc>
                <a:spcPct val="100000"/>
              </a:lnSpc>
              <a:spcBef>
                <a:spcPts val="0"/>
              </a:spcBef>
              <a:spcAft>
                <a:spcPts val="1000"/>
              </a:spcAft>
              <a:buClrTx/>
              <a:buSzTx/>
              <a:buFontTx/>
              <a:buNone/>
              <a:tabLst/>
              <a:defRPr/>
            </a:pPr>
            <a:r>
              <a:rPr lang="en-US"/>
              <a:t>Body</a:t>
            </a:r>
          </a:p>
        </p:txBody>
      </p:sp>
      <p:sp>
        <p:nvSpPr>
          <p:cNvPr id="21" name="Text Placeholder - Bio Name 1-2"/>
          <p:cNvSpPr>
            <a:spLocks noGrp="1"/>
          </p:cNvSpPr>
          <p:nvPr>
            <p:ph type="body" sz="quarter" idx="50" hasCustomPrompt="1"/>
          </p:nvPr>
        </p:nvSpPr>
        <p:spPr>
          <a:xfrm>
            <a:off x="4208414"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marR="0" indent="0" algn="l" defTabSz="884964" rtl="0" eaLnBrk="1" fontAlgn="auto" latinLnBrk="0" hangingPunct="1">
              <a:lnSpc>
                <a:spcPct val="100000"/>
              </a:lnSpc>
              <a:spcBef>
                <a:spcPts val="0"/>
              </a:spcBef>
              <a:spcAft>
                <a:spcPts val="1000"/>
              </a:spcAft>
              <a:buClrTx/>
              <a:buSzTx/>
              <a:buFontTx/>
              <a:buNone/>
              <a:tabLst/>
              <a:defRPr sz="1800" b="0" i="0" cap="none" spc="0" baseline="0">
                <a:solidFill>
                  <a:schemeClr val="tx1"/>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i="1" baseline="0">
                <a:solidFill>
                  <a:schemeClr val="accent5"/>
                </a:solidFill>
                <a:latin typeface="+mj-lt"/>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3"/>
            <a:r>
              <a:rPr lang="en-US"/>
              <a:t>Title</a:t>
            </a:r>
          </a:p>
          <a:p>
            <a:pPr marL="0" marR="0" lvl="2" indent="0" algn="l" defTabSz="884964" rtl="0" eaLnBrk="1" fontAlgn="auto" latinLnBrk="0" hangingPunct="1">
              <a:lnSpc>
                <a:spcPct val="100000"/>
              </a:lnSpc>
              <a:spcBef>
                <a:spcPts val="0"/>
              </a:spcBef>
              <a:spcAft>
                <a:spcPts val="1000"/>
              </a:spcAft>
              <a:buClrTx/>
              <a:buSzTx/>
              <a:buFontTx/>
              <a:buNone/>
              <a:tabLst/>
              <a:defRPr/>
            </a:pPr>
            <a:r>
              <a:rPr lang="en-US"/>
              <a:t>Body</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F3943800-E7CC-4601-BA16-4B5EF7F89E8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001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peakers 2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1" hasCustomPrompt="1"/>
          </p:nvPr>
        </p:nvSpPr>
        <p:spPr>
          <a:xfrm>
            <a:off x="667265"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sp>
        <p:nvSpPr>
          <p:cNvPr id="18" name="Text Placeholder - Bio Name 1-2"/>
          <p:cNvSpPr>
            <a:spLocks noGrp="1"/>
          </p:cNvSpPr>
          <p:nvPr>
            <p:ph type="body" sz="quarter" idx="49" hasCustomPrompt="1"/>
          </p:nvPr>
        </p:nvSpPr>
        <p:spPr>
          <a:xfrm>
            <a:off x="4208414"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6DCE19E2-3A64-401F-A5BD-E66B6755783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23281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peakers 3">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Eastern Washington University June Steering Committee Update</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Picture Placeholder - Bio"/>
          <p:cNvSpPr>
            <a:spLocks noGrp="1" noChangeAspect="1"/>
          </p:cNvSpPr>
          <p:nvPr>
            <p:ph type="pic" sz="quarter" idx="48" hasCustomPrompt="1"/>
          </p:nvPr>
        </p:nvSpPr>
        <p:spPr>
          <a:xfrm>
            <a:off x="7689419"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1" name="Text Placeholder - Bio Name 1-2"/>
          <p:cNvSpPr>
            <a:spLocks noGrp="1"/>
          </p:cNvSpPr>
          <p:nvPr>
            <p:ph type="body" sz="quarter" idx="50" hasCustomPrompt="1"/>
          </p:nvPr>
        </p:nvSpPr>
        <p:spPr>
          <a:xfrm>
            <a:off x="4208414"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2" name="Text Placeholder - Bio Name 1-2"/>
          <p:cNvSpPr>
            <a:spLocks noGrp="1"/>
          </p:cNvSpPr>
          <p:nvPr>
            <p:ph type="body" sz="quarter" idx="51" hasCustomPrompt="1"/>
          </p:nvPr>
        </p:nvSpPr>
        <p:spPr>
          <a:xfrm>
            <a:off x="7689419"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RuleLine - Mid" hidden="1">
            <a:extLst>
              <a:ext uri="{FF2B5EF4-FFF2-40B4-BE49-F238E27FC236}">
                <a16:creationId xmlns:a16="http://schemas.microsoft.com/office/drawing/2014/main" id="{34F23AE4-5177-44E9-9A66-BCD9B40EBC1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76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peakers 3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4" name="Picture Placeholder - Bio"/>
          <p:cNvSpPr>
            <a:spLocks noGrp="1" noChangeAspect="1"/>
          </p:cNvSpPr>
          <p:nvPr>
            <p:ph type="pic" sz="quarter" idx="48" hasCustomPrompt="1"/>
          </p:nvPr>
        </p:nvSpPr>
        <p:spPr>
          <a:xfrm>
            <a:off x="7689419"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1" hasCustomPrompt="1"/>
          </p:nvPr>
        </p:nvSpPr>
        <p:spPr>
          <a:xfrm>
            <a:off x="667265"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sp>
        <p:nvSpPr>
          <p:cNvPr id="18" name="Text Placeholder - Bio Name 1-2"/>
          <p:cNvSpPr>
            <a:spLocks noGrp="1"/>
          </p:cNvSpPr>
          <p:nvPr>
            <p:ph type="body" sz="quarter" idx="49" hasCustomPrompt="1"/>
          </p:nvPr>
        </p:nvSpPr>
        <p:spPr>
          <a:xfrm>
            <a:off x="4208414"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sp>
        <p:nvSpPr>
          <p:cNvPr id="19" name="Text Placeholder - Bio Name 1-2"/>
          <p:cNvSpPr>
            <a:spLocks noGrp="1"/>
          </p:cNvSpPr>
          <p:nvPr>
            <p:ph type="body" sz="quarter" idx="50" hasCustomPrompt="1"/>
          </p:nvPr>
        </p:nvSpPr>
        <p:spPr>
          <a:xfrm>
            <a:off x="7689419"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Mid" hidden="1">
            <a:extLst>
              <a:ext uri="{FF2B5EF4-FFF2-40B4-BE49-F238E27FC236}">
                <a16:creationId xmlns:a16="http://schemas.microsoft.com/office/drawing/2014/main" id="{5AB26EDC-EF9A-46B4-B09B-827101FF430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320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peakers 4">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Eastern Washington University June Steering Committee Update</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1" y="1658936"/>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5680724"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2869394"/>
            <a:ext cx="4775789"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21" name="Text Placeholder - Bio Name 1-2"/>
          <p:cNvSpPr>
            <a:spLocks noGrp="1"/>
          </p:cNvSpPr>
          <p:nvPr>
            <p:ph type="body" sz="quarter" idx="50" hasCustomPrompt="1"/>
          </p:nvPr>
        </p:nvSpPr>
        <p:spPr>
          <a:xfrm>
            <a:off x="5680723" y="2869394"/>
            <a:ext cx="4775789"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Picture Placeholder - Bio">
            <a:extLst>
              <a:ext uri="{FF2B5EF4-FFF2-40B4-BE49-F238E27FC236}">
                <a16:creationId xmlns:a16="http://schemas.microsoft.com/office/drawing/2014/main" id="{0B0DC18D-0F74-40CD-8B10-3DFB20A9C19F}"/>
              </a:ext>
            </a:extLst>
          </p:cNvPr>
          <p:cNvSpPr>
            <a:spLocks noGrp="1" noChangeAspect="1"/>
          </p:cNvSpPr>
          <p:nvPr>
            <p:ph type="pic" sz="quarter" idx="51" hasCustomPrompt="1"/>
          </p:nvPr>
        </p:nvSpPr>
        <p:spPr>
          <a:xfrm>
            <a:off x="669278" y="3718981"/>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4" name="Picture Placeholder - Bio">
            <a:extLst>
              <a:ext uri="{FF2B5EF4-FFF2-40B4-BE49-F238E27FC236}">
                <a16:creationId xmlns:a16="http://schemas.microsoft.com/office/drawing/2014/main" id="{DE8A8F65-D76A-41AA-BBA5-FD7971273565}"/>
              </a:ext>
            </a:extLst>
          </p:cNvPr>
          <p:cNvSpPr>
            <a:spLocks noGrp="1" noChangeAspect="1"/>
          </p:cNvSpPr>
          <p:nvPr>
            <p:ph type="pic" sz="quarter" idx="52" hasCustomPrompt="1"/>
          </p:nvPr>
        </p:nvSpPr>
        <p:spPr>
          <a:xfrm>
            <a:off x="5689601" y="3728804"/>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5" name="Text Placeholder - Bio Name 1-2">
            <a:extLst>
              <a:ext uri="{FF2B5EF4-FFF2-40B4-BE49-F238E27FC236}">
                <a16:creationId xmlns:a16="http://schemas.microsoft.com/office/drawing/2014/main" id="{4D49502A-F6D9-4067-9F0F-B4697E5B3A2B}"/>
              </a:ext>
            </a:extLst>
          </p:cNvPr>
          <p:cNvSpPr>
            <a:spLocks noGrp="1"/>
          </p:cNvSpPr>
          <p:nvPr>
            <p:ph type="body" sz="quarter" idx="53" hasCustomPrompt="1"/>
          </p:nvPr>
        </p:nvSpPr>
        <p:spPr>
          <a:xfrm>
            <a:off x="669277" y="4929440"/>
            <a:ext cx="4775789" cy="610654"/>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26" name="Text Placeholder - Bio Name 1-2">
            <a:extLst>
              <a:ext uri="{FF2B5EF4-FFF2-40B4-BE49-F238E27FC236}">
                <a16:creationId xmlns:a16="http://schemas.microsoft.com/office/drawing/2014/main" id="{DA6C3AD9-C32E-4076-8999-F1BB73306B1D}"/>
              </a:ext>
            </a:extLst>
          </p:cNvPr>
          <p:cNvSpPr>
            <a:spLocks noGrp="1"/>
          </p:cNvSpPr>
          <p:nvPr>
            <p:ph type="body" sz="quarter" idx="54" hasCustomPrompt="1"/>
          </p:nvPr>
        </p:nvSpPr>
        <p:spPr>
          <a:xfrm>
            <a:off x="5689600" y="4929440"/>
            <a:ext cx="4775789" cy="610654"/>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cxnSp>
        <p:nvCxnSpPr>
          <p:cNvPr id="17" name="RuleLine - Mid" hidden="1">
            <a:extLst>
              <a:ext uri="{FF2B5EF4-FFF2-40B4-BE49-F238E27FC236}">
                <a16:creationId xmlns:a16="http://schemas.microsoft.com/office/drawing/2014/main" id="{BBDA479A-4470-47D0-BD24-E202F19E55C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85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peakers 4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Picture Placeholder - Bio">
            <a:extLst>
              <a:ext uri="{FF2B5EF4-FFF2-40B4-BE49-F238E27FC236}">
                <a16:creationId xmlns:a16="http://schemas.microsoft.com/office/drawing/2014/main" id="{5EB208C9-44B9-411A-BAB8-79AEC6437DA7}"/>
              </a:ext>
            </a:extLst>
          </p:cNvPr>
          <p:cNvSpPr>
            <a:spLocks noGrp="1" noChangeAspect="1"/>
          </p:cNvSpPr>
          <p:nvPr>
            <p:ph type="pic" sz="quarter" idx="30" hasCustomPrompt="1"/>
          </p:nvPr>
        </p:nvSpPr>
        <p:spPr>
          <a:xfrm>
            <a:off x="660401" y="1658936"/>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2" name="Picture Placeholder - Bio">
            <a:extLst>
              <a:ext uri="{FF2B5EF4-FFF2-40B4-BE49-F238E27FC236}">
                <a16:creationId xmlns:a16="http://schemas.microsoft.com/office/drawing/2014/main" id="{CB2A8A13-1948-4ED7-B612-2D4812AEB64A}"/>
              </a:ext>
            </a:extLst>
          </p:cNvPr>
          <p:cNvSpPr>
            <a:spLocks noGrp="1" noChangeAspect="1"/>
          </p:cNvSpPr>
          <p:nvPr>
            <p:ph type="pic" sz="quarter" idx="47" hasCustomPrompt="1"/>
          </p:nvPr>
        </p:nvSpPr>
        <p:spPr>
          <a:xfrm>
            <a:off x="5680724"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3" name="Text Placeholder - Bio Name 1-2">
            <a:extLst>
              <a:ext uri="{FF2B5EF4-FFF2-40B4-BE49-F238E27FC236}">
                <a16:creationId xmlns:a16="http://schemas.microsoft.com/office/drawing/2014/main" id="{54E8AC6E-6E43-4AF1-8F3B-8ECE16331AA4}"/>
              </a:ext>
            </a:extLst>
          </p:cNvPr>
          <p:cNvSpPr>
            <a:spLocks noGrp="1"/>
          </p:cNvSpPr>
          <p:nvPr>
            <p:ph type="body" sz="quarter" idx="49" hasCustomPrompt="1"/>
          </p:nvPr>
        </p:nvSpPr>
        <p:spPr>
          <a:xfrm>
            <a:off x="660400" y="2869394"/>
            <a:ext cx="4775789"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i="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4" name="Text Placeholder - Bio Name 1-2">
            <a:extLst>
              <a:ext uri="{FF2B5EF4-FFF2-40B4-BE49-F238E27FC236}">
                <a16:creationId xmlns:a16="http://schemas.microsoft.com/office/drawing/2014/main" id="{46453D7A-35F6-469A-8C99-857546530874}"/>
              </a:ext>
            </a:extLst>
          </p:cNvPr>
          <p:cNvSpPr>
            <a:spLocks noGrp="1"/>
          </p:cNvSpPr>
          <p:nvPr>
            <p:ph type="body" sz="quarter" idx="50" hasCustomPrompt="1"/>
          </p:nvPr>
        </p:nvSpPr>
        <p:spPr>
          <a:xfrm>
            <a:off x="5680723" y="2869394"/>
            <a:ext cx="4775789"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5" name="Picture Placeholder - Bio">
            <a:extLst>
              <a:ext uri="{FF2B5EF4-FFF2-40B4-BE49-F238E27FC236}">
                <a16:creationId xmlns:a16="http://schemas.microsoft.com/office/drawing/2014/main" id="{BB9B5E17-6794-45CD-8B8F-927F5542567C}"/>
              </a:ext>
            </a:extLst>
          </p:cNvPr>
          <p:cNvSpPr>
            <a:spLocks noGrp="1" noChangeAspect="1"/>
          </p:cNvSpPr>
          <p:nvPr>
            <p:ph type="pic" sz="quarter" idx="51" hasCustomPrompt="1"/>
          </p:nvPr>
        </p:nvSpPr>
        <p:spPr>
          <a:xfrm>
            <a:off x="669278" y="3718981"/>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6" name="Picture Placeholder - Bio">
            <a:extLst>
              <a:ext uri="{FF2B5EF4-FFF2-40B4-BE49-F238E27FC236}">
                <a16:creationId xmlns:a16="http://schemas.microsoft.com/office/drawing/2014/main" id="{ABEE1687-5284-43FC-80D1-A11B01C8672D}"/>
              </a:ext>
            </a:extLst>
          </p:cNvPr>
          <p:cNvSpPr>
            <a:spLocks noGrp="1" noChangeAspect="1"/>
          </p:cNvSpPr>
          <p:nvPr>
            <p:ph type="pic" sz="quarter" idx="52" hasCustomPrompt="1"/>
          </p:nvPr>
        </p:nvSpPr>
        <p:spPr>
          <a:xfrm>
            <a:off x="5689601" y="3728804"/>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7" name="Text Placeholder - Bio Name 1-2">
            <a:extLst>
              <a:ext uri="{FF2B5EF4-FFF2-40B4-BE49-F238E27FC236}">
                <a16:creationId xmlns:a16="http://schemas.microsoft.com/office/drawing/2014/main" id="{E1679F46-0171-46E9-A248-C8DE204DFCDD}"/>
              </a:ext>
            </a:extLst>
          </p:cNvPr>
          <p:cNvSpPr>
            <a:spLocks noGrp="1"/>
          </p:cNvSpPr>
          <p:nvPr>
            <p:ph type="body" sz="quarter" idx="53" hasCustomPrompt="1"/>
          </p:nvPr>
        </p:nvSpPr>
        <p:spPr>
          <a:xfrm>
            <a:off x="669277" y="4929440"/>
            <a:ext cx="4775789" cy="610654"/>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8" name="Text Placeholder - Bio Name 1-2">
            <a:extLst>
              <a:ext uri="{FF2B5EF4-FFF2-40B4-BE49-F238E27FC236}">
                <a16:creationId xmlns:a16="http://schemas.microsoft.com/office/drawing/2014/main" id="{CFB6FE4B-865D-402F-A3D5-126A61432B8F}"/>
              </a:ext>
            </a:extLst>
          </p:cNvPr>
          <p:cNvSpPr>
            <a:spLocks noGrp="1"/>
          </p:cNvSpPr>
          <p:nvPr>
            <p:ph type="body" sz="quarter" idx="54" hasCustomPrompt="1"/>
          </p:nvPr>
        </p:nvSpPr>
        <p:spPr>
          <a:xfrm>
            <a:off x="5689600" y="4929440"/>
            <a:ext cx="4775789" cy="610654"/>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cxnSp>
        <p:nvCxnSpPr>
          <p:cNvPr id="17" name="RuleLine - Mid" hidden="1">
            <a:extLst>
              <a:ext uri="{FF2B5EF4-FFF2-40B4-BE49-F238E27FC236}">
                <a16:creationId xmlns:a16="http://schemas.microsoft.com/office/drawing/2014/main" id="{C8FF6E2F-9F08-475D-A974-B7F0F3970E7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16092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peakers 5">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Eastern Washington University June Steering Committee Update</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1" y="1658936"/>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109373"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21" name="Text Placeholder - Bio Name 1-2"/>
          <p:cNvSpPr>
            <a:spLocks noGrp="1"/>
          </p:cNvSpPr>
          <p:nvPr>
            <p:ph type="body" sz="quarter" idx="50" hasCustomPrompt="1"/>
          </p:nvPr>
        </p:nvSpPr>
        <p:spPr>
          <a:xfrm>
            <a:off x="4109372"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Picture Placeholder - Bio">
            <a:extLst>
              <a:ext uri="{FF2B5EF4-FFF2-40B4-BE49-F238E27FC236}">
                <a16:creationId xmlns:a16="http://schemas.microsoft.com/office/drawing/2014/main" id="{0B0DC18D-0F74-40CD-8B10-3DFB20A9C19F}"/>
              </a:ext>
            </a:extLst>
          </p:cNvPr>
          <p:cNvSpPr>
            <a:spLocks noGrp="1" noChangeAspect="1"/>
          </p:cNvSpPr>
          <p:nvPr>
            <p:ph type="pic" sz="quarter" idx="51" hasCustomPrompt="1"/>
          </p:nvPr>
        </p:nvSpPr>
        <p:spPr>
          <a:xfrm>
            <a:off x="669278" y="3718981"/>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Picture Placeholder - Bio">
            <a:extLst>
              <a:ext uri="{FF2B5EF4-FFF2-40B4-BE49-F238E27FC236}">
                <a16:creationId xmlns:a16="http://schemas.microsoft.com/office/drawing/2014/main" id="{4CF877EC-13E1-4681-A91E-F99D16487094}"/>
              </a:ext>
            </a:extLst>
          </p:cNvPr>
          <p:cNvSpPr>
            <a:spLocks noGrp="1" noChangeAspect="1"/>
          </p:cNvSpPr>
          <p:nvPr>
            <p:ph type="pic" sz="quarter" idx="55" hasCustomPrompt="1"/>
          </p:nvPr>
        </p:nvSpPr>
        <p:spPr>
          <a:xfrm>
            <a:off x="7558345"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2" name="Text Placeholder - Bio Name 1-2">
            <a:extLst>
              <a:ext uri="{FF2B5EF4-FFF2-40B4-BE49-F238E27FC236}">
                <a16:creationId xmlns:a16="http://schemas.microsoft.com/office/drawing/2014/main" id="{64CAAD23-698B-4FDF-8AD8-DC427102FD23}"/>
              </a:ext>
            </a:extLst>
          </p:cNvPr>
          <p:cNvSpPr>
            <a:spLocks noGrp="1"/>
          </p:cNvSpPr>
          <p:nvPr>
            <p:ph type="body" sz="quarter" idx="56" hasCustomPrompt="1"/>
          </p:nvPr>
        </p:nvSpPr>
        <p:spPr>
          <a:xfrm>
            <a:off x="7558344"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28" name="Picture Placeholder - Bio">
            <a:extLst>
              <a:ext uri="{FF2B5EF4-FFF2-40B4-BE49-F238E27FC236}">
                <a16:creationId xmlns:a16="http://schemas.microsoft.com/office/drawing/2014/main" id="{EBE454F0-2058-4FB8-9A18-052DC900C2DE}"/>
              </a:ext>
            </a:extLst>
          </p:cNvPr>
          <p:cNvSpPr>
            <a:spLocks noGrp="1" noChangeAspect="1"/>
          </p:cNvSpPr>
          <p:nvPr>
            <p:ph type="pic" sz="quarter" idx="58" hasCustomPrompt="1"/>
          </p:nvPr>
        </p:nvSpPr>
        <p:spPr>
          <a:xfrm>
            <a:off x="4110848" y="3738738"/>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9" name="Text Placeholder - Bio Name 1-2">
            <a:extLst>
              <a:ext uri="{FF2B5EF4-FFF2-40B4-BE49-F238E27FC236}">
                <a16:creationId xmlns:a16="http://schemas.microsoft.com/office/drawing/2014/main" id="{D3DEA2C3-0E6B-44F5-95BE-48D7DC2A51ED}"/>
              </a:ext>
            </a:extLst>
          </p:cNvPr>
          <p:cNvSpPr>
            <a:spLocks noGrp="1"/>
          </p:cNvSpPr>
          <p:nvPr>
            <p:ph type="body" sz="quarter" idx="59" hasCustomPrompt="1"/>
          </p:nvPr>
        </p:nvSpPr>
        <p:spPr>
          <a:xfrm>
            <a:off x="661875" y="4939373"/>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30" name="Text Placeholder - Bio Name 1-2">
            <a:extLst>
              <a:ext uri="{FF2B5EF4-FFF2-40B4-BE49-F238E27FC236}">
                <a16:creationId xmlns:a16="http://schemas.microsoft.com/office/drawing/2014/main" id="{C403EDAA-7B6D-4C66-9095-A875F4F3B032}"/>
              </a:ext>
            </a:extLst>
          </p:cNvPr>
          <p:cNvSpPr>
            <a:spLocks noGrp="1"/>
          </p:cNvSpPr>
          <p:nvPr>
            <p:ph type="body" sz="quarter" idx="60" hasCustomPrompt="1"/>
          </p:nvPr>
        </p:nvSpPr>
        <p:spPr>
          <a:xfrm>
            <a:off x="4110847" y="4939373"/>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cxnSp>
        <p:nvCxnSpPr>
          <p:cNvPr id="24" name="RuleLine - Mid" hidden="1">
            <a:extLst>
              <a:ext uri="{FF2B5EF4-FFF2-40B4-BE49-F238E27FC236}">
                <a16:creationId xmlns:a16="http://schemas.microsoft.com/office/drawing/2014/main" id="{D53553A7-4502-450D-B722-6E93EB3D727B}"/>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30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Speakers 5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Eastern Washington University June Steering Committee Update</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Picture Placeholder - Bio">
            <a:extLst>
              <a:ext uri="{FF2B5EF4-FFF2-40B4-BE49-F238E27FC236}">
                <a16:creationId xmlns:a16="http://schemas.microsoft.com/office/drawing/2014/main" id="{EE8B08B3-1E51-4B98-A82A-1784BC11F976}"/>
              </a:ext>
            </a:extLst>
          </p:cNvPr>
          <p:cNvSpPr>
            <a:spLocks noGrp="1" noChangeAspect="1"/>
          </p:cNvSpPr>
          <p:nvPr>
            <p:ph type="pic" sz="quarter" idx="30" hasCustomPrompt="1"/>
          </p:nvPr>
        </p:nvSpPr>
        <p:spPr>
          <a:xfrm>
            <a:off x="660401" y="1658936"/>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8" name="Picture Placeholder - Bio">
            <a:extLst>
              <a:ext uri="{FF2B5EF4-FFF2-40B4-BE49-F238E27FC236}">
                <a16:creationId xmlns:a16="http://schemas.microsoft.com/office/drawing/2014/main" id="{51033547-D65A-49EA-BD2C-913D8DCC3BD9}"/>
              </a:ext>
            </a:extLst>
          </p:cNvPr>
          <p:cNvSpPr>
            <a:spLocks noGrp="1" noChangeAspect="1"/>
          </p:cNvSpPr>
          <p:nvPr>
            <p:ph type="pic" sz="quarter" idx="47" hasCustomPrompt="1"/>
          </p:nvPr>
        </p:nvSpPr>
        <p:spPr>
          <a:xfrm>
            <a:off x="4109373"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9" name="Text Placeholder - Bio Name 1-2">
            <a:extLst>
              <a:ext uri="{FF2B5EF4-FFF2-40B4-BE49-F238E27FC236}">
                <a16:creationId xmlns:a16="http://schemas.microsoft.com/office/drawing/2014/main" id="{81817228-56AB-4477-B5A9-AF89E2FE9E23}"/>
              </a:ext>
            </a:extLst>
          </p:cNvPr>
          <p:cNvSpPr>
            <a:spLocks noGrp="1"/>
          </p:cNvSpPr>
          <p:nvPr>
            <p:ph type="body" sz="quarter" idx="49" hasCustomPrompt="1"/>
          </p:nvPr>
        </p:nvSpPr>
        <p:spPr>
          <a:xfrm>
            <a:off x="660400"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9" name="Text Placeholder - Bio Name 1-2">
            <a:extLst>
              <a:ext uri="{FF2B5EF4-FFF2-40B4-BE49-F238E27FC236}">
                <a16:creationId xmlns:a16="http://schemas.microsoft.com/office/drawing/2014/main" id="{9BACABF3-7987-4640-B919-842AA0EF8381}"/>
              </a:ext>
            </a:extLst>
          </p:cNvPr>
          <p:cNvSpPr>
            <a:spLocks noGrp="1"/>
          </p:cNvSpPr>
          <p:nvPr>
            <p:ph type="body" sz="quarter" idx="50" hasCustomPrompt="1"/>
          </p:nvPr>
        </p:nvSpPr>
        <p:spPr>
          <a:xfrm>
            <a:off x="4109372"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30" name="Picture Placeholder - Bio">
            <a:extLst>
              <a:ext uri="{FF2B5EF4-FFF2-40B4-BE49-F238E27FC236}">
                <a16:creationId xmlns:a16="http://schemas.microsoft.com/office/drawing/2014/main" id="{2D626241-C0F6-4D3F-ACE3-8FE78F558E91}"/>
              </a:ext>
            </a:extLst>
          </p:cNvPr>
          <p:cNvSpPr>
            <a:spLocks noGrp="1" noChangeAspect="1"/>
          </p:cNvSpPr>
          <p:nvPr>
            <p:ph type="pic" sz="quarter" idx="51" hasCustomPrompt="1"/>
          </p:nvPr>
        </p:nvSpPr>
        <p:spPr>
          <a:xfrm>
            <a:off x="669278" y="3718981"/>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34" name="Picture Placeholder - Bio">
            <a:extLst>
              <a:ext uri="{FF2B5EF4-FFF2-40B4-BE49-F238E27FC236}">
                <a16:creationId xmlns:a16="http://schemas.microsoft.com/office/drawing/2014/main" id="{785D3FA3-96C7-4D0F-8251-B55D6F8F81BC}"/>
              </a:ext>
            </a:extLst>
          </p:cNvPr>
          <p:cNvSpPr>
            <a:spLocks noGrp="1" noChangeAspect="1"/>
          </p:cNvSpPr>
          <p:nvPr>
            <p:ph type="pic" sz="quarter" idx="55" hasCustomPrompt="1"/>
          </p:nvPr>
        </p:nvSpPr>
        <p:spPr>
          <a:xfrm>
            <a:off x="7558345"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35" name="Text Placeholder - Bio Name 1-2">
            <a:extLst>
              <a:ext uri="{FF2B5EF4-FFF2-40B4-BE49-F238E27FC236}">
                <a16:creationId xmlns:a16="http://schemas.microsoft.com/office/drawing/2014/main" id="{AA981C68-99B0-47B8-974A-E87E654093C9}"/>
              </a:ext>
            </a:extLst>
          </p:cNvPr>
          <p:cNvSpPr>
            <a:spLocks noGrp="1"/>
          </p:cNvSpPr>
          <p:nvPr>
            <p:ph type="body" sz="quarter" idx="56" hasCustomPrompt="1"/>
          </p:nvPr>
        </p:nvSpPr>
        <p:spPr>
          <a:xfrm>
            <a:off x="7558344"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37" name="Picture Placeholder - Bio">
            <a:extLst>
              <a:ext uri="{FF2B5EF4-FFF2-40B4-BE49-F238E27FC236}">
                <a16:creationId xmlns:a16="http://schemas.microsoft.com/office/drawing/2014/main" id="{AC88A3D7-317C-401B-A69D-2004FEC0EF1A}"/>
              </a:ext>
            </a:extLst>
          </p:cNvPr>
          <p:cNvSpPr>
            <a:spLocks noGrp="1" noChangeAspect="1"/>
          </p:cNvSpPr>
          <p:nvPr>
            <p:ph type="pic" sz="quarter" idx="58" hasCustomPrompt="1"/>
          </p:nvPr>
        </p:nvSpPr>
        <p:spPr>
          <a:xfrm>
            <a:off x="4110856" y="3729857"/>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38" name="Text Placeholder - Bio Name 1-2">
            <a:extLst>
              <a:ext uri="{FF2B5EF4-FFF2-40B4-BE49-F238E27FC236}">
                <a16:creationId xmlns:a16="http://schemas.microsoft.com/office/drawing/2014/main" id="{BA2CE015-94A1-4F3D-A422-E0A7315DAE4B}"/>
              </a:ext>
            </a:extLst>
          </p:cNvPr>
          <p:cNvSpPr>
            <a:spLocks noGrp="1"/>
          </p:cNvSpPr>
          <p:nvPr>
            <p:ph type="body" sz="quarter" idx="59" hasCustomPrompt="1"/>
          </p:nvPr>
        </p:nvSpPr>
        <p:spPr>
          <a:xfrm>
            <a:off x="661883" y="4930492"/>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39" name="Text Placeholder - Bio Name 1-2">
            <a:extLst>
              <a:ext uri="{FF2B5EF4-FFF2-40B4-BE49-F238E27FC236}">
                <a16:creationId xmlns:a16="http://schemas.microsoft.com/office/drawing/2014/main" id="{5A2DF87A-E576-41EE-9080-6849F820F9EE}"/>
              </a:ext>
            </a:extLst>
          </p:cNvPr>
          <p:cNvSpPr>
            <a:spLocks noGrp="1"/>
          </p:cNvSpPr>
          <p:nvPr>
            <p:ph type="body" sz="quarter" idx="60" hasCustomPrompt="1"/>
          </p:nvPr>
        </p:nvSpPr>
        <p:spPr>
          <a:xfrm>
            <a:off x="4110855" y="4930492"/>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cxnSp>
        <p:nvCxnSpPr>
          <p:cNvPr id="21" name="RuleLine - Mid" hidden="1">
            <a:extLst>
              <a:ext uri="{FF2B5EF4-FFF2-40B4-BE49-F238E27FC236}">
                <a16:creationId xmlns:a16="http://schemas.microsoft.com/office/drawing/2014/main" id="{ED5DAA5E-DECD-41BF-9BBC-439D31C0DEB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7466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Polling Question_Dark">
    <p:bg>
      <p:bgRef idx="1001">
        <a:schemeClr val="bg2"/>
      </p:bgRef>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FF259744-C3BF-4CFC-9C8B-7425F8F78384}"/>
              </a:ext>
            </a:extLst>
          </p:cNvPr>
          <p:cNvSpPr/>
          <p:nvPr userDrawn="1"/>
        </p:nvSpPr>
        <p:spPr>
          <a:xfrm>
            <a:off x="5175679" y="2524323"/>
            <a:ext cx="5380610" cy="2939342"/>
          </a:xfrm>
          <a:prstGeom prst="rect">
            <a:avLst/>
          </a:prstGeom>
          <a:ln w="9525">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CC397DDD-F42C-4C8F-B731-EEB51C32F586}"/>
              </a:ext>
            </a:extLst>
          </p:cNvPr>
          <p:cNvSpPr/>
          <p:nvPr/>
        </p:nvSpPr>
        <p:spPr>
          <a:xfrm>
            <a:off x="5175679" y="2524323"/>
            <a:ext cx="5380610" cy="2939342"/>
          </a:xfrm>
          <a:prstGeom prst="rect">
            <a:avLst/>
          </a:prstGeom>
          <a:ln w="9525">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4" name="Content Placeholder 23">
            <a:extLst>
              <a:ext uri="{FF2B5EF4-FFF2-40B4-BE49-F238E27FC236}">
                <a16:creationId xmlns:a16="http://schemas.microsoft.com/office/drawing/2014/main" id="{3DD29111-3319-4580-A749-07E9A7E7D16B}"/>
              </a:ext>
            </a:extLst>
          </p:cNvPr>
          <p:cNvSpPr>
            <a:spLocks noGrp="1"/>
          </p:cNvSpPr>
          <p:nvPr>
            <p:ph sz="quarter" idx="11"/>
          </p:nvPr>
        </p:nvSpPr>
        <p:spPr>
          <a:xfrm>
            <a:off x="877581" y="2946514"/>
            <a:ext cx="3990949" cy="2094960"/>
          </a:xfrm>
        </p:spPr>
        <p:txBody>
          <a:bodyPr/>
          <a:lstStyle>
            <a:lvl1pPr>
              <a:defRPr>
                <a:solidFill>
                  <a:schemeClr val="tx1"/>
                </a:solidFill>
              </a:defRPr>
            </a:lvl1pPr>
            <a:lvl2pPr>
              <a:defRPr>
                <a:solidFill>
                  <a:schemeClr val="accent3"/>
                </a:solidFill>
              </a:defRPr>
            </a:lvl2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p:txBody>
      </p:sp>
      <p:grpSp>
        <p:nvGrpSpPr>
          <p:cNvPr id="25" name="Group 24">
            <a:extLst>
              <a:ext uri="{FF2B5EF4-FFF2-40B4-BE49-F238E27FC236}">
                <a16:creationId xmlns:a16="http://schemas.microsoft.com/office/drawing/2014/main" id="{F08942EF-A6AC-44E5-950C-CE6B417157CF}"/>
              </a:ext>
            </a:extLst>
          </p:cNvPr>
          <p:cNvGrpSpPr/>
          <p:nvPr/>
        </p:nvGrpSpPr>
        <p:grpSpPr>
          <a:xfrm>
            <a:off x="2731781" y="1190359"/>
            <a:ext cx="6330950" cy="730250"/>
            <a:chOff x="2239963" y="211138"/>
            <a:chExt cx="6330950" cy="730250"/>
          </a:xfrm>
          <a:solidFill>
            <a:schemeClr val="accent2"/>
          </a:solidFill>
        </p:grpSpPr>
        <p:sp>
          <p:nvSpPr>
            <p:cNvPr id="26" name="Freeform 5">
              <a:extLst>
                <a:ext uri="{FF2B5EF4-FFF2-40B4-BE49-F238E27FC236}">
                  <a16:creationId xmlns:a16="http://schemas.microsoft.com/office/drawing/2014/main" id="{ED39584A-6DCF-4E4C-AF39-9F708A68294A}"/>
                </a:ext>
              </a:extLst>
            </p:cNvPr>
            <p:cNvSpPr>
              <a:spLocks noEditPoints="1"/>
            </p:cNvSpPr>
            <p:nvPr/>
          </p:nvSpPr>
          <p:spPr bwMode="auto">
            <a:xfrm>
              <a:off x="2239963" y="219076"/>
              <a:ext cx="315913" cy="644525"/>
            </a:xfrm>
            <a:custGeom>
              <a:avLst/>
              <a:gdLst>
                <a:gd name="T0" fmla="*/ 98 w 330"/>
                <a:gd name="T1" fmla="*/ 342 h 669"/>
                <a:gd name="T2" fmla="*/ 98 w 330"/>
                <a:gd name="T3" fmla="*/ 342 h 669"/>
                <a:gd name="T4" fmla="*/ 98 w 330"/>
                <a:gd name="T5" fmla="*/ 81 h 669"/>
                <a:gd name="T6" fmla="*/ 126 w 330"/>
                <a:gd name="T7" fmla="*/ 81 h 669"/>
                <a:gd name="T8" fmla="*/ 235 w 330"/>
                <a:gd name="T9" fmla="*/ 211 h 669"/>
                <a:gd name="T10" fmla="*/ 126 w 330"/>
                <a:gd name="T11" fmla="*/ 342 h 669"/>
                <a:gd name="T12" fmla="*/ 98 w 330"/>
                <a:gd name="T13" fmla="*/ 342 h 669"/>
                <a:gd name="T14" fmla="*/ 98 w 330"/>
                <a:gd name="T15" fmla="*/ 423 h 669"/>
                <a:gd name="T16" fmla="*/ 98 w 330"/>
                <a:gd name="T17" fmla="*/ 423 h 669"/>
                <a:gd name="T18" fmla="*/ 132 w 330"/>
                <a:gd name="T19" fmla="*/ 423 h 669"/>
                <a:gd name="T20" fmla="*/ 330 w 330"/>
                <a:gd name="T21" fmla="*/ 211 h 669"/>
                <a:gd name="T22" fmla="*/ 132 w 330"/>
                <a:gd name="T23" fmla="*/ 0 h 669"/>
                <a:gd name="T24" fmla="*/ 0 w 330"/>
                <a:gd name="T25" fmla="*/ 0 h 669"/>
                <a:gd name="T26" fmla="*/ 0 w 330"/>
                <a:gd name="T27" fmla="*/ 669 h 669"/>
                <a:gd name="T28" fmla="*/ 98 w 330"/>
                <a:gd name="T29" fmla="*/ 669 h 669"/>
                <a:gd name="T30" fmla="*/ 98 w 330"/>
                <a:gd name="T31" fmla="*/ 423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 h="669">
                  <a:moveTo>
                    <a:pt x="98" y="342"/>
                  </a:moveTo>
                  <a:lnTo>
                    <a:pt x="98" y="342"/>
                  </a:lnTo>
                  <a:lnTo>
                    <a:pt x="98" y="81"/>
                  </a:lnTo>
                  <a:lnTo>
                    <a:pt x="126" y="81"/>
                  </a:lnTo>
                  <a:cubicBezTo>
                    <a:pt x="207" y="81"/>
                    <a:pt x="235" y="119"/>
                    <a:pt x="235" y="211"/>
                  </a:cubicBezTo>
                  <a:cubicBezTo>
                    <a:pt x="235" y="305"/>
                    <a:pt x="207" y="342"/>
                    <a:pt x="126" y="342"/>
                  </a:cubicBezTo>
                  <a:lnTo>
                    <a:pt x="98" y="342"/>
                  </a:lnTo>
                  <a:close/>
                  <a:moveTo>
                    <a:pt x="98" y="423"/>
                  </a:moveTo>
                  <a:lnTo>
                    <a:pt x="98" y="423"/>
                  </a:lnTo>
                  <a:lnTo>
                    <a:pt x="132" y="423"/>
                  </a:lnTo>
                  <a:cubicBezTo>
                    <a:pt x="276" y="423"/>
                    <a:pt x="330" y="344"/>
                    <a:pt x="330" y="211"/>
                  </a:cubicBezTo>
                  <a:cubicBezTo>
                    <a:pt x="330" y="79"/>
                    <a:pt x="276" y="0"/>
                    <a:pt x="132" y="0"/>
                  </a:cubicBezTo>
                  <a:lnTo>
                    <a:pt x="0" y="0"/>
                  </a:lnTo>
                  <a:lnTo>
                    <a:pt x="0" y="669"/>
                  </a:lnTo>
                  <a:lnTo>
                    <a:pt x="98" y="669"/>
                  </a:lnTo>
                  <a:lnTo>
                    <a:pt x="98" y="4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27" name="Freeform 6">
              <a:extLst>
                <a:ext uri="{FF2B5EF4-FFF2-40B4-BE49-F238E27FC236}">
                  <a16:creationId xmlns:a16="http://schemas.microsoft.com/office/drawing/2014/main" id="{66291C42-597A-4F0E-A5D2-CD407D45BD7B}"/>
                </a:ext>
              </a:extLst>
            </p:cNvPr>
            <p:cNvSpPr>
              <a:spLocks noEditPoints="1"/>
            </p:cNvSpPr>
            <p:nvPr/>
          </p:nvSpPr>
          <p:spPr bwMode="auto">
            <a:xfrm>
              <a:off x="2678113" y="211138"/>
              <a:ext cx="333375" cy="661988"/>
            </a:xfrm>
            <a:custGeom>
              <a:avLst/>
              <a:gdLst>
                <a:gd name="T0" fmla="*/ 350 w 350"/>
                <a:gd name="T1" fmla="*/ 295 h 687"/>
                <a:gd name="T2" fmla="*/ 350 w 350"/>
                <a:gd name="T3" fmla="*/ 295 h 687"/>
                <a:gd name="T4" fmla="*/ 175 w 350"/>
                <a:gd name="T5" fmla="*/ 0 h 687"/>
                <a:gd name="T6" fmla="*/ 0 w 350"/>
                <a:gd name="T7" fmla="*/ 295 h 687"/>
                <a:gd name="T8" fmla="*/ 0 w 350"/>
                <a:gd name="T9" fmla="*/ 392 h 687"/>
                <a:gd name="T10" fmla="*/ 175 w 350"/>
                <a:gd name="T11" fmla="*/ 687 h 687"/>
                <a:gd name="T12" fmla="*/ 350 w 350"/>
                <a:gd name="T13" fmla="*/ 392 h 687"/>
                <a:gd name="T14" fmla="*/ 350 w 350"/>
                <a:gd name="T15" fmla="*/ 295 h 687"/>
                <a:gd name="T16" fmla="*/ 102 w 350"/>
                <a:gd name="T17" fmla="*/ 249 h 687"/>
                <a:gd name="T18" fmla="*/ 102 w 350"/>
                <a:gd name="T19" fmla="*/ 249 h 687"/>
                <a:gd name="T20" fmla="*/ 175 w 350"/>
                <a:gd name="T21" fmla="*/ 81 h 687"/>
                <a:gd name="T22" fmla="*/ 248 w 350"/>
                <a:gd name="T23" fmla="*/ 249 h 687"/>
                <a:gd name="T24" fmla="*/ 248 w 350"/>
                <a:gd name="T25" fmla="*/ 438 h 687"/>
                <a:gd name="T26" fmla="*/ 175 w 350"/>
                <a:gd name="T27" fmla="*/ 606 h 687"/>
                <a:gd name="T28" fmla="*/ 102 w 350"/>
                <a:gd name="T29" fmla="*/ 438 h 687"/>
                <a:gd name="T30" fmla="*/ 102 w 350"/>
                <a:gd name="T31" fmla="*/ 24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687">
                  <a:moveTo>
                    <a:pt x="350" y="295"/>
                  </a:moveTo>
                  <a:lnTo>
                    <a:pt x="350" y="295"/>
                  </a:lnTo>
                  <a:cubicBezTo>
                    <a:pt x="350" y="107"/>
                    <a:pt x="302" y="0"/>
                    <a:pt x="175" y="0"/>
                  </a:cubicBezTo>
                  <a:cubicBezTo>
                    <a:pt x="47" y="0"/>
                    <a:pt x="0" y="107"/>
                    <a:pt x="0" y="295"/>
                  </a:cubicBezTo>
                  <a:lnTo>
                    <a:pt x="0" y="392"/>
                  </a:lnTo>
                  <a:cubicBezTo>
                    <a:pt x="0" y="580"/>
                    <a:pt x="47" y="687"/>
                    <a:pt x="175" y="687"/>
                  </a:cubicBezTo>
                  <a:cubicBezTo>
                    <a:pt x="302" y="687"/>
                    <a:pt x="350" y="580"/>
                    <a:pt x="350" y="392"/>
                  </a:cubicBezTo>
                  <a:lnTo>
                    <a:pt x="350" y="295"/>
                  </a:lnTo>
                  <a:close/>
                  <a:moveTo>
                    <a:pt x="102" y="249"/>
                  </a:moveTo>
                  <a:lnTo>
                    <a:pt x="102" y="249"/>
                  </a:lnTo>
                  <a:cubicBezTo>
                    <a:pt x="102" y="146"/>
                    <a:pt x="118" y="81"/>
                    <a:pt x="175" y="81"/>
                  </a:cubicBezTo>
                  <a:cubicBezTo>
                    <a:pt x="232" y="81"/>
                    <a:pt x="248" y="146"/>
                    <a:pt x="248" y="249"/>
                  </a:cubicBezTo>
                  <a:lnTo>
                    <a:pt x="248" y="438"/>
                  </a:lnTo>
                  <a:cubicBezTo>
                    <a:pt x="248" y="541"/>
                    <a:pt x="232"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28" name="Freeform 7">
              <a:extLst>
                <a:ext uri="{FF2B5EF4-FFF2-40B4-BE49-F238E27FC236}">
                  <a16:creationId xmlns:a16="http://schemas.microsoft.com/office/drawing/2014/main" id="{38E76DB6-29E7-4102-B8CD-4843C8F01BB0}"/>
                </a:ext>
              </a:extLst>
            </p:cNvPr>
            <p:cNvSpPr>
              <a:spLocks/>
            </p:cNvSpPr>
            <p:nvPr/>
          </p:nvSpPr>
          <p:spPr bwMode="auto">
            <a:xfrm>
              <a:off x="3152776" y="219076"/>
              <a:ext cx="263525" cy="644525"/>
            </a:xfrm>
            <a:custGeom>
              <a:avLst/>
              <a:gdLst>
                <a:gd name="T0" fmla="*/ 0 w 276"/>
                <a:gd name="T1" fmla="*/ 0 h 669"/>
                <a:gd name="T2" fmla="*/ 0 w 276"/>
                <a:gd name="T3" fmla="*/ 0 h 669"/>
                <a:gd name="T4" fmla="*/ 0 w 276"/>
                <a:gd name="T5" fmla="*/ 669 h 669"/>
                <a:gd name="T6" fmla="*/ 276 w 276"/>
                <a:gd name="T7" fmla="*/ 669 h 669"/>
                <a:gd name="T8" fmla="*/ 276 w 276"/>
                <a:gd name="T9" fmla="*/ 587 h 669"/>
                <a:gd name="T10" fmla="*/ 98 w 276"/>
                <a:gd name="T11" fmla="*/ 587 h 669"/>
                <a:gd name="T12" fmla="*/ 98 w 276"/>
                <a:gd name="T13" fmla="*/ 0 h 669"/>
                <a:gd name="T14" fmla="*/ 0 w 276"/>
                <a:gd name="T15" fmla="*/ 0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69">
                  <a:moveTo>
                    <a:pt x="0" y="0"/>
                  </a:moveTo>
                  <a:lnTo>
                    <a:pt x="0" y="0"/>
                  </a:lnTo>
                  <a:lnTo>
                    <a:pt x="0" y="669"/>
                  </a:lnTo>
                  <a:lnTo>
                    <a:pt x="276" y="669"/>
                  </a:lnTo>
                  <a:lnTo>
                    <a:pt x="276" y="587"/>
                  </a:lnTo>
                  <a:lnTo>
                    <a:pt x="98" y="587"/>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29" name="Freeform 8">
              <a:extLst>
                <a:ext uri="{FF2B5EF4-FFF2-40B4-BE49-F238E27FC236}">
                  <a16:creationId xmlns:a16="http://schemas.microsoft.com/office/drawing/2014/main" id="{73003266-9926-4553-99EE-0AB597D1C734}"/>
                </a:ext>
              </a:extLst>
            </p:cNvPr>
            <p:cNvSpPr>
              <a:spLocks/>
            </p:cNvSpPr>
            <p:nvPr/>
          </p:nvSpPr>
          <p:spPr bwMode="auto">
            <a:xfrm>
              <a:off x="3548063" y="219076"/>
              <a:ext cx="263525" cy="644525"/>
            </a:xfrm>
            <a:custGeom>
              <a:avLst/>
              <a:gdLst>
                <a:gd name="T0" fmla="*/ 0 w 276"/>
                <a:gd name="T1" fmla="*/ 0 h 669"/>
                <a:gd name="T2" fmla="*/ 0 w 276"/>
                <a:gd name="T3" fmla="*/ 0 h 669"/>
                <a:gd name="T4" fmla="*/ 0 w 276"/>
                <a:gd name="T5" fmla="*/ 669 h 669"/>
                <a:gd name="T6" fmla="*/ 276 w 276"/>
                <a:gd name="T7" fmla="*/ 669 h 669"/>
                <a:gd name="T8" fmla="*/ 276 w 276"/>
                <a:gd name="T9" fmla="*/ 587 h 669"/>
                <a:gd name="T10" fmla="*/ 98 w 276"/>
                <a:gd name="T11" fmla="*/ 587 h 669"/>
                <a:gd name="T12" fmla="*/ 98 w 276"/>
                <a:gd name="T13" fmla="*/ 0 h 669"/>
                <a:gd name="T14" fmla="*/ 0 w 276"/>
                <a:gd name="T15" fmla="*/ 0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69">
                  <a:moveTo>
                    <a:pt x="0" y="0"/>
                  </a:moveTo>
                  <a:lnTo>
                    <a:pt x="0" y="0"/>
                  </a:lnTo>
                  <a:lnTo>
                    <a:pt x="0" y="669"/>
                  </a:lnTo>
                  <a:lnTo>
                    <a:pt x="276" y="669"/>
                  </a:lnTo>
                  <a:lnTo>
                    <a:pt x="276" y="587"/>
                  </a:lnTo>
                  <a:lnTo>
                    <a:pt x="98" y="587"/>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0" name="Freeform 9">
              <a:extLst>
                <a:ext uri="{FF2B5EF4-FFF2-40B4-BE49-F238E27FC236}">
                  <a16:creationId xmlns:a16="http://schemas.microsoft.com/office/drawing/2014/main" id="{E0D80F73-9E26-4192-AD08-35CD4DC5E8C1}"/>
                </a:ext>
              </a:extLst>
            </p:cNvPr>
            <p:cNvSpPr>
              <a:spLocks/>
            </p:cNvSpPr>
            <p:nvPr/>
          </p:nvSpPr>
          <p:spPr bwMode="auto">
            <a:xfrm>
              <a:off x="3943351" y="219076"/>
              <a:ext cx="93663" cy="644525"/>
            </a:xfrm>
            <a:custGeom>
              <a:avLst/>
              <a:gdLst>
                <a:gd name="T0" fmla="*/ 0 w 99"/>
                <a:gd name="T1" fmla="*/ 0 h 669"/>
                <a:gd name="T2" fmla="*/ 0 w 99"/>
                <a:gd name="T3" fmla="*/ 0 h 669"/>
                <a:gd name="T4" fmla="*/ 0 w 99"/>
                <a:gd name="T5" fmla="*/ 669 h 669"/>
                <a:gd name="T6" fmla="*/ 99 w 99"/>
                <a:gd name="T7" fmla="*/ 669 h 669"/>
                <a:gd name="T8" fmla="*/ 99 w 99"/>
                <a:gd name="T9" fmla="*/ 0 h 669"/>
                <a:gd name="T10" fmla="*/ 0 w 99"/>
                <a:gd name="T11" fmla="*/ 0 h 669"/>
              </a:gdLst>
              <a:ahLst/>
              <a:cxnLst>
                <a:cxn ang="0">
                  <a:pos x="T0" y="T1"/>
                </a:cxn>
                <a:cxn ang="0">
                  <a:pos x="T2" y="T3"/>
                </a:cxn>
                <a:cxn ang="0">
                  <a:pos x="T4" y="T5"/>
                </a:cxn>
                <a:cxn ang="0">
                  <a:pos x="T6" y="T7"/>
                </a:cxn>
                <a:cxn ang="0">
                  <a:pos x="T8" y="T9"/>
                </a:cxn>
                <a:cxn ang="0">
                  <a:pos x="T10" y="T11"/>
                </a:cxn>
              </a:cxnLst>
              <a:rect l="0" t="0" r="r" b="b"/>
              <a:pathLst>
                <a:path w="99" h="669">
                  <a:moveTo>
                    <a:pt x="0" y="0"/>
                  </a:moveTo>
                  <a:lnTo>
                    <a:pt x="0" y="0"/>
                  </a:lnTo>
                  <a:lnTo>
                    <a:pt x="0" y="669"/>
                  </a:lnTo>
                  <a:lnTo>
                    <a:pt x="99" y="669"/>
                  </a:lnTo>
                  <a:lnTo>
                    <a:pt x="99"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1" name="Freeform 10">
              <a:extLst>
                <a:ext uri="{FF2B5EF4-FFF2-40B4-BE49-F238E27FC236}">
                  <a16:creationId xmlns:a16="http://schemas.microsoft.com/office/drawing/2014/main" id="{E4A79D82-E49B-4E6E-A7EA-41442B9246F0}"/>
                </a:ext>
              </a:extLst>
            </p:cNvPr>
            <p:cNvSpPr>
              <a:spLocks/>
            </p:cNvSpPr>
            <p:nvPr/>
          </p:nvSpPr>
          <p:spPr bwMode="auto">
            <a:xfrm>
              <a:off x="4186238" y="219076"/>
              <a:ext cx="331788" cy="644525"/>
            </a:xfrm>
            <a:custGeom>
              <a:avLst/>
              <a:gdLst>
                <a:gd name="T0" fmla="*/ 257 w 349"/>
                <a:gd name="T1" fmla="*/ 414 h 669"/>
                <a:gd name="T2" fmla="*/ 257 w 349"/>
                <a:gd name="T3" fmla="*/ 414 h 669"/>
                <a:gd name="T4" fmla="*/ 253 w 349"/>
                <a:gd name="T5" fmla="*/ 414 h 669"/>
                <a:gd name="T6" fmla="*/ 92 w 349"/>
                <a:gd name="T7" fmla="*/ 0 h 669"/>
                <a:gd name="T8" fmla="*/ 0 w 349"/>
                <a:gd name="T9" fmla="*/ 0 h 669"/>
                <a:gd name="T10" fmla="*/ 0 w 349"/>
                <a:gd name="T11" fmla="*/ 669 h 669"/>
                <a:gd name="T12" fmla="*/ 92 w 349"/>
                <a:gd name="T13" fmla="*/ 669 h 669"/>
                <a:gd name="T14" fmla="*/ 92 w 349"/>
                <a:gd name="T15" fmla="*/ 218 h 669"/>
                <a:gd name="T16" fmla="*/ 96 w 349"/>
                <a:gd name="T17" fmla="*/ 218 h 669"/>
                <a:gd name="T18" fmla="*/ 273 w 349"/>
                <a:gd name="T19" fmla="*/ 669 h 669"/>
                <a:gd name="T20" fmla="*/ 349 w 349"/>
                <a:gd name="T21" fmla="*/ 669 h 669"/>
                <a:gd name="T22" fmla="*/ 349 w 349"/>
                <a:gd name="T23" fmla="*/ 0 h 669"/>
                <a:gd name="T24" fmla="*/ 257 w 349"/>
                <a:gd name="T25" fmla="*/ 0 h 669"/>
                <a:gd name="T26" fmla="*/ 257 w 349"/>
                <a:gd name="T27" fmla="*/ 41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9" h="669">
                  <a:moveTo>
                    <a:pt x="257" y="414"/>
                  </a:moveTo>
                  <a:lnTo>
                    <a:pt x="257" y="414"/>
                  </a:lnTo>
                  <a:lnTo>
                    <a:pt x="253" y="414"/>
                  </a:lnTo>
                  <a:lnTo>
                    <a:pt x="92" y="0"/>
                  </a:lnTo>
                  <a:lnTo>
                    <a:pt x="0" y="0"/>
                  </a:lnTo>
                  <a:lnTo>
                    <a:pt x="0" y="669"/>
                  </a:lnTo>
                  <a:lnTo>
                    <a:pt x="92" y="669"/>
                  </a:lnTo>
                  <a:lnTo>
                    <a:pt x="92" y="218"/>
                  </a:lnTo>
                  <a:lnTo>
                    <a:pt x="96" y="218"/>
                  </a:lnTo>
                  <a:lnTo>
                    <a:pt x="273" y="669"/>
                  </a:lnTo>
                  <a:lnTo>
                    <a:pt x="349" y="669"/>
                  </a:lnTo>
                  <a:lnTo>
                    <a:pt x="349" y="0"/>
                  </a:lnTo>
                  <a:lnTo>
                    <a:pt x="257" y="0"/>
                  </a:lnTo>
                  <a:lnTo>
                    <a:pt x="257" y="41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2" name="Freeform 11">
              <a:extLst>
                <a:ext uri="{FF2B5EF4-FFF2-40B4-BE49-F238E27FC236}">
                  <a16:creationId xmlns:a16="http://schemas.microsoft.com/office/drawing/2014/main" id="{FFD8D95D-A4F2-4A11-AB6F-36F9758E4C3F}"/>
                </a:ext>
              </a:extLst>
            </p:cNvPr>
            <p:cNvSpPr>
              <a:spLocks/>
            </p:cNvSpPr>
            <p:nvPr/>
          </p:nvSpPr>
          <p:spPr bwMode="auto">
            <a:xfrm>
              <a:off x="4657726" y="211138"/>
              <a:ext cx="325438" cy="661988"/>
            </a:xfrm>
            <a:custGeom>
              <a:avLst/>
              <a:gdLst>
                <a:gd name="T0" fmla="*/ 341 w 341"/>
                <a:gd name="T1" fmla="*/ 678 h 687"/>
                <a:gd name="T2" fmla="*/ 341 w 341"/>
                <a:gd name="T3" fmla="*/ 678 h 687"/>
                <a:gd name="T4" fmla="*/ 341 w 341"/>
                <a:gd name="T5" fmla="*/ 344 h 687"/>
                <a:gd name="T6" fmla="*/ 186 w 341"/>
                <a:gd name="T7" fmla="*/ 344 h 687"/>
                <a:gd name="T8" fmla="*/ 186 w 341"/>
                <a:gd name="T9" fmla="*/ 421 h 687"/>
                <a:gd name="T10" fmla="*/ 249 w 341"/>
                <a:gd name="T11" fmla="*/ 421 h 687"/>
                <a:gd name="T12" fmla="*/ 249 w 341"/>
                <a:gd name="T13" fmla="*/ 437 h 687"/>
                <a:gd name="T14" fmla="*/ 175 w 341"/>
                <a:gd name="T15" fmla="*/ 605 h 687"/>
                <a:gd name="T16" fmla="*/ 101 w 341"/>
                <a:gd name="T17" fmla="*/ 437 h 687"/>
                <a:gd name="T18" fmla="*/ 101 w 341"/>
                <a:gd name="T19" fmla="*/ 248 h 687"/>
                <a:gd name="T20" fmla="*/ 174 w 341"/>
                <a:gd name="T21" fmla="*/ 81 h 687"/>
                <a:gd name="T22" fmla="*/ 243 w 341"/>
                <a:gd name="T23" fmla="*/ 248 h 687"/>
                <a:gd name="T24" fmla="*/ 243 w 341"/>
                <a:gd name="T25" fmla="*/ 273 h 687"/>
                <a:gd name="T26" fmla="*/ 339 w 341"/>
                <a:gd name="T27" fmla="*/ 273 h 687"/>
                <a:gd name="T28" fmla="*/ 339 w 341"/>
                <a:gd name="T29" fmla="*/ 263 h 687"/>
                <a:gd name="T30" fmla="*/ 174 w 341"/>
                <a:gd name="T31" fmla="*/ 0 h 687"/>
                <a:gd name="T32" fmla="*/ 0 w 341"/>
                <a:gd name="T33" fmla="*/ 293 h 687"/>
                <a:gd name="T34" fmla="*/ 0 w 341"/>
                <a:gd name="T35" fmla="*/ 394 h 687"/>
                <a:gd name="T36" fmla="*/ 161 w 341"/>
                <a:gd name="T37" fmla="*/ 687 h 687"/>
                <a:gd name="T38" fmla="*/ 266 w 341"/>
                <a:gd name="T39" fmla="*/ 607 h 687"/>
                <a:gd name="T40" fmla="*/ 275 w 341"/>
                <a:gd name="T41" fmla="*/ 678 h 687"/>
                <a:gd name="T42" fmla="*/ 341 w 341"/>
                <a:gd name="T43" fmla="*/ 678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1" h="687">
                  <a:moveTo>
                    <a:pt x="341" y="678"/>
                  </a:moveTo>
                  <a:lnTo>
                    <a:pt x="341" y="678"/>
                  </a:lnTo>
                  <a:lnTo>
                    <a:pt x="341" y="344"/>
                  </a:lnTo>
                  <a:lnTo>
                    <a:pt x="186" y="344"/>
                  </a:lnTo>
                  <a:lnTo>
                    <a:pt x="186" y="421"/>
                  </a:lnTo>
                  <a:lnTo>
                    <a:pt x="249" y="421"/>
                  </a:lnTo>
                  <a:lnTo>
                    <a:pt x="249" y="437"/>
                  </a:lnTo>
                  <a:cubicBezTo>
                    <a:pt x="249" y="542"/>
                    <a:pt x="233" y="605"/>
                    <a:pt x="175" y="605"/>
                  </a:cubicBezTo>
                  <a:cubicBezTo>
                    <a:pt x="119" y="605"/>
                    <a:pt x="101" y="541"/>
                    <a:pt x="101" y="437"/>
                  </a:cubicBezTo>
                  <a:lnTo>
                    <a:pt x="101" y="248"/>
                  </a:lnTo>
                  <a:cubicBezTo>
                    <a:pt x="101" y="145"/>
                    <a:pt x="117" y="81"/>
                    <a:pt x="174" y="81"/>
                  </a:cubicBezTo>
                  <a:cubicBezTo>
                    <a:pt x="233" y="81"/>
                    <a:pt x="243" y="145"/>
                    <a:pt x="243" y="248"/>
                  </a:cubicBezTo>
                  <a:lnTo>
                    <a:pt x="243" y="273"/>
                  </a:lnTo>
                  <a:lnTo>
                    <a:pt x="339" y="273"/>
                  </a:lnTo>
                  <a:lnTo>
                    <a:pt x="339" y="263"/>
                  </a:lnTo>
                  <a:cubicBezTo>
                    <a:pt x="339" y="97"/>
                    <a:pt x="299" y="0"/>
                    <a:pt x="174" y="0"/>
                  </a:cubicBezTo>
                  <a:cubicBezTo>
                    <a:pt x="49" y="0"/>
                    <a:pt x="0" y="105"/>
                    <a:pt x="0" y="293"/>
                  </a:cubicBezTo>
                  <a:lnTo>
                    <a:pt x="0" y="394"/>
                  </a:lnTo>
                  <a:cubicBezTo>
                    <a:pt x="0" y="582"/>
                    <a:pt x="46" y="687"/>
                    <a:pt x="161" y="687"/>
                  </a:cubicBezTo>
                  <a:cubicBezTo>
                    <a:pt x="208" y="687"/>
                    <a:pt x="253" y="661"/>
                    <a:pt x="266" y="607"/>
                  </a:cubicBezTo>
                  <a:lnTo>
                    <a:pt x="275" y="678"/>
                  </a:lnTo>
                  <a:lnTo>
                    <a:pt x="341" y="67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3" name="Freeform 12">
              <a:extLst>
                <a:ext uri="{FF2B5EF4-FFF2-40B4-BE49-F238E27FC236}">
                  <a16:creationId xmlns:a16="http://schemas.microsoft.com/office/drawing/2014/main" id="{96A176C6-EE08-4C8F-9961-C584E487C08D}"/>
                </a:ext>
              </a:extLst>
            </p:cNvPr>
            <p:cNvSpPr>
              <a:spLocks noEditPoints="1"/>
            </p:cNvSpPr>
            <p:nvPr/>
          </p:nvSpPr>
          <p:spPr bwMode="auto">
            <a:xfrm>
              <a:off x="5327651" y="211138"/>
              <a:ext cx="334963" cy="730250"/>
            </a:xfrm>
            <a:custGeom>
              <a:avLst/>
              <a:gdLst>
                <a:gd name="T0" fmla="*/ 351 w 351"/>
                <a:gd name="T1" fmla="*/ 295 h 758"/>
                <a:gd name="T2" fmla="*/ 351 w 351"/>
                <a:gd name="T3" fmla="*/ 295 h 758"/>
                <a:gd name="T4" fmla="*/ 175 w 351"/>
                <a:gd name="T5" fmla="*/ 0 h 758"/>
                <a:gd name="T6" fmla="*/ 0 w 351"/>
                <a:gd name="T7" fmla="*/ 295 h 758"/>
                <a:gd name="T8" fmla="*/ 0 w 351"/>
                <a:gd name="T9" fmla="*/ 392 h 758"/>
                <a:gd name="T10" fmla="*/ 132 w 351"/>
                <a:gd name="T11" fmla="*/ 681 h 758"/>
                <a:gd name="T12" fmla="*/ 178 w 351"/>
                <a:gd name="T13" fmla="*/ 758 h 758"/>
                <a:gd name="T14" fmla="*/ 279 w 351"/>
                <a:gd name="T15" fmla="*/ 758 h 758"/>
                <a:gd name="T16" fmla="*/ 229 w 351"/>
                <a:gd name="T17" fmla="*/ 679 h 758"/>
                <a:gd name="T18" fmla="*/ 351 w 351"/>
                <a:gd name="T19" fmla="*/ 392 h 758"/>
                <a:gd name="T20" fmla="*/ 351 w 351"/>
                <a:gd name="T21" fmla="*/ 295 h 758"/>
                <a:gd name="T22" fmla="*/ 102 w 351"/>
                <a:gd name="T23" fmla="*/ 249 h 758"/>
                <a:gd name="T24" fmla="*/ 102 w 351"/>
                <a:gd name="T25" fmla="*/ 249 h 758"/>
                <a:gd name="T26" fmla="*/ 175 w 351"/>
                <a:gd name="T27" fmla="*/ 81 h 758"/>
                <a:gd name="T28" fmla="*/ 249 w 351"/>
                <a:gd name="T29" fmla="*/ 249 h 758"/>
                <a:gd name="T30" fmla="*/ 249 w 351"/>
                <a:gd name="T31" fmla="*/ 438 h 758"/>
                <a:gd name="T32" fmla="*/ 175 w 351"/>
                <a:gd name="T33" fmla="*/ 606 h 758"/>
                <a:gd name="T34" fmla="*/ 102 w 351"/>
                <a:gd name="T35" fmla="*/ 438 h 758"/>
                <a:gd name="T36" fmla="*/ 102 w 351"/>
                <a:gd name="T37" fmla="*/ 24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1" h="758">
                  <a:moveTo>
                    <a:pt x="351" y="295"/>
                  </a:moveTo>
                  <a:lnTo>
                    <a:pt x="351" y="295"/>
                  </a:lnTo>
                  <a:cubicBezTo>
                    <a:pt x="351" y="107"/>
                    <a:pt x="303" y="0"/>
                    <a:pt x="175" y="0"/>
                  </a:cubicBezTo>
                  <a:cubicBezTo>
                    <a:pt x="48" y="0"/>
                    <a:pt x="0" y="107"/>
                    <a:pt x="0" y="295"/>
                  </a:cubicBezTo>
                  <a:lnTo>
                    <a:pt x="0" y="392"/>
                  </a:lnTo>
                  <a:cubicBezTo>
                    <a:pt x="0" y="557"/>
                    <a:pt x="36" y="659"/>
                    <a:pt x="132" y="681"/>
                  </a:cubicBezTo>
                  <a:lnTo>
                    <a:pt x="178" y="758"/>
                  </a:lnTo>
                  <a:lnTo>
                    <a:pt x="279" y="758"/>
                  </a:lnTo>
                  <a:lnTo>
                    <a:pt x="229" y="679"/>
                  </a:lnTo>
                  <a:cubicBezTo>
                    <a:pt x="317" y="653"/>
                    <a:pt x="351" y="552"/>
                    <a:pt x="351" y="392"/>
                  </a:cubicBezTo>
                  <a:lnTo>
                    <a:pt x="351" y="295"/>
                  </a:lnTo>
                  <a:close/>
                  <a:moveTo>
                    <a:pt x="102" y="249"/>
                  </a:moveTo>
                  <a:lnTo>
                    <a:pt x="102" y="249"/>
                  </a:lnTo>
                  <a:cubicBezTo>
                    <a:pt x="102" y="146"/>
                    <a:pt x="118" y="81"/>
                    <a:pt x="175" y="81"/>
                  </a:cubicBezTo>
                  <a:cubicBezTo>
                    <a:pt x="233" y="81"/>
                    <a:pt x="249" y="146"/>
                    <a:pt x="249" y="249"/>
                  </a:cubicBezTo>
                  <a:lnTo>
                    <a:pt x="249" y="438"/>
                  </a:lnTo>
                  <a:cubicBezTo>
                    <a:pt x="249" y="541"/>
                    <a:pt x="233"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4" name="Freeform 13">
              <a:extLst>
                <a:ext uri="{FF2B5EF4-FFF2-40B4-BE49-F238E27FC236}">
                  <a16:creationId xmlns:a16="http://schemas.microsoft.com/office/drawing/2014/main" id="{F1B298DC-30B7-43EC-97D9-39F1C5ADA195}"/>
                </a:ext>
              </a:extLst>
            </p:cNvPr>
            <p:cNvSpPr>
              <a:spLocks/>
            </p:cNvSpPr>
            <p:nvPr/>
          </p:nvSpPr>
          <p:spPr bwMode="auto">
            <a:xfrm>
              <a:off x="5799138" y="219076"/>
              <a:ext cx="327025" cy="654050"/>
            </a:xfrm>
            <a:custGeom>
              <a:avLst/>
              <a:gdLst>
                <a:gd name="T0" fmla="*/ 171 w 342"/>
                <a:gd name="T1" fmla="*/ 678 h 678"/>
                <a:gd name="T2" fmla="*/ 171 w 342"/>
                <a:gd name="T3" fmla="*/ 678 h 678"/>
                <a:gd name="T4" fmla="*/ 342 w 342"/>
                <a:gd name="T5" fmla="*/ 474 h 678"/>
                <a:gd name="T6" fmla="*/ 342 w 342"/>
                <a:gd name="T7" fmla="*/ 0 h 678"/>
                <a:gd name="T8" fmla="*/ 242 w 342"/>
                <a:gd name="T9" fmla="*/ 0 h 678"/>
                <a:gd name="T10" fmla="*/ 242 w 342"/>
                <a:gd name="T11" fmla="*/ 477 h 678"/>
                <a:gd name="T12" fmla="*/ 171 w 342"/>
                <a:gd name="T13" fmla="*/ 598 h 678"/>
                <a:gd name="T14" fmla="*/ 100 w 342"/>
                <a:gd name="T15" fmla="*/ 477 h 678"/>
                <a:gd name="T16" fmla="*/ 100 w 342"/>
                <a:gd name="T17" fmla="*/ 0 h 678"/>
                <a:gd name="T18" fmla="*/ 0 w 342"/>
                <a:gd name="T19" fmla="*/ 0 h 678"/>
                <a:gd name="T20" fmla="*/ 0 w 342"/>
                <a:gd name="T21" fmla="*/ 474 h 678"/>
                <a:gd name="T22" fmla="*/ 171 w 342"/>
                <a:gd name="T23" fmla="*/ 67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2" h="678">
                  <a:moveTo>
                    <a:pt x="171" y="678"/>
                  </a:moveTo>
                  <a:lnTo>
                    <a:pt x="171" y="678"/>
                  </a:lnTo>
                  <a:cubicBezTo>
                    <a:pt x="301" y="678"/>
                    <a:pt x="342" y="592"/>
                    <a:pt x="342" y="474"/>
                  </a:cubicBezTo>
                  <a:lnTo>
                    <a:pt x="342" y="0"/>
                  </a:lnTo>
                  <a:lnTo>
                    <a:pt x="242" y="0"/>
                  </a:lnTo>
                  <a:lnTo>
                    <a:pt x="242" y="477"/>
                  </a:lnTo>
                  <a:cubicBezTo>
                    <a:pt x="242" y="556"/>
                    <a:pt x="224" y="598"/>
                    <a:pt x="171" y="598"/>
                  </a:cubicBezTo>
                  <a:cubicBezTo>
                    <a:pt x="118" y="598"/>
                    <a:pt x="100" y="556"/>
                    <a:pt x="100" y="477"/>
                  </a:cubicBezTo>
                  <a:lnTo>
                    <a:pt x="100" y="0"/>
                  </a:lnTo>
                  <a:lnTo>
                    <a:pt x="0" y="0"/>
                  </a:lnTo>
                  <a:lnTo>
                    <a:pt x="0" y="474"/>
                  </a:lnTo>
                  <a:cubicBezTo>
                    <a:pt x="0" y="592"/>
                    <a:pt x="41" y="678"/>
                    <a:pt x="171" y="67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5" name="Freeform 14">
              <a:extLst>
                <a:ext uri="{FF2B5EF4-FFF2-40B4-BE49-F238E27FC236}">
                  <a16:creationId xmlns:a16="http://schemas.microsoft.com/office/drawing/2014/main" id="{B4CF43DC-5B1E-4394-AD8E-58E104836D4A}"/>
                </a:ext>
              </a:extLst>
            </p:cNvPr>
            <p:cNvSpPr>
              <a:spLocks/>
            </p:cNvSpPr>
            <p:nvPr/>
          </p:nvSpPr>
          <p:spPr bwMode="auto">
            <a:xfrm>
              <a:off x="6273801" y="219076"/>
              <a:ext cx="265113" cy="644525"/>
            </a:xfrm>
            <a:custGeom>
              <a:avLst/>
              <a:gdLst>
                <a:gd name="T0" fmla="*/ 278 w 278"/>
                <a:gd name="T1" fmla="*/ 587 h 669"/>
                <a:gd name="T2" fmla="*/ 278 w 278"/>
                <a:gd name="T3" fmla="*/ 587 h 669"/>
                <a:gd name="T4" fmla="*/ 95 w 278"/>
                <a:gd name="T5" fmla="*/ 587 h 669"/>
                <a:gd name="T6" fmla="*/ 95 w 278"/>
                <a:gd name="T7" fmla="*/ 365 h 669"/>
                <a:gd name="T8" fmla="*/ 231 w 278"/>
                <a:gd name="T9" fmla="*/ 365 h 669"/>
                <a:gd name="T10" fmla="*/ 231 w 278"/>
                <a:gd name="T11" fmla="*/ 284 h 669"/>
                <a:gd name="T12" fmla="*/ 95 w 278"/>
                <a:gd name="T13" fmla="*/ 284 h 669"/>
                <a:gd name="T14" fmla="*/ 95 w 278"/>
                <a:gd name="T15" fmla="*/ 82 h 669"/>
                <a:gd name="T16" fmla="*/ 274 w 278"/>
                <a:gd name="T17" fmla="*/ 82 h 669"/>
                <a:gd name="T18" fmla="*/ 274 w 278"/>
                <a:gd name="T19" fmla="*/ 0 h 669"/>
                <a:gd name="T20" fmla="*/ 0 w 278"/>
                <a:gd name="T21" fmla="*/ 0 h 669"/>
                <a:gd name="T22" fmla="*/ 0 w 278"/>
                <a:gd name="T23" fmla="*/ 669 h 669"/>
                <a:gd name="T24" fmla="*/ 278 w 278"/>
                <a:gd name="T25" fmla="*/ 669 h 669"/>
                <a:gd name="T26" fmla="*/ 278 w 278"/>
                <a:gd name="T27" fmla="*/ 587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669">
                  <a:moveTo>
                    <a:pt x="278" y="587"/>
                  </a:moveTo>
                  <a:lnTo>
                    <a:pt x="278" y="587"/>
                  </a:lnTo>
                  <a:lnTo>
                    <a:pt x="95" y="587"/>
                  </a:lnTo>
                  <a:lnTo>
                    <a:pt x="95" y="365"/>
                  </a:lnTo>
                  <a:lnTo>
                    <a:pt x="231" y="365"/>
                  </a:lnTo>
                  <a:lnTo>
                    <a:pt x="231" y="284"/>
                  </a:lnTo>
                  <a:lnTo>
                    <a:pt x="95" y="284"/>
                  </a:lnTo>
                  <a:lnTo>
                    <a:pt x="95" y="82"/>
                  </a:lnTo>
                  <a:lnTo>
                    <a:pt x="274" y="82"/>
                  </a:lnTo>
                  <a:lnTo>
                    <a:pt x="274" y="0"/>
                  </a:lnTo>
                  <a:lnTo>
                    <a:pt x="0" y="0"/>
                  </a:lnTo>
                  <a:lnTo>
                    <a:pt x="0" y="669"/>
                  </a:lnTo>
                  <a:lnTo>
                    <a:pt x="278" y="669"/>
                  </a:lnTo>
                  <a:lnTo>
                    <a:pt x="278" y="58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6" name="Freeform 15">
              <a:extLst>
                <a:ext uri="{FF2B5EF4-FFF2-40B4-BE49-F238E27FC236}">
                  <a16:creationId xmlns:a16="http://schemas.microsoft.com/office/drawing/2014/main" id="{5A5AC929-8AAA-4A54-BB11-D05ABB713522}"/>
                </a:ext>
              </a:extLst>
            </p:cNvPr>
            <p:cNvSpPr>
              <a:spLocks/>
            </p:cNvSpPr>
            <p:nvPr/>
          </p:nvSpPr>
          <p:spPr bwMode="auto">
            <a:xfrm>
              <a:off x="6656388" y="211138"/>
              <a:ext cx="309563" cy="661988"/>
            </a:xfrm>
            <a:custGeom>
              <a:avLst/>
              <a:gdLst>
                <a:gd name="T0" fmla="*/ 0 w 324"/>
                <a:gd name="T1" fmla="*/ 441 h 687"/>
                <a:gd name="T2" fmla="*/ 0 w 324"/>
                <a:gd name="T3" fmla="*/ 441 h 687"/>
                <a:gd name="T4" fmla="*/ 0 w 324"/>
                <a:gd name="T5" fmla="*/ 499 h 687"/>
                <a:gd name="T6" fmla="*/ 164 w 324"/>
                <a:gd name="T7" fmla="*/ 687 h 687"/>
                <a:gd name="T8" fmla="*/ 324 w 324"/>
                <a:gd name="T9" fmla="*/ 513 h 687"/>
                <a:gd name="T10" fmla="*/ 210 w 324"/>
                <a:gd name="T11" fmla="*/ 320 h 687"/>
                <a:gd name="T12" fmla="*/ 154 w 324"/>
                <a:gd name="T13" fmla="*/ 279 h 687"/>
                <a:gd name="T14" fmla="*/ 95 w 324"/>
                <a:gd name="T15" fmla="*/ 167 h 687"/>
                <a:gd name="T16" fmla="*/ 158 w 324"/>
                <a:gd name="T17" fmla="*/ 79 h 687"/>
                <a:gd name="T18" fmla="*/ 227 w 324"/>
                <a:gd name="T19" fmla="*/ 185 h 687"/>
                <a:gd name="T20" fmla="*/ 227 w 324"/>
                <a:gd name="T21" fmla="*/ 242 h 687"/>
                <a:gd name="T22" fmla="*/ 316 w 324"/>
                <a:gd name="T23" fmla="*/ 242 h 687"/>
                <a:gd name="T24" fmla="*/ 316 w 324"/>
                <a:gd name="T25" fmla="*/ 187 h 687"/>
                <a:gd name="T26" fmla="*/ 157 w 324"/>
                <a:gd name="T27" fmla="*/ 0 h 687"/>
                <a:gd name="T28" fmla="*/ 2 w 324"/>
                <a:gd name="T29" fmla="*/ 173 h 687"/>
                <a:gd name="T30" fmla="*/ 110 w 324"/>
                <a:gd name="T31" fmla="*/ 365 h 687"/>
                <a:gd name="T32" fmla="*/ 164 w 324"/>
                <a:gd name="T33" fmla="*/ 406 h 687"/>
                <a:gd name="T34" fmla="*/ 232 w 324"/>
                <a:gd name="T35" fmla="*/ 519 h 687"/>
                <a:gd name="T36" fmla="*/ 164 w 324"/>
                <a:gd name="T37" fmla="*/ 608 h 687"/>
                <a:gd name="T38" fmla="*/ 88 w 324"/>
                <a:gd name="T39" fmla="*/ 501 h 687"/>
                <a:gd name="T40" fmla="*/ 88 w 324"/>
                <a:gd name="T41" fmla="*/ 441 h 687"/>
                <a:gd name="T42" fmla="*/ 0 w 324"/>
                <a:gd name="T43" fmla="*/ 44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4" h="687">
                  <a:moveTo>
                    <a:pt x="0" y="441"/>
                  </a:moveTo>
                  <a:lnTo>
                    <a:pt x="0" y="441"/>
                  </a:lnTo>
                  <a:lnTo>
                    <a:pt x="0" y="499"/>
                  </a:lnTo>
                  <a:cubicBezTo>
                    <a:pt x="0" y="619"/>
                    <a:pt x="60" y="687"/>
                    <a:pt x="164" y="687"/>
                  </a:cubicBezTo>
                  <a:cubicBezTo>
                    <a:pt x="264" y="687"/>
                    <a:pt x="324" y="620"/>
                    <a:pt x="324" y="513"/>
                  </a:cubicBezTo>
                  <a:cubicBezTo>
                    <a:pt x="324" y="411"/>
                    <a:pt x="274" y="364"/>
                    <a:pt x="210" y="320"/>
                  </a:cubicBezTo>
                  <a:lnTo>
                    <a:pt x="154" y="279"/>
                  </a:lnTo>
                  <a:cubicBezTo>
                    <a:pt x="117" y="250"/>
                    <a:pt x="95" y="228"/>
                    <a:pt x="95" y="167"/>
                  </a:cubicBezTo>
                  <a:cubicBezTo>
                    <a:pt x="95" y="113"/>
                    <a:pt x="114" y="79"/>
                    <a:pt x="158" y="79"/>
                  </a:cubicBezTo>
                  <a:cubicBezTo>
                    <a:pt x="206" y="79"/>
                    <a:pt x="227" y="117"/>
                    <a:pt x="227" y="185"/>
                  </a:cubicBezTo>
                  <a:lnTo>
                    <a:pt x="227" y="242"/>
                  </a:lnTo>
                  <a:lnTo>
                    <a:pt x="316" y="242"/>
                  </a:lnTo>
                  <a:lnTo>
                    <a:pt x="316" y="187"/>
                  </a:lnTo>
                  <a:cubicBezTo>
                    <a:pt x="316" y="70"/>
                    <a:pt x="264" y="0"/>
                    <a:pt x="157" y="0"/>
                  </a:cubicBezTo>
                  <a:cubicBezTo>
                    <a:pt x="61" y="0"/>
                    <a:pt x="2" y="72"/>
                    <a:pt x="2" y="173"/>
                  </a:cubicBezTo>
                  <a:cubicBezTo>
                    <a:pt x="2" y="280"/>
                    <a:pt x="54" y="324"/>
                    <a:pt x="110" y="365"/>
                  </a:cubicBezTo>
                  <a:lnTo>
                    <a:pt x="164" y="406"/>
                  </a:lnTo>
                  <a:cubicBezTo>
                    <a:pt x="204" y="438"/>
                    <a:pt x="232" y="458"/>
                    <a:pt x="232" y="519"/>
                  </a:cubicBezTo>
                  <a:cubicBezTo>
                    <a:pt x="232" y="574"/>
                    <a:pt x="209" y="608"/>
                    <a:pt x="164" y="608"/>
                  </a:cubicBezTo>
                  <a:cubicBezTo>
                    <a:pt x="114" y="608"/>
                    <a:pt x="88" y="568"/>
                    <a:pt x="88" y="501"/>
                  </a:cubicBezTo>
                  <a:lnTo>
                    <a:pt x="88" y="441"/>
                  </a:lnTo>
                  <a:lnTo>
                    <a:pt x="0" y="44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7" name="Freeform 16">
              <a:extLst>
                <a:ext uri="{FF2B5EF4-FFF2-40B4-BE49-F238E27FC236}">
                  <a16:creationId xmlns:a16="http://schemas.microsoft.com/office/drawing/2014/main" id="{A778EB47-0C3B-4421-8C9C-5DA7E6F0D174}"/>
                </a:ext>
              </a:extLst>
            </p:cNvPr>
            <p:cNvSpPr>
              <a:spLocks/>
            </p:cNvSpPr>
            <p:nvPr/>
          </p:nvSpPr>
          <p:spPr bwMode="auto">
            <a:xfrm>
              <a:off x="7064376" y="219076"/>
              <a:ext cx="333375" cy="644525"/>
            </a:xfrm>
            <a:custGeom>
              <a:avLst/>
              <a:gdLst>
                <a:gd name="T0" fmla="*/ 222 w 350"/>
                <a:gd name="T1" fmla="*/ 669 h 669"/>
                <a:gd name="T2" fmla="*/ 222 w 350"/>
                <a:gd name="T3" fmla="*/ 669 h 669"/>
                <a:gd name="T4" fmla="*/ 222 w 350"/>
                <a:gd name="T5" fmla="*/ 82 h 669"/>
                <a:gd name="T6" fmla="*/ 350 w 350"/>
                <a:gd name="T7" fmla="*/ 82 h 669"/>
                <a:gd name="T8" fmla="*/ 350 w 350"/>
                <a:gd name="T9" fmla="*/ 0 h 669"/>
                <a:gd name="T10" fmla="*/ 0 w 350"/>
                <a:gd name="T11" fmla="*/ 0 h 669"/>
                <a:gd name="T12" fmla="*/ 0 w 350"/>
                <a:gd name="T13" fmla="*/ 82 h 669"/>
                <a:gd name="T14" fmla="*/ 124 w 350"/>
                <a:gd name="T15" fmla="*/ 82 h 669"/>
                <a:gd name="T16" fmla="*/ 124 w 350"/>
                <a:gd name="T17" fmla="*/ 669 h 669"/>
                <a:gd name="T18" fmla="*/ 222 w 350"/>
                <a:gd name="T1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669">
                  <a:moveTo>
                    <a:pt x="222" y="669"/>
                  </a:moveTo>
                  <a:lnTo>
                    <a:pt x="222" y="669"/>
                  </a:lnTo>
                  <a:lnTo>
                    <a:pt x="222" y="82"/>
                  </a:lnTo>
                  <a:lnTo>
                    <a:pt x="350" y="82"/>
                  </a:lnTo>
                  <a:lnTo>
                    <a:pt x="350" y="0"/>
                  </a:lnTo>
                  <a:lnTo>
                    <a:pt x="0" y="0"/>
                  </a:lnTo>
                  <a:lnTo>
                    <a:pt x="0" y="82"/>
                  </a:lnTo>
                  <a:lnTo>
                    <a:pt x="124" y="82"/>
                  </a:lnTo>
                  <a:lnTo>
                    <a:pt x="124" y="669"/>
                  </a:lnTo>
                  <a:lnTo>
                    <a:pt x="222" y="66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8" name="Freeform 17">
              <a:extLst>
                <a:ext uri="{FF2B5EF4-FFF2-40B4-BE49-F238E27FC236}">
                  <a16:creationId xmlns:a16="http://schemas.microsoft.com/office/drawing/2014/main" id="{13615621-8D6E-43D7-9BB0-3F6F3060537B}"/>
                </a:ext>
              </a:extLst>
            </p:cNvPr>
            <p:cNvSpPr>
              <a:spLocks/>
            </p:cNvSpPr>
            <p:nvPr/>
          </p:nvSpPr>
          <p:spPr bwMode="auto">
            <a:xfrm>
              <a:off x="7529513" y="219076"/>
              <a:ext cx="93663" cy="644525"/>
            </a:xfrm>
            <a:custGeom>
              <a:avLst/>
              <a:gdLst>
                <a:gd name="T0" fmla="*/ 0 w 98"/>
                <a:gd name="T1" fmla="*/ 0 h 669"/>
                <a:gd name="T2" fmla="*/ 0 w 98"/>
                <a:gd name="T3" fmla="*/ 0 h 669"/>
                <a:gd name="T4" fmla="*/ 0 w 98"/>
                <a:gd name="T5" fmla="*/ 669 h 669"/>
                <a:gd name="T6" fmla="*/ 98 w 98"/>
                <a:gd name="T7" fmla="*/ 669 h 669"/>
                <a:gd name="T8" fmla="*/ 98 w 98"/>
                <a:gd name="T9" fmla="*/ 0 h 669"/>
                <a:gd name="T10" fmla="*/ 0 w 98"/>
                <a:gd name="T11" fmla="*/ 0 h 669"/>
              </a:gdLst>
              <a:ahLst/>
              <a:cxnLst>
                <a:cxn ang="0">
                  <a:pos x="T0" y="T1"/>
                </a:cxn>
                <a:cxn ang="0">
                  <a:pos x="T2" y="T3"/>
                </a:cxn>
                <a:cxn ang="0">
                  <a:pos x="T4" y="T5"/>
                </a:cxn>
                <a:cxn ang="0">
                  <a:pos x="T6" y="T7"/>
                </a:cxn>
                <a:cxn ang="0">
                  <a:pos x="T8" y="T9"/>
                </a:cxn>
                <a:cxn ang="0">
                  <a:pos x="T10" y="T11"/>
                </a:cxn>
              </a:cxnLst>
              <a:rect l="0" t="0" r="r" b="b"/>
              <a:pathLst>
                <a:path w="98" h="669">
                  <a:moveTo>
                    <a:pt x="0" y="0"/>
                  </a:moveTo>
                  <a:lnTo>
                    <a:pt x="0" y="0"/>
                  </a:lnTo>
                  <a:lnTo>
                    <a:pt x="0" y="669"/>
                  </a:lnTo>
                  <a:lnTo>
                    <a:pt x="98" y="669"/>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9" name="Freeform 18">
              <a:extLst>
                <a:ext uri="{FF2B5EF4-FFF2-40B4-BE49-F238E27FC236}">
                  <a16:creationId xmlns:a16="http://schemas.microsoft.com/office/drawing/2014/main" id="{30AB5C65-5AEF-45F5-A751-2C206E41E2E1}"/>
                </a:ext>
              </a:extLst>
            </p:cNvPr>
            <p:cNvSpPr>
              <a:spLocks noEditPoints="1"/>
            </p:cNvSpPr>
            <p:nvPr/>
          </p:nvSpPr>
          <p:spPr bwMode="auto">
            <a:xfrm>
              <a:off x="7762876" y="211138"/>
              <a:ext cx="334963" cy="661988"/>
            </a:xfrm>
            <a:custGeom>
              <a:avLst/>
              <a:gdLst>
                <a:gd name="T0" fmla="*/ 350 w 350"/>
                <a:gd name="T1" fmla="*/ 295 h 687"/>
                <a:gd name="T2" fmla="*/ 350 w 350"/>
                <a:gd name="T3" fmla="*/ 295 h 687"/>
                <a:gd name="T4" fmla="*/ 175 w 350"/>
                <a:gd name="T5" fmla="*/ 0 h 687"/>
                <a:gd name="T6" fmla="*/ 0 w 350"/>
                <a:gd name="T7" fmla="*/ 295 h 687"/>
                <a:gd name="T8" fmla="*/ 0 w 350"/>
                <a:gd name="T9" fmla="*/ 392 h 687"/>
                <a:gd name="T10" fmla="*/ 175 w 350"/>
                <a:gd name="T11" fmla="*/ 687 h 687"/>
                <a:gd name="T12" fmla="*/ 350 w 350"/>
                <a:gd name="T13" fmla="*/ 392 h 687"/>
                <a:gd name="T14" fmla="*/ 350 w 350"/>
                <a:gd name="T15" fmla="*/ 295 h 687"/>
                <a:gd name="T16" fmla="*/ 102 w 350"/>
                <a:gd name="T17" fmla="*/ 249 h 687"/>
                <a:gd name="T18" fmla="*/ 102 w 350"/>
                <a:gd name="T19" fmla="*/ 249 h 687"/>
                <a:gd name="T20" fmla="*/ 175 w 350"/>
                <a:gd name="T21" fmla="*/ 81 h 687"/>
                <a:gd name="T22" fmla="*/ 248 w 350"/>
                <a:gd name="T23" fmla="*/ 249 h 687"/>
                <a:gd name="T24" fmla="*/ 248 w 350"/>
                <a:gd name="T25" fmla="*/ 438 h 687"/>
                <a:gd name="T26" fmla="*/ 175 w 350"/>
                <a:gd name="T27" fmla="*/ 606 h 687"/>
                <a:gd name="T28" fmla="*/ 102 w 350"/>
                <a:gd name="T29" fmla="*/ 438 h 687"/>
                <a:gd name="T30" fmla="*/ 102 w 350"/>
                <a:gd name="T31" fmla="*/ 24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687">
                  <a:moveTo>
                    <a:pt x="350" y="295"/>
                  </a:moveTo>
                  <a:lnTo>
                    <a:pt x="350" y="295"/>
                  </a:lnTo>
                  <a:cubicBezTo>
                    <a:pt x="350" y="107"/>
                    <a:pt x="302" y="0"/>
                    <a:pt x="175" y="0"/>
                  </a:cubicBezTo>
                  <a:cubicBezTo>
                    <a:pt x="48" y="0"/>
                    <a:pt x="0" y="107"/>
                    <a:pt x="0" y="295"/>
                  </a:cubicBezTo>
                  <a:lnTo>
                    <a:pt x="0" y="392"/>
                  </a:lnTo>
                  <a:cubicBezTo>
                    <a:pt x="0" y="580"/>
                    <a:pt x="48" y="687"/>
                    <a:pt x="175" y="687"/>
                  </a:cubicBezTo>
                  <a:cubicBezTo>
                    <a:pt x="302" y="687"/>
                    <a:pt x="350" y="580"/>
                    <a:pt x="350" y="392"/>
                  </a:cubicBezTo>
                  <a:lnTo>
                    <a:pt x="350" y="295"/>
                  </a:lnTo>
                  <a:close/>
                  <a:moveTo>
                    <a:pt x="102" y="249"/>
                  </a:moveTo>
                  <a:lnTo>
                    <a:pt x="102" y="249"/>
                  </a:lnTo>
                  <a:cubicBezTo>
                    <a:pt x="102" y="146"/>
                    <a:pt x="118" y="81"/>
                    <a:pt x="175" y="81"/>
                  </a:cubicBezTo>
                  <a:cubicBezTo>
                    <a:pt x="232" y="81"/>
                    <a:pt x="248" y="146"/>
                    <a:pt x="248" y="249"/>
                  </a:cubicBezTo>
                  <a:lnTo>
                    <a:pt x="248" y="438"/>
                  </a:lnTo>
                  <a:cubicBezTo>
                    <a:pt x="248" y="541"/>
                    <a:pt x="232"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0" name="Freeform 19">
              <a:extLst>
                <a:ext uri="{FF2B5EF4-FFF2-40B4-BE49-F238E27FC236}">
                  <a16:creationId xmlns:a16="http://schemas.microsoft.com/office/drawing/2014/main" id="{FE693AC7-ED94-4944-82F6-0A6E16A12ECD}"/>
                </a:ext>
              </a:extLst>
            </p:cNvPr>
            <p:cNvSpPr>
              <a:spLocks/>
            </p:cNvSpPr>
            <p:nvPr/>
          </p:nvSpPr>
          <p:spPr bwMode="auto">
            <a:xfrm>
              <a:off x="8237538" y="219076"/>
              <a:ext cx="333375" cy="644525"/>
            </a:xfrm>
            <a:custGeom>
              <a:avLst/>
              <a:gdLst>
                <a:gd name="T0" fmla="*/ 257 w 348"/>
                <a:gd name="T1" fmla="*/ 414 h 669"/>
                <a:gd name="T2" fmla="*/ 257 w 348"/>
                <a:gd name="T3" fmla="*/ 414 h 669"/>
                <a:gd name="T4" fmla="*/ 252 w 348"/>
                <a:gd name="T5" fmla="*/ 414 h 669"/>
                <a:gd name="T6" fmla="*/ 91 w 348"/>
                <a:gd name="T7" fmla="*/ 0 h 669"/>
                <a:gd name="T8" fmla="*/ 0 w 348"/>
                <a:gd name="T9" fmla="*/ 0 h 669"/>
                <a:gd name="T10" fmla="*/ 0 w 348"/>
                <a:gd name="T11" fmla="*/ 669 h 669"/>
                <a:gd name="T12" fmla="*/ 91 w 348"/>
                <a:gd name="T13" fmla="*/ 669 h 669"/>
                <a:gd name="T14" fmla="*/ 91 w 348"/>
                <a:gd name="T15" fmla="*/ 218 h 669"/>
                <a:gd name="T16" fmla="*/ 95 w 348"/>
                <a:gd name="T17" fmla="*/ 218 h 669"/>
                <a:gd name="T18" fmla="*/ 273 w 348"/>
                <a:gd name="T19" fmla="*/ 669 h 669"/>
                <a:gd name="T20" fmla="*/ 348 w 348"/>
                <a:gd name="T21" fmla="*/ 669 h 669"/>
                <a:gd name="T22" fmla="*/ 348 w 348"/>
                <a:gd name="T23" fmla="*/ 0 h 669"/>
                <a:gd name="T24" fmla="*/ 257 w 348"/>
                <a:gd name="T25" fmla="*/ 0 h 669"/>
                <a:gd name="T26" fmla="*/ 257 w 348"/>
                <a:gd name="T27" fmla="*/ 41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669">
                  <a:moveTo>
                    <a:pt x="257" y="414"/>
                  </a:moveTo>
                  <a:lnTo>
                    <a:pt x="257" y="414"/>
                  </a:lnTo>
                  <a:lnTo>
                    <a:pt x="252" y="414"/>
                  </a:lnTo>
                  <a:lnTo>
                    <a:pt x="91" y="0"/>
                  </a:lnTo>
                  <a:lnTo>
                    <a:pt x="0" y="0"/>
                  </a:lnTo>
                  <a:lnTo>
                    <a:pt x="0" y="669"/>
                  </a:lnTo>
                  <a:lnTo>
                    <a:pt x="91" y="669"/>
                  </a:lnTo>
                  <a:lnTo>
                    <a:pt x="91" y="218"/>
                  </a:lnTo>
                  <a:lnTo>
                    <a:pt x="95" y="218"/>
                  </a:lnTo>
                  <a:lnTo>
                    <a:pt x="273" y="669"/>
                  </a:lnTo>
                  <a:lnTo>
                    <a:pt x="348" y="669"/>
                  </a:lnTo>
                  <a:lnTo>
                    <a:pt x="348" y="0"/>
                  </a:lnTo>
                  <a:lnTo>
                    <a:pt x="257" y="0"/>
                  </a:lnTo>
                  <a:lnTo>
                    <a:pt x="257" y="41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grpSp>
      <p:grpSp>
        <p:nvGrpSpPr>
          <p:cNvPr id="4" name="Group 3">
            <a:extLst>
              <a:ext uri="{FF2B5EF4-FFF2-40B4-BE49-F238E27FC236}">
                <a16:creationId xmlns:a16="http://schemas.microsoft.com/office/drawing/2014/main" id="{FE478184-1EC9-4D4F-9497-123A8E2DDAE6}"/>
              </a:ext>
            </a:extLst>
          </p:cNvPr>
          <p:cNvGrpSpPr/>
          <p:nvPr/>
        </p:nvGrpSpPr>
        <p:grpSpPr>
          <a:xfrm>
            <a:off x="10555749" y="2518536"/>
            <a:ext cx="819240" cy="937135"/>
            <a:chOff x="10556289" y="5463665"/>
            <a:chExt cx="819240" cy="937135"/>
          </a:xfrm>
        </p:grpSpPr>
        <p:sp>
          <p:nvSpPr>
            <p:cNvPr id="2" name="Rectangle 1">
              <a:extLst>
                <a:ext uri="{FF2B5EF4-FFF2-40B4-BE49-F238E27FC236}">
                  <a16:creationId xmlns:a16="http://schemas.microsoft.com/office/drawing/2014/main" id="{3BCFB3F6-786A-4359-B873-0D65D33E525F}"/>
                </a:ext>
              </a:extLst>
            </p:cNvPr>
            <p:cNvSpPr/>
            <p:nvPr/>
          </p:nvSpPr>
          <p:spPr>
            <a:xfrm>
              <a:off x="10556289" y="5463665"/>
              <a:ext cx="819240" cy="937135"/>
            </a:xfrm>
            <a:prstGeom prst="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6" name="Freeform 8">
              <a:extLst>
                <a:ext uri="{FF2B5EF4-FFF2-40B4-BE49-F238E27FC236}">
                  <a16:creationId xmlns:a16="http://schemas.microsoft.com/office/drawing/2014/main" id="{EF337428-A47F-4FCE-80BD-0F85C3BDCB93}"/>
                </a:ext>
              </a:extLst>
            </p:cNvPr>
            <p:cNvSpPr>
              <a:spLocks noEditPoints="1"/>
            </p:cNvSpPr>
            <p:nvPr/>
          </p:nvSpPr>
          <p:spPr bwMode="auto">
            <a:xfrm>
              <a:off x="10693641" y="5694626"/>
              <a:ext cx="544536" cy="475211"/>
            </a:xfrm>
            <a:custGeom>
              <a:avLst/>
              <a:gdLst>
                <a:gd name="T0" fmla="*/ 1019 w 1618"/>
                <a:gd name="T1" fmla="*/ 615 h 1408"/>
                <a:gd name="T2" fmla="*/ 1019 w 1618"/>
                <a:gd name="T3" fmla="*/ 615 h 1408"/>
                <a:gd name="T4" fmla="*/ 1081 w 1618"/>
                <a:gd name="T5" fmla="*/ 553 h 1408"/>
                <a:gd name="T6" fmla="*/ 1144 w 1618"/>
                <a:gd name="T7" fmla="*/ 615 h 1408"/>
                <a:gd name="T8" fmla="*/ 1081 w 1618"/>
                <a:gd name="T9" fmla="*/ 678 h 1408"/>
                <a:gd name="T10" fmla="*/ 1019 w 1618"/>
                <a:gd name="T11" fmla="*/ 615 h 1408"/>
                <a:gd name="T12" fmla="*/ 1019 w 1618"/>
                <a:gd name="T13" fmla="*/ 615 h 1408"/>
                <a:gd name="T14" fmla="*/ 1125 w 1618"/>
                <a:gd name="T15" fmla="*/ 310 h 1408"/>
                <a:gd name="T16" fmla="*/ 1125 w 1618"/>
                <a:gd name="T17" fmla="*/ 310 h 1408"/>
                <a:gd name="T18" fmla="*/ 1076 w 1618"/>
                <a:gd name="T19" fmla="*/ 269 h 1408"/>
                <a:gd name="T20" fmla="*/ 1002 w 1618"/>
                <a:gd name="T21" fmla="*/ 303 h 1408"/>
                <a:gd name="T22" fmla="*/ 925 w 1618"/>
                <a:gd name="T23" fmla="*/ 233 h 1408"/>
                <a:gd name="T24" fmla="*/ 1086 w 1618"/>
                <a:gd name="T25" fmla="*/ 157 h 1408"/>
                <a:gd name="T26" fmla="*/ 1259 w 1618"/>
                <a:gd name="T27" fmla="*/ 292 h 1408"/>
                <a:gd name="T28" fmla="*/ 1140 w 1618"/>
                <a:gd name="T29" fmla="*/ 497 h 1408"/>
                <a:gd name="T30" fmla="*/ 1018 w 1618"/>
                <a:gd name="T31" fmla="*/ 497 h 1408"/>
                <a:gd name="T32" fmla="*/ 1125 w 1618"/>
                <a:gd name="T33" fmla="*/ 310 h 1408"/>
                <a:gd name="T34" fmla="*/ 1125 w 1618"/>
                <a:gd name="T35" fmla="*/ 310 h 1408"/>
                <a:gd name="T36" fmla="*/ 1040 w 1618"/>
                <a:gd name="T37" fmla="*/ 840 h 1408"/>
                <a:gd name="T38" fmla="*/ 1040 w 1618"/>
                <a:gd name="T39" fmla="*/ 840 h 1408"/>
                <a:gd name="T40" fmla="*/ 1052 w 1618"/>
                <a:gd name="T41" fmla="*/ 932 h 1408"/>
                <a:gd name="T42" fmla="*/ 526 w 1618"/>
                <a:gd name="T43" fmla="*/ 1354 h 1408"/>
                <a:gd name="T44" fmla="*/ 329 w 1618"/>
                <a:gd name="T45" fmla="*/ 1323 h 1408"/>
                <a:gd name="T46" fmla="*/ 147 w 1618"/>
                <a:gd name="T47" fmla="*/ 1408 h 1408"/>
                <a:gd name="T48" fmla="*/ 190 w 1618"/>
                <a:gd name="T49" fmla="*/ 1256 h 1408"/>
                <a:gd name="T50" fmla="*/ 0 w 1618"/>
                <a:gd name="T51" fmla="*/ 932 h 1408"/>
                <a:gd name="T52" fmla="*/ 526 w 1618"/>
                <a:gd name="T53" fmla="*/ 511 h 1408"/>
                <a:gd name="T54" fmla="*/ 578 w 1618"/>
                <a:gd name="T55" fmla="*/ 513 h 1408"/>
                <a:gd name="T56" fmla="*/ 679 w 1618"/>
                <a:gd name="T57" fmla="*/ 960 h 1408"/>
                <a:gd name="T58" fmla="*/ 679 w 1618"/>
                <a:gd name="T59" fmla="*/ 960 h 1408"/>
                <a:gd name="T60" fmla="*/ 744 w 1618"/>
                <a:gd name="T61" fmla="*/ 1024 h 1408"/>
                <a:gd name="T62" fmla="*/ 808 w 1618"/>
                <a:gd name="T63" fmla="*/ 960 h 1408"/>
                <a:gd name="T64" fmla="*/ 744 w 1618"/>
                <a:gd name="T65" fmla="*/ 895 h 1408"/>
                <a:gd name="T66" fmla="*/ 679 w 1618"/>
                <a:gd name="T67" fmla="*/ 960 h 1408"/>
                <a:gd name="T68" fmla="*/ 679 w 1618"/>
                <a:gd name="T69" fmla="*/ 960 h 1408"/>
                <a:gd name="T70" fmla="*/ 462 w 1618"/>
                <a:gd name="T71" fmla="*/ 960 h 1408"/>
                <a:gd name="T72" fmla="*/ 462 w 1618"/>
                <a:gd name="T73" fmla="*/ 960 h 1408"/>
                <a:gd name="T74" fmla="*/ 526 w 1618"/>
                <a:gd name="T75" fmla="*/ 1024 h 1408"/>
                <a:gd name="T76" fmla="*/ 590 w 1618"/>
                <a:gd name="T77" fmla="*/ 960 h 1408"/>
                <a:gd name="T78" fmla="*/ 526 w 1618"/>
                <a:gd name="T79" fmla="*/ 895 h 1408"/>
                <a:gd name="T80" fmla="*/ 462 w 1618"/>
                <a:gd name="T81" fmla="*/ 960 h 1408"/>
                <a:gd name="T82" fmla="*/ 462 w 1618"/>
                <a:gd name="T83" fmla="*/ 960 h 1408"/>
                <a:gd name="T84" fmla="*/ 244 w 1618"/>
                <a:gd name="T85" fmla="*/ 960 h 1408"/>
                <a:gd name="T86" fmla="*/ 244 w 1618"/>
                <a:gd name="T87" fmla="*/ 960 h 1408"/>
                <a:gd name="T88" fmla="*/ 309 w 1618"/>
                <a:gd name="T89" fmla="*/ 1024 h 1408"/>
                <a:gd name="T90" fmla="*/ 373 w 1618"/>
                <a:gd name="T91" fmla="*/ 960 h 1408"/>
                <a:gd name="T92" fmla="*/ 309 w 1618"/>
                <a:gd name="T93" fmla="*/ 895 h 1408"/>
                <a:gd name="T94" fmla="*/ 244 w 1618"/>
                <a:gd name="T95" fmla="*/ 960 h 1408"/>
                <a:gd name="T96" fmla="*/ 244 w 1618"/>
                <a:gd name="T97" fmla="*/ 960 h 1408"/>
                <a:gd name="T98" fmla="*/ 1092 w 1618"/>
                <a:gd name="T99" fmla="*/ 0 h 1408"/>
                <a:gd name="T100" fmla="*/ 1092 w 1618"/>
                <a:gd name="T101" fmla="*/ 0 h 1408"/>
                <a:gd name="T102" fmla="*/ 1618 w 1618"/>
                <a:gd name="T103" fmla="*/ 421 h 1408"/>
                <a:gd name="T104" fmla="*/ 1428 w 1618"/>
                <a:gd name="T105" fmla="*/ 745 h 1408"/>
                <a:gd name="T106" fmla="*/ 1471 w 1618"/>
                <a:gd name="T107" fmla="*/ 896 h 1408"/>
                <a:gd name="T108" fmla="*/ 1289 w 1618"/>
                <a:gd name="T109" fmla="*/ 812 h 1408"/>
                <a:gd name="T110" fmla="*/ 1092 w 1618"/>
                <a:gd name="T111" fmla="*/ 842 h 1408"/>
                <a:gd name="T112" fmla="*/ 566 w 1618"/>
                <a:gd name="T113" fmla="*/ 421 h 1408"/>
                <a:gd name="T114" fmla="*/ 1092 w 1618"/>
                <a:gd name="T115" fmla="*/ 0 h 1408"/>
                <a:gd name="T116" fmla="*/ 1092 w 1618"/>
                <a:gd name="T117" fmla="*/ 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8" h="1408">
                  <a:moveTo>
                    <a:pt x="1019" y="615"/>
                  </a:moveTo>
                  <a:lnTo>
                    <a:pt x="1019" y="615"/>
                  </a:lnTo>
                  <a:cubicBezTo>
                    <a:pt x="1019" y="578"/>
                    <a:pt x="1045" y="553"/>
                    <a:pt x="1081" y="553"/>
                  </a:cubicBezTo>
                  <a:cubicBezTo>
                    <a:pt x="1118" y="553"/>
                    <a:pt x="1144" y="578"/>
                    <a:pt x="1144" y="615"/>
                  </a:cubicBezTo>
                  <a:cubicBezTo>
                    <a:pt x="1144" y="651"/>
                    <a:pt x="1118" y="678"/>
                    <a:pt x="1081" y="678"/>
                  </a:cubicBezTo>
                  <a:cubicBezTo>
                    <a:pt x="1045" y="678"/>
                    <a:pt x="1019" y="651"/>
                    <a:pt x="1019" y="615"/>
                  </a:cubicBezTo>
                  <a:lnTo>
                    <a:pt x="1019" y="615"/>
                  </a:lnTo>
                  <a:close/>
                  <a:moveTo>
                    <a:pt x="1125" y="310"/>
                  </a:moveTo>
                  <a:lnTo>
                    <a:pt x="1125" y="310"/>
                  </a:lnTo>
                  <a:cubicBezTo>
                    <a:pt x="1125" y="280"/>
                    <a:pt x="1101" y="269"/>
                    <a:pt x="1076" y="269"/>
                  </a:cubicBezTo>
                  <a:cubicBezTo>
                    <a:pt x="1046" y="269"/>
                    <a:pt x="1025" y="284"/>
                    <a:pt x="1002" y="303"/>
                  </a:cubicBezTo>
                  <a:lnTo>
                    <a:pt x="925" y="233"/>
                  </a:lnTo>
                  <a:cubicBezTo>
                    <a:pt x="965" y="188"/>
                    <a:pt x="1021" y="157"/>
                    <a:pt x="1086" y="157"/>
                  </a:cubicBezTo>
                  <a:cubicBezTo>
                    <a:pt x="1181" y="157"/>
                    <a:pt x="1259" y="197"/>
                    <a:pt x="1259" y="292"/>
                  </a:cubicBezTo>
                  <a:cubicBezTo>
                    <a:pt x="1259" y="398"/>
                    <a:pt x="1132" y="408"/>
                    <a:pt x="1140" y="497"/>
                  </a:cubicBezTo>
                  <a:lnTo>
                    <a:pt x="1018" y="497"/>
                  </a:lnTo>
                  <a:cubicBezTo>
                    <a:pt x="1002" y="391"/>
                    <a:pt x="1125" y="362"/>
                    <a:pt x="1125" y="310"/>
                  </a:cubicBezTo>
                  <a:lnTo>
                    <a:pt x="1125" y="310"/>
                  </a:lnTo>
                  <a:close/>
                  <a:moveTo>
                    <a:pt x="1040" y="840"/>
                  </a:moveTo>
                  <a:lnTo>
                    <a:pt x="1040" y="840"/>
                  </a:lnTo>
                  <a:cubicBezTo>
                    <a:pt x="1048" y="870"/>
                    <a:pt x="1052" y="901"/>
                    <a:pt x="1052" y="932"/>
                  </a:cubicBezTo>
                  <a:cubicBezTo>
                    <a:pt x="1052" y="1165"/>
                    <a:pt x="817" y="1354"/>
                    <a:pt x="526" y="1354"/>
                  </a:cubicBezTo>
                  <a:cubicBezTo>
                    <a:pt x="456" y="1354"/>
                    <a:pt x="390" y="1343"/>
                    <a:pt x="329" y="1323"/>
                  </a:cubicBezTo>
                  <a:lnTo>
                    <a:pt x="147" y="1408"/>
                  </a:lnTo>
                  <a:lnTo>
                    <a:pt x="190" y="1256"/>
                  </a:lnTo>
                  <a:cubicBezTo>
                    <a:pt x="74" y="1179"/>
                    <a:pt x="0" y="1063"/>
                    <a:pt x="0" y="932"/>
                  </a:cubicBezTo>
                  <a:cubicBezTo>
                    <a:pt x="0" y="700"/>
                    <a:pt x="235" y="511"/>
                    <a:pt x="526" y="511"/>
                  </a:cubicBezTo>
                  <a:cubicBezTo>
                    <a:pt x="544" y="511"/>
                    <a:pt x="561" y="512"/>
                    <a:pt x="578" y="513"/>
                  </a:cubicBezTo>
                  <a:moveTo>
                    <a:pt x="679" y="960"/>
                  </a:moveTo>
                  <a:lnTo>
                    <a:pt x="679" y="960"/>
                  </a:lnTo>
                  <a:cubicBezTo>
                    <a:pt x="679" y="995"/>
                    <a:pt x="708" y="1024"/>
                    <a:pt x="744" y="1024"/>
                  </a:cubicBezTo>
                  <a:cubicBezTo>
                    <a:pt x="779" y="1024"/>
                    <a:pt x="808" y="995"/>
                    <a:pt x="808" y="960"/>
                  </a:cubicBezTo>
                  <a:cubicBezTo>
                    <a:pt x="808" y="924"/>
                    <a:pt x="779" y="895"/>
                    <a:pt x="744" y="895"/>
                  </a:cubicBezTo>
                  <a:cubicBezTo>
                    <a:pt x="708" y="895"/>
                    <a:pt x="679" y="924"/>
                    <a:pt x="679" y="960"/>
                  </a:cubicBezTo>
                  <a:lnTo>
                    <a:pt x="679" y="960"/>
                  </a:lnTo>
                  <a:close/>
                  <a:moveTo>
                    <a:pt x="462" y="960"/>
                  </a:moveTo>
                  <a:lnTo>
                    <a:pt x="462" y="960"/>
                  </a:lnTo>
                  <a:cubicBezTo>
                    <a:pt x="462" y="995"/>
                    <a:pt x="490" y="1024"/>
                    <a:pt x="526" y="1024"/>
                  </a:cubicBezTo>
                  <a:cubicBezTo>
                    <a:pt x="562" y="1024"/>
                    <a:pt x="590" y="995"/>
                    <a:pt x="590" y="960"/>
                  </a:cubicBezTo>
                  <a:cubicBezTo>
                    <a:pt x="590" y="924"/>
                    <a:pt x="562" y="895"/>
                    <a:pt x="526" y="895"/>
                  </a:cubicBezTo>
                  <a:cubicBezTo>
                    <a:pt x="490" y="895"/>
                    <a:pt x="462" y="924"/>
                    <a:pt x="462" y="960"/>
                  </a:cubicBezTo>
                  <a:lnTo>
                    <a:pt x="462" y="960"/>
                  </a:lnTo>
                  <a:close/>
                  <a:moveTo>
                    <a:pt x="244" y="960"/>
                  </a:moveTo>
                  <a:lnTo>
                    <a:pt x="244" y="960"/>
                  </a:lnTo>
                  <a:cubicBezTo>
                    <a:pt x="244" y="995"/>
                    <a:pt x="273" y="1024"/>
                    <a:pt x="309" y="1024"/>
                  </a:cubicBezTo>
                  <a:cubicBezTo>
                    <a:pt x="344" y="1024"/>
                    <a:pt x="373" y="995"/>
                    <a:pt x="373" y="960"/>
                  </a:cubicBezTo>
                  <a:cubicBezTo>
                    <a:pt x="373" y="924"/>
                    <a:pt x="344" y="895"/>
                    <a:pt x="309" y="895"/>
                  </a:cubicBezTo>
                  <a:cubicBezTo>
                    <a:pt x="273" y="895"/>
                    <a:pt x="244" y="924"/>
                    <a:pt x="244" y="960"/>
                  </a:cubicBezTo>
                  <a:lnTo>
                    <a:pt x="244" y="960"/>
                  </a:lnTo>
                  <a:close/>
                  <a:moveTo>
                    <a:pt x="1092" y="0"/>
                  </a:moveTo>
                  <a:lnTo>
                    <a:pt x="1092" y="0"/>
                  </a:lnTo>
                  <a:cubicBezTo>
                    <a:pt x="1383" y="0"/>
                    <a:pt x="1618" y="189"/>
                    <a:pt x="1618" y="421"/>
                  </a:cubicBezTo>
                  <a:cubicBezTo>
                    <a:pt x="1618" y="551"/>
                    <a:pt x="1544" y="668"/>
                    <a:pt x="1428" y="745"/>
                  </a:cubicBezTo>
                  <a:lnTo>
                    <a:pt x="1471" y="896"/>
                  </a:lnTo>
                  <a:lnTo>
                    <a:pt x="1289" y="812"/>
                  </a:lnTo>
                  <a:cubicBezTo>
                    <a:pt x="1228" y="832"/>
                    <a:pt x="1162" y="842"/>
                    <a:pt x="1092" y="842"/>
                  </a:cubicBezTo>
                  <a:cubicBezTo>
                    <a:pt x="801" y="842"/>
                    <a:pt x="566" y="654"/>
                    <a:pt x="566" y="421"/>
                  </a:cubicBezTo>
                  <a:cubicBezTo>
                    <a:pt x="566" y="189"/>
                    <a:pt x="801" y="0"/>
                    <a:pt x="1092" y="0"/>
                  </a:cubicBezTo>
                  <a:lnTo>
                    <a:pt x="1092" y="0"/>
                  </a:lnTo>
                  <a:close/>
                </a:path>
              </a:pathLst>
            </a:custGeom>
            <a:noFill/>
            <a:ln w="1905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2" name="Group 41">
            <a:extLst>
              <a:ext uri="{FF2B5EF4-FFF2-40B4-BE49-F238E27FC236}">
                <a16:creationId xmlns:a16="http://schemas.microsoft.com/office/drawing/2014/main" id="{0749F358-E0BB-4B7C-8E48-0406D9FD32AB}"/>
              </a:ext>
            </a:extLst>
          </p:cNvPr>
          <p:cNvGrpSpPr/>
          <p:nvPr userDrawn="1"/>
        </p:nvGrpSpPr>
        <p:grpSpPr>
          <a:xfrm>
            <a:off x="2731781" y="1190359"/>
            <a:ext cx="6330950" cy="730250"/>
            <a:chOff x="2239963" y="211138"/>
            <a:chExt cx="6330950" cy="730250"/>
          </a:xfrm>
          <a:solidFill>
            <a:schemeClr val="accent2"/>
          </a:solidFill>
        </p:grpSpPr>
        <p:sp>
          <p:nvSpPr>
            <p:cNvPr id="43" name="Freeform 5">
              <a:extLst>
                <a:ext uri="{FF2B5EF4-FFF2-40B4-BE49-F238E27FC236}">
                  <a16:creationId xmlns:a16="http://schemas.microsoft.com/office/drawing/2014/main" id="{BE81B70D-C15A-4056-B954-49639C68D891}"/>
                </a:ext>
              </a:extLst>
            </p:cNvPr>
            <p:cNvSpPr>
              <a:spLocks noEditPoints="1"/>
            </p:cNvSpPr>
            <p:nvPr/>
          </p:nvSpPr>
          <p:spPr bwMode="auto">
            <a:xfrm>
              <a:off x="2239963" y="219076"/>
              <a:ext cx="315913" cy="644525"/>
            </a:xfrm>
            <a:custGeom>
              <a:avLst/>
              <a:gdLst>
                <a:gd name="T0" fmla="*/ 98 w 330"/>
                <a:gd name="T1" fmla="*/ 342 h 669"/>
                <a:gd name="T2" fmla="*/ 98 w 330"/>
                <a:gd name="T3" fmla="*/ 342 h 669"/>
                <a:gd name="T4" fmla="*/ 98 w 330"/>
                <a:gd name="T5" fmla="*/ 81 h 669"/>
                <a:gd name="T6" fmla="*/ 126 w 330"/>
                <a:gd name="T7" fmla="*/ 81 h 669"/>
                <a:gd name="T8" fmla="*/ 235 w 330"/>
                <a:gd name="T9" fmla="*/ 211 h 669"/>
                <a:gd name="T10" fmla="*/ 126 w 330"/>
                <a:gd name="T11" fmla="*/ 342 h 669"/>
                <a:gd name="T12" fmla="*/ 98 w 330"/>
                <a:gd name="T13" fmla="*/ 342 h 669"/>
                <a:gd name="T14" fmla="*/ 98 w 330"/>
                <a:gd name="T15" fmla="*/ 423 h 669"/>
                <a:gd name="T16" fmla="*/ 98 w 330"/>
                <a:gd name="T17" fmla="*/ 423 h 669"/>
                <a:gd name="T18" fmla="*/ 132 w 330"/>
                <a:gd name="T19" fmla="*/ 423 h 669"/>
                <a:gd name="T20" fmla="*/ 330 w 330"/>
                <a:gd name="T21" fmla="*/ 211 h 669"/>
                <a:gd name="T22" fmla="*/ 132 w 330"/>
                <a:gd name="T23" fmla="*/ 0 h 669"/>
                <a:gd name="T24" fmla="*/ 0 w 330"/>
                <a:gd name="T25" fmla="*/ 0 h 669"/>
                <a:gd name="T26" fmla="*/ 0 w 330"/>
                <a:gd name="T27" fmla="*/ 669 h 669"/>
                <a:gd name="T28" fmla="*/ 98 w 330"/>
                <a:gd name="T29" fmla="*/ 669 h 669"/>
                <a:gd name="T30" fmla="*/ 98 w 330"/>
                <a:gd name="T31" fmla="*/ 423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 h="669">
                  <a:moveTo>
                    <a:pt x="98" y="342"/>
                  </a:moveTo>
                  <a:lnTo>
                    <a:pt x="98" y="342"/>
                  </a:lnTo>
                  <a:lnTo>
                    <a:pt x="98" y="81"/>
                  </a:lnTo>
                  <a:lnTo>
                    <a:pt x="126" y="81"/>
                  </a:lnTo>
                  <a:cubicBezTo>
                    <a:pt x="207" y="81"/>
                    <a:pt x="235" y="119"/>
                    <a:pt x="235" y="211"/>
                  </a:cubicBezTo>
                  <a:cubicBezTo>
                    <a:pt x="235" y="305"/>
                    <a:pt x="207" y="342"/>
                    <a:pt x="126" y="342"/>
                  </a:cubicBezTo>
                  <a:lnTo>
                    <a:pt x="98" y="342"/>
                  </a:lnTo>
                  <a:close/>
                  <a:moveTo>
                    <a:pt x="98" y="423"/>
                  </a:moveTo>
                  <a:lnTo>
                    <a:pt x="98" y="423"/>
                  </a:lnTo>
                  <a:lnTo>
                    <a:pt x="132" y="423"/>
                  </a:lnTo>
                  <a:cubicBezTo>
                    <a:pt x="276" y="423"/>
                    <a:pt x="330" y="344"/>
                    <a:pt x="330" y="211"/>
                  </a:cubicBezTo>
                  <a:cubicBezTo>
                    <a:pt x="330" y="79"/>
                    <a:pt x="276" y="0"/>
                    <a:pt x="132" y="0"/>
                  </a:cubicBezTo>
                  <a:lnTo>
                    <a:pt x="0" y="0"/>
                  </a:lnTo>
                  <a:lnTo>
                    <a:pt x="0" y="669"/>
                  </a:lnTo>
                  <a:lnTo>
                    <a:pt x="98" y="669"/>
                  </a:lnTo>
                  <a:lnTo>
                    <a:pt x="98" y="4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4" name="Freeform 6">
              <a:extLst>
                <a:ext uri="{FF2B5EF4-FFF2-40B4-BE49-F238E27FC236}">
                  <a16:creationId xmlns:a16="http://schemas.microsoft.com/office/drawing/2014/main" id="{EB84E2E8-9AB3-4EF4-A41A-D10E870EAD51}"/>
                </a:ext>
              </a:extLst>
            </p:cNvPr>
            <p:cNvSpPr>
              <a:spLocks noEditPoints="1"/>
            </p:cNvSpPr>
            <p:nvPr/>
          </p:nvSpPr>
          <p:spPr bwMode="auto">
            <a:xfrm>
              <a:off x="2678113" y="211138"/>
              <a:ext cx="333375" cy="661988"/>
            </a:xfrm>
            <a:custGeom>
              <a:avLst/>
              <a:gdLst>
                <a:gd name="T0" fmla="*/ 350 w 350"/>
                <a:gd name="T1" fmla="*/ 295 h 687"/>
                <a:gd name="T2" fmla="*/ 350 w 350"/>
                <a:gd name="T3" fmla="*/ 295 h 687"/>
                <a:gd name="T4" fmla="*/ 175 w 350"/>
                <a:gd name="T5" fmla="*/ 0 h 687"/>
                <a:gd name="T6" fmla="*/ 0 w 350"/>
                <a:gd name="T7" fmla="*/ 295 h 687"/>
                <a:gd name="T8" fmla="*/ 0 w 350"/>
                <a:gd name="T9" fmla="*/ 392 h 687"/>
                <a:gd name="T10" fmla="*/ 175 w 350"/>
                <a:gd name="T11" fmla="*/ 687 h 687"/>
                <a:gd name="T12" fmla="*/ 350 w 350"/>
                <a:gd name="T13" fmla="*/ 392 h 687"/>
                <a:gd name="T14" fmla="*/ 350 w 350"/>
                <a:gd name="T15" fmla="*/ 295 h 687"/>
                <a:gd name="T16" fmla="*/ 102 w 350"/>
                <a:gd name="T17" fmla="*/ 249 h 687"/>
                <a:gd name="T18" fmla="*/ 102 w 350"/>
                <a:gd name="T19" fmla="*/ 249 h 687"/>
                <a:gd name="T20" fmla="*/ 175 w 350"/>
                <a:gd name="T21" fmla="*/ 81 h 687"/>
                <a:gd name="T22" fmla="*/ 248 w 350"/>
                <a:gd name="T23" fmla="*/ 249 h 687"/>
                <a:gd name="T24" fmla="*/ 248 w 350"/>
                <a:gd name="T25" fmla="*/ 438 h 687"/>
                <a:gd name="T26" fmla="*/ 175 w 350"/>
                <a:gd name="T27" fmla="*/ 606 h 687"/>
                <a:gd name="T28" fmla="*/ 102 w 350"/>
                <a:gd name="T29" fmla="*/ 438 h 687"/>
                <a:gd name="T30" fmla="*/ 102 w 350"/>
                <a:gd name="T31" fmla="*/ 24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687">
                  <a:moveTo>
                    <a:pt x="350" y="295"/>
                  </a:moveTo>
                  <a:lnTo>
                    <a:pt x="350" y="295"/>
                  </a:lnTo>
                  <a:cubicBezTo>
                    <a:pt x="350" y="107"/>
                    <a:pt x="302" y="0"/>
                    <a:pt x="175" y="0"/>
                  </a:cubicBezTo>
                  <a:cubicBezTo>
                    <a:pt x="47" y="0"/>
                    <a:pt x="0" y="107"/>
                    <a:pt x="0" y="295"/>
                  </a:cubicBezTo>
                  <a:lnTo>
                    <a:pt x="0" y="392"/>
                  </a:lnTo>
                  <a:cubicBezTo>
                    <a:pt x="0" y="580"/>
                    <a:pt x="47" y="687"/>
                    <a:pt x="175" y="687"/>
                  </a:cubicBezTo>
                  <a:cubicBezTo>
                    <a:pt x="302" y="687"/>
                    <a:pt x="350" y="580"/>
                    <a:pt x="350" y="392"/>
                  </a:cubicBezTo>
                  <a:lnTo>
                    <a:pt x="350" y="295"/>
                  </a:lnTo>
                  <a:close/>
                  <a:moveTo>
                    <a:pt x="102" y="249"/>
                  </a:moveTo>
                  <a:lnTo>
                    <a:pt x="102" y="249"/>
                  </a:lnTo>
                  <a:cubicBezTo>
                    <a:pt x="102" y="146"/>
                    <a:pt x="118" y="81"/>
                    <a:pt x="175" y="81"/>
                  </a:cubicBezTo>
                  <a:cubicBezTo>
                    <a:pt x="232" y="81"/>
                    <a:pt x="248" y="146"/>
                    <a:pt x="248" y="249"/>
                  </a:cubicBezTo>
                  <a:lnTo>
                    <a:pt x="248" y="438"/>
                  </a:lnTo>
                  <a:cubicBezTo>
                    <a:pt x="248" y="541"/>
                    <a:pt x="232"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7" name="Freeform 7">
              <a:extLst>
                <a:ext uri="{FF2B5EF4-FFF2-40B4-BE49-F238E27FC236}">
                  <a16:creationId xmlns:a16="http://schemas.microsoft.com/office/drawing/2014/main" id="{AAB8A79F-A8D5-4428-9101-760F5539388C}"/>
                </a:ext>
              </a:extLst>
            </p:cNvPr>
            <p:cNvSpPr>
              <a:spLocks/>
            </p:cNvSpPr>
            <p:nvPr/>
          </p:nvSpPr>
          <p:spPr bwMode="auto">
            <a:xfrm>
              <a:off x="3152776" y="219076"/>
              <a:ext cx="263525" cy="644525"/>
            </a:xfrm>
            <a:custGeom>
              <a:avLst/>
              <a:gdLst>
                <a:gd name="T0" fmla="*/ 0 w 276"/>
                <a:gd name="T1" fmla="*/ 0 h 669"/>
                <a:gd name="T2" fmla="*/ 0 w 276"/>
                <a:gd name="T3" fmla="*/ 0 h 669"/>
                <a:gd name="T4" fmla="*/ 0 w 276"/>
                <a:gd name="T5" fmla="*/ 669 h 669"/>
                <a:gd name="T6" fmla="*/ 276 w 276"/>
                <a:gd name="T7" fmla="*/ 669 h 669"/>
                <a:gd name="T8" fmla="*/ 276 w 276"/>
                <a:gd name="T9" fmla="*/ 587 h 669"/>
                <a:gd name="T10" fmla="*/ 98 w 276"/>
                <a:gd name="T11" fmla="*/ 587 h 669"/>
                <a:gd name="T12" fmla="*/ 98 w 276"/>
                <a:gd name="T13" fmla="*/ 0 h 669"/>
                <a:gd name="T14" fmla="*/ 0 w 276"/>
                <a:gd name="T15" fmla="*/ 0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69">
                  <a:moveTo>
                    <a:pt x="0" y="0"/>
                  </a:moveTo>
                  <a:lnTo>
                    <a:pt x="0" y="0"/>
                  </a:lnTo>
                  <a:lnTo>
                    <a:pt x="0" y="669"/>
                  </a:lnTo>
                  <a:lnTo>
                    <a:pt x="276" y="669"/>
                  </a:lnTo>
                  <a:lnTo>
                    <a:pt x="276" y="587"/>
                  </a:lnTo>
                  <a:lnTo>
                    <a:pt x="98" y="587"/>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8" name="Freeform 8">
              <a:extLst>
                <a:ext uri="{FF2B5EF4-FFF2-40B4-BE49-F238E27FC236}">
                  <a16:creationId xmlns:a16="http://schemas.microsoft.com/office/drawing/2014/main" id="{299FC3E4-1C05-42A6-B924-8A6EA646B250}"/>
                </a:ext>
              </a:extLst>
            </p:cNvPr>
            <p:cNvSpPr>
              <a:spLocks/>
            </p:cNvSpPr>
            <p:nvPr/>
          </p:nvSpPr>
          <p:spPr bwMode="auto">
            <a:xfrm>
              <a:off x="3548063" y="219076"/>
              <a:ext cx="263525" cy="644525"/>
            </a:xfrm>
            <a:custGeom>
              <a:avLst/>
              <a:gdLst>
                <a:gd name="T0" fmla="*/ 0 w 276"/>
                <a:gd name="T1" fmla="*/ 0 h 669"/>
                <a:gd name="T2" fmla="*/ 0 w 276"/>
                <a:gd name="T3" fmla="*/ 0 h 669"/>
                <a:gd name="T4" fmla="*/ 0 w 276"/>
                <a:gd name="T5" fmla="*/ 669 h 669"/>
                <a:gd name="T6" fmla="*/ 276 w 276"/>
                <a:gd name="T7" fmla="*/ 669 h 669"/>
                <a:gd name="T8" fmla="*/ 276 w 276"/>
                <a:gd name="T9" fmla="*/ 587 h 669"/>
                <a:gd name="T10" fmla="*/ 98 w 276"/>
                <a:gd name="T11" fmla="*/ 587 h 669"/>
                <a:gd name="T12" fmla="*/ 98 w 276"/>
                <a:gd name="T13" fmla="*/ 0 h 669"/>
                <a:gd name="T14" fmla="*/ 0 w 276"/>
                <a:gd name="T15" fmla="*/ 0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69">
                  <a:moveTo>
                    <a:pt x="0" y="0"/>
                  </a:moveTo>
                  <a:lnTo>
                    <a:pt x="0" y="0"/>
                  </a:lnTo>
                  <a:lnTo>
                    <a:pt x="0" y="669"/>
                  </a:lnTo>
                  <a:lnTo>
                    <a:pt x="276" y="669"/>
                  </a:lnTo>
                  <a:lnTo>
                    <a:pt x="276" y="587"/>
                  </a:lnTo>
                  <a:lnTo>
                    <a:pt x="98" y="587"/>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9" name="Freeform 9">
              <a:extLst>
                <a:ext uri="{FF2B5EF4-FFF2-40B4-BE49-F238E27FC236}">
                  <a16:creationId xmlns:a16="http://schemas.microsoft.com/office/drawing/2014/main" id="{646A4EAC-8D42-4F90-8AFA-B3D18B99B7D5}"/>
                </a:ext>
              </a:extLst>
            </p:cNvPr>
            <p:cNvSpPr>
              <a:spLocks/>
            </p:cNvSpPr>
            <p:nvPr/>
          </p:nvSpPr>
          <p:spPr bwMode="auto">
            <a:xfrm>
              <a:off x="3943351" y="219076"/>
              <a:ext cx="93663" cy="644525"/>
            </a:xfrm>
            <a:custGeom>
              <a:avLst/>
              <a:gdLst>
                <a:gd name="T0" fmla="*/ 0 w 99"/>
                <a:gd name="T1" fmla="*/ 0 h 669"/>
                <a:gd name="T2" fmla="*/ 0 w 99"/>
                <a:gd name="T3" fmla="*/ 0 h 669"/>
                <a:gd name="T4" fmla="*/ 0 w 99"/>
                <a:gd name="T5" fmla="*/ 669 h 669"/>
                <a:gd name="T6" fmla="*/ 99 w 99"/>
                <a:gd name="T7" fmla="*/ 669 h 669"/>
                <a:gd name="T8" fmla="*/ 99 w 99"/>
                <a:gd name="T9" fmla="*/ 0 h 669"/>
                <a:gd name="T10" fmla="*/ 0 w 99"/>
                <a:gd name="T11" fmla="*/ 0 h 669"/>
              </a:gdLst>
              <a:ahLst/>
              <a:cxnLst>
                <a:cxn ang="0">
                  <a:pos x="T0" y="T1"/>
                </a:cxn>
                <a:cxn ang="0">
                  <a:pos x="T2" y="T3"/>
                </a:cxn>
                <a:cxn ang="0">
                  <a:pos x="T4" y="T5"/>
                </a:cxn>
                <a:cxn ang="0">
                  <a:pos x="T6" y="T7"/>
                </a:cxn>
                <a:cxn ang="0">
                  <a:pos x="T8" y="T9"/>
                </a:cxn>
                <a:cxn ang="0">
                  <a:pos x="T10" y="T11"/>
                </a:cxn>
              </a:cxnLst>
              <a:rect l="0" t="0" r="r" b="b"/>
              <a:pathLst>
                <a:path w="99" h="669">
                  <a:moveTo>
                    <a:pt x="0" y="0"/>
                  </a:moveTo>
                  <a:lnTo>
                    <a:pt x="0" y="0"/>
                  </a:lnTo>
                  <a:lnTo>
                    <a:pt x="0" y="669"/>
                  </a:lnTo>
                  <a:lnTo>
                    <a:pt x="99" y="669"/>
                  </a:lnTo>
                  <a:lnTo>
                    <a:pt x="99"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0" name="Freeform 10">
              <a:extLst>
                <a:ext uri="{FF2B5EF4-FFF2-40B4-BE49-F238E27FC236}">
                  <a16:creationId xmlns:a16="http://schemas.microsoft.com/office/drawing/2014/main" id="{B015E2F6-4B1A-4E3C-BE10-FCA984B915CA}"/>
                </a:ext>
              </a:extLst>
            </p:cNvPr>
            <p:cNvSpPr>
              <a:spLocks/>
            </p:cNvSpPr>
            <p:nvPr/>
          </p:nvSpPr>
          <p:spPr bwMode="auto">
            <a:xfrm>
              <a:off x="4186238" y="219076"/>
              <a:ext cx="331788" cy="644525"/>
            </a:xfrm>
            <a:custGeom>
              <a:avLst/>
              <a:gdLst>
                <a:gd name="T0" fmla="*/ 257 w 349"/>
                <a:gd name="T1" fmla="*/ 414 h 669"/>
                <a:gd name="T2" fmla="*/ 257 w 349"/>
                <a:gd name="T3" fmla="*/ 414 h 669"/>
                <a:gd name="T4" fmla="*/ 253 w 349"/>
                <a:gd name="T5" fmla="*/ 414 h 669"/>
                <a:gd name="T6" fmla="*/ 92 w 349"/>
                <a:gd name="T7" fmla="*/ 0 h 669"/>
                <a:gd name="T8" fmla="*/ 0 w 349"/>
                <a:gd name="T9" fmla="*/ 0 h 669"/>
                <a:gd name="T10" fmla="*/ 0 w 349"/>
                <a:gd name="T11" fmla="*/ 669 h 669"/>
                <a:gd name="T12" fmla="*/ 92 w 349"/>
                <a:gd name="T13" fmla="*/ 669 h 669"/>
                <a:gd name="T14" fmla="*/ 92 w 349"/>
                <a:gd name="T15" fmla="*/ 218 h 669"/>
                <a:gd name="T16" fmla="*/ 96 w 349"/>
                <a:gd name="T17" fmla="*/ 218 h 669"/>
                <a:gd name="T18" fmla="*/ 273 w 349"/>
                <a:gd name="T19" fmla="*/ 669 h 669"/>
                <a:gd name="T20" fmla="*/ 349 w 349"/>
                <a:gd name="T21" fmla="*/ 669 h 669"/>
                <a:gd name="T22" fmla="*/ 349 w 349"/>
                <a:gd name="T23" fmla="*/ 0 h 669"/>
                <a:gd name="T24" fmla="*/ 257 w 349"/>
                <a:gd name="T25" fmla="*/ 0 h 669"/>
                <a:gd name="T26" fmla="*/ 257 w 349"/>
                <a:gd name="T27" fmla="*/ 41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9" h="669">
                  <a:moveTo>
                    <a:pt x="257" y="414"/>
                  </a:moveTo>
                  <a:lnTo>
                    <a:pt x="257" y="414"/>
                  </a:lnTo>
                  <a:lnTo>
                    <a:pt x="253" y="414"/>
                  </a:lnTo>
                  <a:lnTo>
                    <a:pt x="92" y="0"/>
                  </a:lnTo>
                  <a:lnTo>
                    <a:pt x="0" y="0"/>
                  </a:lnTo>
                  <a:lnTo>
                    <a:pt x="0" y="669"/>
                  </a:lnTo>
                  <a:lnTo>
                    <a:pt x="92" y="669"/>
                  </a:lnTo>
                  <a:lnTo>
                    <a:pt x="92" y="218"/>
                  </a:lnTo>
                  <a:lnTo>
                    <a:pt x="96" y="218"/>
                  </a:lnTo>
                  <a:lnTo>
                    <a:pt x="273" y="669"/>
                  </a:lnTo>
                  <a:lnTo>
                    <a:pt x="349" y="669"/>
                  </a:lnTo>
                  <a:lnTo>
                    <a:pt x="349" y="0"/>
                  </a:lnTo>
                  <a:lnTo>
                    <a:pt x="257" y="0"/>
                  </a:lnTo>
                  <a:lnTo>
                    <a:pt x="257" y="41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1" name="Freeform 11">
              <a:extLst>
                <a:ext uri="{FF2B5EF4-FFF2-40B4-BE49-F238E27FC236}">
                  <a16:creationId xmlns:a16="http://schemas.microsoft.com/office/drawing/2014/main" id="{79508020-3334-487D-BA69-692A1A318740}"/>
                </a:ext>
              </a:extLst>
            </p:cNvPr>
            <p:cNvSpPr>
              <a:spLocks/>
            </p:cNvSpPr>
            <p:nvPr/>
          </p:nvSpPr>
          <p:spPr bwMode="auto">
            <a:xfrm>
              <a:off x="4657726" y="211138"/>
              <a:ext cx="325438" cy="661988"/>
            </a:xfrm>
            <a:custGeom>
              <a:avLst/>
              <a:gdLst>
                <a:gd name="T0" fmla="*/ 341 w 341"/>
                <a:gd name="T1" fmla="*/ 678 h 687"/>
                <a:gd name="T2" fmla="*/ 341 w 341"/>
                <a:gd name="T3" fmla="*/ 678 h 687"/>
                <a:gd name="T4" fmla="*/ 341 w 341"/>
                <a:gd name="T5" fmla="*/ 344 h 687"/>
                <a:gd name="T6" fmla="*/ 186 w 341"/>
                <a:gd name="T7" fmla="*/ 344 h 687"/>
                <a:gd name="T8" fmla="*/ 186 w 341"/>
                <a:gd name="T9" fmla="*/ 421 h 687"/>
                <a:gd name="T10" fmla="*/ 249 w 341"/>
                <a:gd name="T11" fmla="*/ 421 h 687"/>
                <a:gd name="T12" fmla="*/ 249 w 341"/>
                <a:gd name="T13" fmla="*/ 437 h 687"/>
                <a:gd name="T14" fmla="*/ 175 w 341"/>
                <a:gd name="T15" fmla="*/ 605 h 687"/>
                <a:gd name="T16" fmla="*/ 101 w 341"/>
                <a:gd name="T17" fmla="*/ 437 h 687"/>
                <a:gd name="T18" fmla="*/ 101 w 341"/>
                <a:gd name="T19" fmla="*/ 248 h 687"/>
                <a:gd name="T20" fmla="*/ 174 w 341"/>
                <a:gd name="T21" fmla="*/ 81 h 687"/>
                <a:gd name="T22" fmla="*/ 243 w 341"/>
                <a:gd name="T23" fmla="*/ 248 h 687"/>
                <a:gd name="T24" fmla="*/ 243 w 341"/>
                <a:gd name="T25" fmla="*/ 273 h 687"/>
                <a:gd name="T26" fmla="*/ 339 w 341"/>
                <a:gd name="T27" fmla="*/ 273 h 687"/>
                <a:gd name="T28" fmla="*/ 339 w 341"/>
                <a:gd name="T29" fmla="*/ 263 h 687"/>
                <a:gd name="T30" fmla="*/ 174 w 341"/>
                <a:gd name="T31" fmla="*/ 0 h 687"/>
                <a:gd name="T32" fmla="*/ 0 w 341"/>
                <a:gd name="T33" fmla="*/ 293 h 687"/>
                <a:gd name="T34" fmla="*/ 0 w 341"/>
                <a:gd name="T35" fmla="*/ 394 h 687"/>
                <a:gd name="T36" fmla="*/ 161 w 341"/>
                <a:gd name="T37" fmla="*/ 687 h 687"/>
                <a:gd name="T38" fmla="*/ 266 w 341"/>
                <a:gd name="T39" fmla="*/ 607 h 687"/>
                <a:gd name="T40" fmla="*/ 275 w 341"/>
                <a:gd name="T41" fmla="*/ 678 h 687"/>
                <a:gd name="T42" fmla="*/ 341 w 341"/>
                <a:gd name="T43" fmla="*/ 678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1" h="687">
                  <a:moveTo>
                    <a:pt x="341" y="678"/>
                  </a:moveTo>
                  <a:lnTo>
                    <a:pt x="341" y="678"/>
                  </a:lnTo>
                  <a:lnTo>
                    <a:pt x="341" y="344"/>
                  </a:lnTo>
                  <a:lnTo>
                    <a:pt x="186" y="344"/>
                  </a:lnTo>
                  <a:lnTo>
                    <a:pt x="186" y="421"/>
                  </a:lnTo>
                  <a:lnTo>
                    <a:pt x="249" y="421"/>
                  </a:lnTo>
                  <a:lnTo>
                    <a:pt x="249" y="437"/>
                  </a:lnTo>
                  <a:cubicBezTo>
                    <a:pt x="249" y="542"/>
                    <a:pt x="233" y="605"/>
                    <a:pt x="175" y="605"/>
                  </a:cubicBezTo>
                  <a:cubicBezTo>
                    <a:pt x="119" y="605"/>
                    <a:pt x="101" y="541"/>
                    <a:pt x="101" y="437"/>
                  </a:cubicBezTo>
                  <a:lnTo>
                    <a:pt x="101" y="248"/>
                  </a:lnTo>
                  <a:cubicBezTo>
                    <a:pt x="101" y="145"/>
                    <a:pt x="117" y="81"/>
                    <a:pt x="174" y="81"/>
                  </a:cubicBezTo>
                  <a:cubicBezTo>
                    <a:pt x="233" y="81"/>
                    <a:pt x="243" y="145"/>
                    <a:pt x="243" y="248"/>
                  </a:cubicBezTo>
                  <a:lnTo>
                    <a:pt x="243" y="273"/>
                  </a:lnTo>
                  <a:lnTo>
                    <a:pt x="339" y="273"/>
                  </a:lnTo>
                  <a:lnTo>
                    <a:pt x="339" y="263"/>
                  </a:lnTo>
                  <a:cubicBezTo>
                    <a:pt x="339" y="97"/>
                    <a:pt x="299" y="0"/>
                    <a:pt x="174" y="0"/>
                  </a:cubicBezTo>
                  <a:cubicBezTo>
                    <a:pt x="49" y="0"/>
                    <a:pt x="0" y="105"/>
                    <a:pt x="0" y="293"/>
                  </a:cubicBezTo>
                  <a:lnTo>
                    <a:pt x="0" y="394"/>
                  </a:lnTo>
                  <a:cubicBezTo>
                    <a:pt x="0" y="582"/>
                    <a:pt x="46" y="687"/>
                    <a:pt x="161" y="687"/>
                  </a:cubicBezTo>
                  <a:cubicBezTo>
                    <a:pt x="208" y="687"/>
                    <a:pt x="253" y="661"/>
                    <a:pt x="266" y="607"/>
                  </a:cubicBezTo>
                  <a:lnTo>
                    <a:pt x="275" y="678"/>
                  </a:lnTo>
                  <a:lnTo>
                    <a:pt x="341" y="67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2" name="Freeform 12">
              <a:extLst>
                <a:ext uri="{FF2B5EF4-FFF2-40B4-BE49-F238E27FC236}">
                  <a16:creationId xmlns:a16="http://schemas.microsoft.com/office/drawing/2014/main" id="{0C9775AC-2F7B-45C5-BA6C-7B5B5B04ADC4}"/>
                </a:ext>
              </a:extLst>
            </p:cNvPr>
            <p:cNvSpPr>
              <a:spLocks noEditPoints="1"/>
            </p:cNvSpPr>
            <p:nvPr/>
          </p:nvSpPr>
          <p:spPr bwMode="auto">
            <a:xfrm>
              <a:off x="5327651" y="211138"/>
              <a:ext cx="334963" cy="730250"/>
            </a:xfrm>
            <a:custGeom>
              <a:avLst/>
              <a:gdLst>
                <a:gd name="T0" fmla="*/ 351 w 351"/>
                <a:gd name="T1" fmla="*/ 295 h 758"/>
                <a:gd name="T2" fmla="*/ 351 w 351"/>
                <a:gd name="T3" fmla="*/ 295 h 758"/>
                <a:gd name="T4" fmla="*/ 175 w 351"/>
                <a:gd name="T5" fmla="*/ 0 h 758"/>
                <a:gd name="T6" fmla="*/ 0 w 351"/>
                <a:gd name="T7" fmla="*/ 295 h 758"/>
                <a:gd name="T8" fmla="*/ 0 w 351"/>
                <a:gd name="T9" fmla="*/ 392 h 758"/>
                <a:gd name="T10" fmla="*/ 132 w 351"/>
                <a:gd name="T11" fmla="*/ 681 h 758"/>
                <a:gd name="T12" fmla="*/ 178 w 351"/>
                <a:gd name="T13" fmla="*/ 758 h 758"/>
                <a:gd name="T14" fmla="*/ 279 w 351"/>
                <a:gd name="T15" fmla="*/ 758 h 758"/>
                <a:gd name="T16" fmla="*/ 229 w 351"/>
                <a:gd name="T17" fmla="*/ 679 h 758"/>
                <a:gd name="T18" fmla="*/ 351 w 351"/>
                <a:gd name="T19" fmla="*/ 392 h 758"/>
                <a:gd name="T20" fmla="*/ 351 w 351"/>
                <a:gd name="T21" fmla="*/ 295 h 758"/>
                <a:gd name="T22" fmla="*/ 102 w 351"/>
                <a:gd name="T23" fmla="*/ 249 h 758"/>
                <a:gd name="T24" fmla="*/ 102 w 351"/>
                <a:gd name="T25" fmla="*/ 249 h 758"/>
                <a:gd name="T26" fmla="*/ 175 w 351"/>
                <a:gd name="T27" fmla="*/ 81 h 758"/>
                <a:gd name="T28" fmla="*/ 249 w 351"/>
                <a:gd name="T29" fmla="*/ 249 h 758"/>
                <a:gd name="T30" fmla="*/ 249 w 351"/>
                <a:gd name="T31" fmla="*/ 438 h 758"/>
                <a:gd name="T32" fmla="*/ 175 w 351"/>
                <a:gd name="T33" fmla="*/ 606 h 758"/>
                <a:gd name="T34" fmla="*/ 102 w 351"/>
                <a:gd name="T35" fmla="*/ 438 h 758"/>
                <a:gd name="T36" fmla="*/ 102 w 351"/>
                <a:gd name="T37" fmla="*/ 24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1" h="758">
                  <a:moveTo>
                    <a:pt x="351" y="295"/>
                  </a:moveTo>
                  <a:lnTo>
                    <a:pt x="351" y="295"/>
                  </a:lnTo>
                  <a:cubicBezTo>
                    <a:pt x="351" y="107"/>
                    <a:pt x="303" y="0"/>
                    <a:pt x="175" y="0"/>
                  </a:cubicBezTo>
                  <a:cubicBezTo>
                    <a:pt x="48" y="0"/>
                    <a:pt x="0" y="107"/>
                    <a:pt x="0" y="295"/>
                  </a:cubicBezTo>
                  <a:lnTo>
                    <a:pt x="0" y="392"/>
                  </a:lnTo>
                  <a:cubicBezTo>
                    <a:pt x="0" y="557"/>
                    <a:pt x="36" y="659"/>
                    <a:pt x="132" y="681"/>
                  </a:cubicBezTo>
                  <a:lnTo>
                    <a:pt x="178" y="758"/>
                  </a:lnTo>
                  <a:lnTo>
                    <a:pt x="279" y="758"/>
                  </a:lnTo>
                  <a:lnTo>
                    <a:pt x="229" y="679"/>
                  </a:lnTo>
                  <a:cubicBezTo>
                    <a:pt x="317" y="653"/>
                    <a:pt x="351" y="552"/>
                    <a:pt x="351" y="392"/>
                  </a:cubicBezTo>
                  <a:lnTo>
                    <a:pt x="351" y="295"/>
                  </a:lnTo>
                  <a:close/>
                  <a:moveTo>
                    <a:pt x="102" y="249"/>
                  </a:moveTo>
                  <a:lnTo>
                    <a:pt x="102" y="249"/>
                  </a:lnTo>
                  <a:cubicBezTo>
                    <a:pt x="102" y="146"/>
                    <a:pt x="118" y="81"/>
                    <a:pt x="175" y="81"/>
                  </a:cubicBezTo>
                  <a:cubicBezTo>
                    <a:pt x="233" y="81"/>
                    <a:pt x="249" y="146"/>
                    <a:pt x="249" y="249"/>
                  </a:cubicBezTo>
                  <a:lnTo>
                    <a:pt x="249" y="438"/>
                  </a:lnTo>
                  <a:cubicBezTo>
                    <a:pt x="249" y="541"/>
                    <a:pt x="233"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3" name="Freeform 13">
              <a:extLst>
                <a:ext uri="{FF2B5EF4-FFF2-40B4-BE49-F238E27FC236}">
                  <a16:creationId xmlns:a16="http://schemas.microsoft.com/office/drawing/2014/main" id="{0F1CF9D2-A84F-428D-B7F3-34636E77DBF4}"/>
                </a:ext>
              </a:extLst>
            </p:cNvPr>
            <p:cNvSpPr>
              <a:spLocks/>
            </p:cNvSpPr>
            <p:nvPr/>
          </p:nvSpPr>
          <p:spPr bwMode="auto">
            <a:xfrm>
              <a:off x="5799138" y="219076"/>
              <a:ext cx="327025" cy="654050"/>
            </a:xfrm>
            <a:custGeom>
              <a:avLst/>
              <a:gdLst>
                <a:gd name="T0" fmla="*/ 171 w 342"/>
                <a:gd name="T1" fmla="*/ 678 h 678"/>
                <a:gd name="T2" fmla="*/ 171 w 342"/>
                <a:gd name="T3" fmla="*/ 678 h 678"/>
                <a:gd name="T4" fmla="*/ 342 w 342"/>
                <a:gd name="T5" fmla="*/ 474 h 678"/>
                <a:gd name="T6" fmla="*/ 342 w 342"/>
                <a:gd name="T7" fmla="*/ 0 h 678"/>
                <a:gd name="T8" fmla="*/ 242 w 342"/>
                <a:gd name="T9" fmla="*/ 0 h 678"/>
                <a:gd name="T10" fmla="*/ 242 w 342"/>
                <a:gd name="T11" fmla="*/ 477 h 678"/>
                <a:gd name="T12" fmla="*/ 171 w 342"/>
                <a:gd name="T13" fmla="*/ 598 h 678"/>
                <a:gd name="T14" fmla="*/ 100 w 342"/>
                <a:gd name="T15" fmla="*/ 477 h 678"/>
                <a:gd name="T16" fmla="*/ 100 w 342"/>
                <a:gd name="T17" fmla="*/ 0 h 678"/>
                <a:gd name="T18" fmla="*/ 0 w 342"/>
                <a:gd name="T19" fmla="*/ 0 h 678"/>
                <a:gd name="T20" fmla="*/ 0 w 342"/>
                <a:gd name="T21" fmla="*/ 474 h 678"/>
                <a:gd name="T22" fmla="*/ 171 w 342"/>
                <a:gd name="T23" fmla="*/ 67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2" h="678">
                  <a:moveTo>
                    <a:pt x="171" y="678"/>
                  </a:moveTo>
                  <a:lnTo>
                    <a:pt x="171" y="678"/>
                  </a:lnTo>
                  <a:cubicBezTo>
                    <a:pt x="301" y="678"/>
                    <a:pt x="342" y="592"/>
                    <a:pt x="342" y="474"/>
                  </a:cubicBezTo>
                  <a:lnTo>
                    <a:pt x="342" y="0"/>
                  </a:lnTo>
                  <a:lnTo>
                    <a:pt x="242" y="0"/>
                  </a:lnTo>
                  <a:lnTo>
                    <a:pt x="242" y="477"/>
                  </a:lnTo>
                  <a:cubicBezTo>
                    <a:pt x="242" y="556"/>
                    <a:pt x="224" y="598"/>
                    <a:pt x="171" y="598"/>
                  </a:cubicBezTo>
                  <a:cubicBezTo>
                    <a:pt x="118" y="598"/>
                    <a:pt x="100" y="556"/>
                    <a:pt x="100" y="477"/>
                  </a:cubicBezTo>
                  <a:lnTo>
                    <a:pt x="100" y="0"/>
                  </a:lnTo>
                  <a:lnTo>
                    <a:pt x="0" y="0"/>
                  </a:lnTo>
                  <a:lnTo>
                    <a:pt x="0" y="474"/>
                  </a:lnTo>
                  <a:cubicBezTo>
                    <a:pt x="0" y="592"/>
                    <a:pt x="41" y="678"/>
                    <a:pt x="171" y="67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4" name="Freeform 14">
              <a:extLst>
                <a:ext uri="{FF2B5EF4-FFF2-40B4-BE49-F238E27FC236}">
                  <a16:creationId xmlns:a16="http://schemas.microsoft.com/office/drawing/2014/main" id="{C1E6E281-F245-4060-B8C8-A02D81ADBAB7}"/>
                </a:ext>
              </a:extLst>
            </p:cNvPr>
            <p:cNvSpPr>
              <a:spLocks/>
            </p:cNvSpPr>
            <p:nvPr/>
          </p:nvSpPr>
          <p:spPr bwMode="auto">
            <a:xfrm>
              <a:off x="6273801" y="219076"/>
              <a:ext cx="265113" cy="644525"/>
            </a:xfrm>
            <a:custGeom>
              <a:avLst/>
              <a:gdLst>
                <a:gd name="T0" fmla="*/ 278 w 278"/>
                <a:gd name="T1" fmla="*/ 587 h 669"/>
                <a:gd name="T2" fmla="*/ 278 w 278"/>
                <a:gd name="T3" fmla="*/ 587 h 669"/>
                <a:gd name="T4" fmla="*/ 95 w 278"/>
                <a:gd name="T5" fmla="*/ 587 h 669"/>
                <a:gd name="T6" fmla="*/ 95 w 278"/>
                <a:gd name="T7" fmla="*/ 365 h 669"/>
                <a:gd name="T8" fmla="*/ 231 w 278"/>
                <a:gd name="T9" fmla="*/ 365 h 669"/>
                <a:gd name="T10" fmla="*/ 231 w 278"/>
                <a:gd name="T11" fmla="*/ 284 h 669"/>
                <a:gd name="T12" fmla="*/ 95 w 278"/>
                <a:gd name="T13" fmla="*/ 284 h 669"/>
                <a:gd name="T14" fmla="*/ 95 w 278"/>
                <a:gd name="T15" fmla="*/ 82 h 669"/>
                <a:gd name="T16" fmla="*/ 274 w 278"/>
                <a:gd name="T17" fmla="*/ 82 h 669"/>
                <a:gd name="T18" fmla="*/ 274 w 278"/>
                <a:gd name="T19" fmla="*/ 0 h 669"/>
                <a:gd name="T20" fmla="*/ 0 w 278"/>
                <a:gd name="T21" fmla="*/ 0 h 669"/>
                <a:gd name="T22" fmla="*/ 0 w 278"/>
                <a:gd name="T23" fmla="*/ 669 h 669"/>
                <a:gd name="T24" fmla="*/ 278 w 278"/>
                <a:gd name="T25" fmla="*/ 669 h 669"/>
                <a:gd name="T26" fmla="*/ 278 w 278"/>
                <a:gd name="T27" fmla="*/ 587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669">
                  <a:moveTo>
                    <a:pt x="278" y="587"/>
                  </a:moveTo>
                  <a:lnTo>
                    <a:pt x="278" y="587"/>
                  </a:lnTo>
                  <a:lnTo>
                    <a:pt x="95" y="587"/>
                  </a:lnTo>
                  <a:lnTo>
                    <a:pt x="95" y="365"/>
                  </a:lnTo>
                  <a:lnTo>
                    <a:pt x="231" y="365"/>
                  </a:lnTo>
                  <a:lnTo>
                    <a:pt x="231" y="284"/>
                  </a:lnTo>
                  <a:lnTo>
                    <a:pt x="95" y="284"/>
                  </a:lnTo>
                  <a:lnTo>
                    <a:pt x="95" y="82"/>
                  </a:lnTo>
                  <a:lnTo>
                    <a:pt x="274" y="82"/>
                  </a:lnTo>
                  <a:lnTo>
                    <a:pt x="274" y="0"/>
                  </a:lnTo>
                  <a:lnTo>
                    <a:pt x="0" y="0"/>
                  </a:lnTo>
                  <a:lnTo>
                    <a:pt x="0" y="669"/>
                  </a:lnTo>
                  <a:lnTo>
                    <a:pt x="278" y="669"/>
                  </a:lnTo>
                  <a:lnTo>
                    <a:pt x="278" y="58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5" name="Freeform 15">
              <a:extLst>
                <a:ext uri="{FF2B5EF4-FFF2-40B4-BE49-F238E27FC236}">
                  <a16:creationId xmlns:a16="http://schemas.microsoft.com/office/drawing/2014/main" id="{C23B6770-51A9-47F1-A3B7-7A5B02FBC22A}"/>
                </a:ext>
              </a:extLst>
            </p:cNvPr>
            <p:cNvSpPr>
              <a:spLocks/>
            </p:cNvSpPr>
            <p:nvPr/>
          </p:nvSpPr>
          <p:spPr bwMode="auto">
            <a:xfrm>
              <a:off x="6656388" y="211138"/>
              <a:ext cx="309563" cy="661988"/>
            </a:xfrm>
            <a:custGeom>
              <a:avLst/>
              <a:gdLst>
                <a:gd name="T0" fmla="*/ 0 w 324"/>
                <a:gd name="T1" fmla="*/ 441 h 687"/>
                <a:gd name="T2" fmla="*/ 0 w 324"/>
                <a:gd name="T3" fmla="*/ 441 h 687"/>
                <a:gd name="T4" fmla="*/ 0 w 324"/>
                <a:gd name="T5" fmla="*/ 499 h 687"/>
                <a:gd name="T6" fmla="*/ 164 w 324"/>
                <a:gd name="T7" fmla="*/ 687 h 687"/>
                <a:gd name="T8" fmla="*/ 324 w 324"/>
                <a:gd name="T9" fmla="*/ 513 h 687"/>
                <a:gd name="T10" fmla="*/ 210 w 324"/>
                <a:gd name="T11" fmla="*/ 320 h 687"/>
                <a:gd name="T12" fmla="*/ 154 w 324"/>
                <a:gd name="T13" fmla="*/ 279 h 687"/>
                <a:gd name="T14" fmla="*/ 95 w 324"/>
                <a:gd name="T15" fmla="*/ 167 h 687"/>
                <a:gd name="T16" fmla="*/ 158 w 324"/>
                <a:gd name="T17" fmla="*/ 79 h 687"/>
                <a:gd name="T18" fmla="*/ 227 w 324"/>
                <a:gd name="T19" fmla="*/ 185 h 687"/>
                <a:gd name="T20" fmla="*/ 227 w 324"/>
                <a:gd name="T21" fmla="*/ 242 h 687"/>
                <a:gd name="T22" fmla="*/ 316 w 324"/>
                <a:gd name="T23" fmla="*/ 242 h 687"/>
                <a:gd name="T24" fmla="*/ 316 w 324"/>
                <a:gd name="T25" fmla="*/ 187 h 687"/>
                <a:gd name="T26" fmla="*/ 157 w 324"/>
                <a:gd name="T27" fmla="*/ 0 h 687"/>
                <a:gd name="T28" fmla="*/ 2 w 324"/>
                <a:gd name="T29" fmla="*/ 173 h 687"/>
                <a:gd name="T30" fmla="*/ 110 w 324"/>
                <a:gd name="T31" fmla="*/ 365 h 687"/>
                <a:gd name="T32" fmla="*/ 164 w 324"/>
                <a:gd name="T33" fmla="*/ 406 h 687"/>
                <a:gd name="T34" fmla="*/ 232 w 324"/>
                <a:gd name="T35" fmla="*/ 519 h 687"/>
                <a:gd name="T36" fmla="*/ 164 w 324"/>
                <a:gd name="T37" fmla="*/ 608 h 687"/>
                <a:gd name="T38" fmla="*/ 88 w 324"/>
                <a:gd name="T39" fmla="*/ 501 h 687"/>
                <a:gd name="T40" fmla="*/ 88 w 324"/>
                <a:gd name="T41" fmla="*/ 441 h 687"/>
                <a:gd name="T42" fmla="*/ 0 w 324"/>
                <a:gd name="T43" fmla="*/ 44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4" h="687">
                  <a:moveTo>
                    <a:pt x="0" y="441"/>
                  </a:moveTo>
                  <a:lnTo>
                    <a:pt x="0" y="441"/>
                  </a:lnTo>
                  <a:lnTo>
                    <a:pt x="0" y="499"/>
                  </a:lnTo>
                  <a:cubicBezTo>
                    <a:pt x="0" y="619"/>
                    <a:pt x="60" y="687"/>
                    <a:pt x="164" y="687"/>
                  </a:cubicBezTo>
                  <a:cubicBezTo>
                    <a:pt x="264" y="687"/>
                    <a:pt x="324" y="620"/>
                    <a:pt x="324" y="513"/>
                  </a:cubicBezTo>
                  <a:cubicBezTo>
                    <a:pt x="324" y="411"/>
                    <a:pt x="274" y="364"/>
                    <a:pt x="210" y="320"/>
                  </a:cubicBezTo>
                  <a:lnTo>
                    <a:pt x="154" y="279"/>
                  </a:lnTo>
                  <a:cubicBezTo>
                    <a:pt x="117" y="250"/>
                    <a:pt x="95" y="228"/>
                    <a:pt x="95" y="167"/>
                  </a:cubicBezTo>
                  <a:cubicBezTo>
                    <a:pt x="95" y="113"/>
                    <a:pt x="114" y="79"/>
                    <a:pt x="158" y="79"/>
                  </a:cubicBezTo>
                  <a:cubicBezTo>
                    <a:pt x="206" y="79"/>
                    <a:pt x="227" y="117"/>
                    <a:pt x="227" y="185"/>
                  </a:cubicBezTo>
                  <a:lnTo>
                    <a:pt x="227" y="242"/>
                  </a:lnTo>
                  <a:lnTo>
                    <a:pt x="316" y="242"/>
                  </a:lnTo>
                  <a:lnTo>
                    <a:pt x="316" y="187"/>
                  </a:lnTo>
                  <a:cubicBezTo>
                    <a:pt x="316" y="70"/>
                    <a:pt x="264" y="0"/>
                    <a:pt x="157" y="0"/>
                  </a:cubicBezTo>
                  <a:cubicBezTo>
                    <a:pt x="61" y="0"/>
                    <a:pt x="2" y="72"/>
                    <a:pt x="2" y="173"/>
                  </a:cubicBezTo>
                  <a:cubicBezTo>
                    <a:pt x="2" y="280"/>
                    <a:pt x="54" y="324"/>
                    <a:pt x="110" y="365"/>
                  </a:cubicBezTo>
                  <a:lnTo>
                    <a:pt x="164" y="406"/>
                  </a:lnTo>
                  <a:cubicBezTo>
                    <a:pt x="204" y="438"/>
                    <a:pt x="232" y="458"/>
                    <a:pt x="232" y="519"/>
                  </a:cubicBezTo>
                  <a:cubicBezTo>
                    <a:pt x="232" y="574"/>
                    <a:pt x="209" y="608"/>
                    <a:pt x="164" y="608"/>
                  </a:cubicBezTo>
                  <a:cubicBezTo>
                    <a:pt x="114" y="608"/>
                    <a:pt x="88" y="568"/>
                    <a:pt x="88" y="501"/>
                  </a:cubicBezTo>
                  <a:lnTo>
                    <a:pt x="88" y="441"/>
                  </a:lnTo>
                  <a:lnTo>
                    <a:pt x="0" y="44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6" name="Freeform 16">
              <a:extLst>
                <a:ext uri="{FF2B5EF4-FFF2-40B4-BE49-F238E27FC236}">
                  <a16:creationId xmlns:a16="http://schemas.microsoft.com/office/drawing/2014/main" id="{B4067384-53E2-4131-B4CA-F63826B788EF}"/>
                </a:ext>
              </a:extLst>
            </p:cNvPr>
            <p:cNvSpPr>
              <a:spLocks/>
            </p:cNvSpPr>
            <p:nvPr/>
          </p:nvSpPr>
          <p:spPr bwMode="auto">
            <a:xfrm>
              <a:off x="7064376" y="219076"/>
              <a:ext cx="333375" cy="644525"/>
            </a:xfrm>
            <a:custGeom>
              <a:avLst/>
              <a:gdLst>
                <a:gd name="T0" fmla="*/ 222 w 350"/>
                <a:gd name="T1" fmla="*/ 669 h 669"/>
                <a:gd name="T2" fmla="*/ 222 w 350"/>
                <a:gd name="T3" fmla="*/ 669 h 669"/>
                <a:gd name="T4" fmla="*/ 222 w 350"/>
                <a:gd name="T5" fmla="*/ 82 h 669"/>
                <a:gd name="T6" fmla="*/ 350 w 350"/>
                <a:gd name="T7" fmla="*/ 82 h 669"/>
                <a:gd name="T8" fmla="*/ 350 w 350"/>
                <a:gd name="T9" fmla="*/ 0 h 669"/>
                <a:gd name="T10" fmla="*/ 0 w 350"/>
                <a:gd name="T11" fmla="*/ 0 h 669"/>
                <a:gd name="T12" fmla="*/ 0 w 350"/>
                <a:gd name="T13" fmla="*/ 82 h 669"/>
                <a:gd name="T14" fmla="*/ 124 w 350"/>
                <a:gd name="T15" fmla="*/ 82 h 669"/>
                <a:gd name="T16" fmla="*/ 124 w 350"/>
                <a:gd name="T17" fmla="*/ 669 h 669"/>
                <a:gd name="T18" fmla="*/ 222 w 350"/>
                <a:gd name="T1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669">
                  <a:moveTo>
                    <a:pt x="222" y="669"/>
                  </a:moveTo>
                  <a:lnTo>
                    <a:pt x="222" y="669"/>
                  </a:lnTo>
                  <a:lnTo>
                    <a:pt x="222" y="82"/>
                  </a:lnTo>
                  <a:lnTo>
                    <a:pt x="350" y="82"/>
                  </a:lnTo>
                  <a:lnTo>
                    <a:pt x="350" y="0"/>
                  </a:lnTo>
                  <a:lnTo>
                    <a:pt x="0" y="0"/>
                  </a:lnTo>
                  <a:lnTo>
                    <a:pt x="0" y="82"/>
                  </a:lnTo>
                  <a:lnTo>
                    <a:pt x="124" y="82"/>
                  </a:lnTo>
                  <a:lnTo>
                    <a:pt x="124" y="669"/>
                  </a:lnTo>
                  <a:lnTo>
                    <a:pt x="222" y="66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7" name="Freeform 17">
              <a:extLst>
                <a:ext uri="{FF2B5EF4-FFF2-40B4-BE49-F238E27FC236}">
                  <a16:creationId xmlns:a16="http://schemas.microsoft.com/office/drawing/2014/main" id="{62594114-1FEC-4625-9AA7-793E65DC320E}"/>
                </a:ext>
              </a:extLst>
            </p:cNvPr>
            <p:cNvSpPr>
              <a:spLocks/>
            </p:cNvSpPr>
            <p:nvPr/>
          </p:nvSpPr>
          <p:spPr bwMode="auto">
            <a:xfrm>
              <a:off x="7529513" y="219076"/>
              <a:ext cx="93663" cy="644525"/>
            </a:xfrm>
            <a:custGeom>
              <a:avLst/>
              <a:gdLst>
                <a:gd name="T0" fmla="*/ 0 w 98"/>
                <a:gd name="T1" fmla="*/ 0 h 669"/>
                <a:gd name="T2" fmla="*/ 0 w 98"/>
                <a:gd name="T3" fmla="*/ 0 h 669"/>
                <a:gd name="T4" fmla="*/ 0 w 98"/>
                <a:gd name="T5" fmla="*/ 669 h 669"/>
                <a:gd name="T6" fmla="*/ 98 w 98"/>
                <a:gd name="T7" fmla="*/ 669 h 669"/>
                <a:gd name="T8" fmla="*/ 98 w 98"/>
                <a:gd name="T9" fmla="*/ 0 h 669"/>
                <a:gd name="T10" fmla="*/ 0 w 98"/>
                <a:gd name="T11" fmla="*/ 0 h 669"/>
              </a:gdLst>
              <a:ahLst/>
              <a:cxnLst>
                <a:cxn ang="0">
                  <a:pos x="T0" y="T1"/>
                </a:cxn>
                <a:cxn ang="0">
                  <a:pos x="T2" y="T3"/>
                </a:cxn>
                <a:cxn ang="0">
                  <a:pos x="T4" y="T5"/>
                </a:cxn>
                <a:cxn ang="0">
                  <a:pos x="T6" y="T7"/>
                </a:cxn>
                <a:cxn ang="0">
                  <a:pos x="T8" y="T9"/>
                </a:cxn>
                <a:cxn ang="0">
                  <a:pos x="T10" y="T11"/>
                </a:cxn>
              </a:cxnLst>
              <a:rect l="0" t="0" r="r" b="b"/>
              <a:pathLst>
                <a:path w="98" h="669">
                  <a:moveTo>
                    <a:pt x="0" y="0"/>
                  </a:moveTo>
                  <a:lnTo>
                    <a:pt x="0" y="0"/>
                  </a:lnTo>
                  <a:lnTo>
                    <a:pt x="0" y="669"/>
                  </a:lnTo>
                  <a:lnTo>
                    <a:pt x="98" y="669"/>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8" name="Freeform 18">
              <a:extLst>
                <a:ext uri="{FF2B5EF4-FFF2-40B4-BE49-F238E27FC236}">
                  <a16:creationId xmlns:a16="http://schemas.microsoft.com/office/drawing/2014/main" id="{0EC332EE-317F-43B5-A019-87A3076007A9}"/>
                </a:ext>
              </a:extLst>
            </p:cNvPr>
            <p:cNvSpPr>
              <a:spLocks noEditPoints="1"/>
            </p:cNvSpPr>
            <p:nvPr/>
          </p:nvSpPr>
          <p:spPr bwMode="auto">
            <a:xfrm>
              <a:off x="7762876" y="211138"/>
              <a:ext cx="334963" cy="661988"/>
            </a:xfrm>
            <a:custGeom>
              <a:avLst/>
              <a:gdLst>
                <a:gd name="T0" fmla="*/ 350 w 350"/>
                <a:gd name="T1" fmla="*/ 295 h 687"/>
                <a:gd name="T2" fmla="*/ 350 w 350"/>
                <a:gd name="T3" fmla="*/ 295 h 687"/>
                <a:gd name="T4" fmla="*/ 175 w 350"/>
                <a:gd name="T5" fmla="*/ 0 h 687"/>
                <a:gd name="T6" fmla="*/ 0 w 350"/>
                <a:gd name="T7" fmla="*/ 295 h 687"/>
                <a:gd name="T8" fmla="*/ 0 w 350"/>
                <a:gd name="T9" fmla="*/ 392 h 687"/>
                <a:gd name="T10" fmla="*/ 175 w 350"/>
                <a:gd name="T11" fmla="*/ 687 h 687"/>
                <a:gd name="T12" fmla="*/ 350 w 350"/>
                <a:gd name="T13" fmla="*/ 392 h 687"/>
                <a:gd name="T14" fmla="*/ 350 w 350"/>
                <a:gd name="T15" fmla="*/ 295 h 687"/>
                <a:gd name="T16" fmla="*/ 102 w 350"/>
                <a:gd name="T17" fmla="*/ 249 h 687"/>
                <a:gd name="T18" fmla="*/ 102 w 350"/>
                <a:gd name="T19" fmla="*/ 249 h 687"/>
                <a:gd name="T20" fmla="*/ 175 w 350"/>
                <a:gd name="T21" fmla="*/ 81 h 687"/>
                <a:gd name="T22" fmla="*/ 248 w 350"/>
                <a:gd name="T23" fmla="*/ 249 h 687"/>
                <a:gd name="T24" fmla="*/ 248 w 350"/>
                <a:gd name="T25" fmla="*/ 438 h 687"/>
                <a:gd name="T26" fmla="*/ 175 w 350"/>
                <a:gd name="T27" fmla="*/ 606 h 687"/>
                <a:gd name="T28" fmla="*/ 102 w 350"/>
                <a:gd name="T29" fmla="*/ 438 h 687"/>
                <a:gd name="T30" fmla="*/ 102 w 350"/>
                <a:gd name="T31" fmla="*/ 24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687">
                  <a:moveTo>
                    <a:pt x="350" y="295"/>
                  </a:moveTo>
                  <a:lnTo>
                    <a:pt x="350" y="295"/>
                  </a:lnTo>
                  <a:cubicBezTo>
                    <a:pt x="350" y="107"/>
                    <a:pt x="302" y="0"/>
                    <a:pt x="175" y="0"/>
                  </a:cubicBezTo>
                  <a:cubicBezTo>
                    <a:pt x="48" y="0"/>
                    <a:pt x="0" y="107"/>
                    <a:pt x="0" y="295"/>
                  </a:cubicBezTo>
                  <a:lnTo>
                    <a:pt x="0" y="392"/>
                  </a:lnTo>
                  <a:cubicBezTo>
                    <a:pt x="0" y="580"/>
                    <a:pt x="48" y="687"/>
                    <a:pt x="175" y="687"/>
                  </a:cubicBezTo>
                  <a:cubicBezTo>
                    <a:pt x="302" y="687"/>
                    <a:pt x="350" y="580"/>
                    <a:pt x="350" y="392"/>
                  </a:cubicBezTo>
                  <a:lnTo>
                    <a:pt x="350" y="295"/>
                  </a:lnTo>
                  <a:close/>
                  <a:moveTo>
                    <a:pt x="102" y="249"/>
                  </a:moveTo>
                  <a:lnTo>
                    <a:pt x="102" y="249"/>
                  </a:lnTo>
                  <a:cubicBezTo>
                    <a:pt x="102" y="146"/>
                    <a:pt x="118" y="81"/>
                    <a:pt x="175" y="81"/>
                  </a:cubicBezTo>
                  <a:cubicBezTo>
                    <a:pt x="232" y="81"/>
                    <a:pt x="248" y="146"/>
                    <a:pt x="248" y="249"/>
                  </a:cubicBezTo>
                  <a:lnTo>
                    <a:pt x="248" y="438"/>
                  </a:lnTo>
                  <a:cubicBezTo>
                    <a:pt x="248" y="541"/>
                    <a:pt x="232"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9" name="Freeform 19">
              <a:extLst>
                <a:ext uri="{FF2B5EF4-FFF2-40B4-BE49-F238E27FC236}">
                  <a16:creationId xmlns:a16="http://schemas.microsoft.com/office/drawing/2014/main" id="{38585952-3841-4C7B-BCE9-99863E87203C}"/>
                </a:ext>
              </a:extLst>
            </p:cNvPr>
            <p:cNvSpPr>
              <a:spLocks/>
            </p:cNvSpPr>
            <p:nvPr/>
          </p:nvSpPr>
          <p:spPr bwMode="auto">
            <a:xfrm>
              <a:off x="8237538" y="219076"/>
              <a:ext cx="333375" cy="644525"/>
            </a:xfrm>
            <a:custGeom>
              <a:avLst/>
              <a:gdLst>
                <a:gd name="T0" fmla="*/ 257 w 348"/>
                <a:gd name="T1" fmla="*/ 414 h 669"/>
                <a:gd name="T2" fmla="*/ 257 w 348"/>
                <a:gd name="T3" fmla="*/ 414 h 669"/>
                <a:gd name="T4" fmla="*/ 252 w 348"/>
                <a:gd name="T5" fmla="*/ 414 h 669"/>
                <a:gd name="T6" fmla="*/ 91 w 348"/>
                <a:gd name="T7" fmla="*/ 0 h 669"/>
                <a:gd name="T8" fmla="*/ 0 w 348"/>
                <a:gd name="T9" fmla="*/ 0 h 669"/>
                <a:gd name="T10" fmla="*/ 0 w 348"/>
                <a:gd name="T11" fmla="*/ 669 h 669"/>
                <a:gd name="T12" fmla="*/ 91 w 348"/>
                <a:gd name="T13" fmla="*/ 669 h 669"/>
                <a:gd name="T14" fmla="*/ 91 w 348"/>
                <a:gd name="T15" fmla="*/ 218 h 669"/>
                <a:gd name="T16" fmla="*/ 95 w 348"/>
                <a:gd name="T17" fmla="*/ 218 h 669"/>
                <a:gd name="T18" fmla="*/ 273 w 348"/>
                <a:gd name="T19" fmla="*/ 669 h 669"/>
                <a:gd name="T20" fmla="*/ 348 w 348"/>
                <a:gd name="T21" fmla="*/ 669 h 669"/>
                <a:gd name="T22" fmla="*/ 348 w 348"/>
                <a:gd name="T23" fmla="*/ 0 h 669"/>
                <a:gd name="T24" fmla="*/ 257 w 348"/>
                <a:gd name="T25" fmla="*/ 0 h 669"/>
                <a:gd name="T26" fmla="*/ 257 w 348"/>
                <a:gd name="T27" fmla="*/ 41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669">
                  <a:moveTo>
                    <a:pt x="257" y="414"/>
                  </a:moveTo>
                  <a:lnTo>
                    <a:pt x="257" y="414"/>
                  </a:lnTo>
                  <a:lnTo>
                    <a:pt x="252" y="414"/>
                  </a:lnTo>
                  <a:lnTo>
                    <a:pt x="91" y="0"/>
                  </a:lnTo>
                  <a:lnTo>
                    <a:pt x="0" y="0"/>
                  </a:lnTo>
                  <a:lnTo>
                    <a:pt x="0" y="669"/>
                  </a:lnTo>
                  <a:lnTo>
                    <a:pt x="91" y="669"/>
                  </a:lnTo>
                  <a:lnTo>
                    <a:pt x="91" y="218"/>
                  </a:lnTo>
                  <a:lnTo>
                    <a:pt x="95" y="218"/>
                  </a:lnTo>
                  <a:lnTo>
                    <a:pt x="273" y="669"/>
                  </a:lnTo>
                  <a:lnTo>
                    <a:pt x="348" y="669"/>
                  </a:lnTo>
                  <a:lnTo>
                    <a:pt x="348" y="0"/>
                  </a:lnTo>
                  <a:lnTo>
                    <a:pt x="257" y="0"/>
                  </a:lnTo>
                  <a:lnTo>
                    <a:pt x="257" y="41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grpSp>
      <p:grpSp>
        <p:nvGrpSpPr>
          <p:cNvPr id="60" name="Group 59">
            <a:extLst>
              <a:ext uri="{FF2B5EF4-FFF2-40B4-BE49-F238E27FC236}">
                <a16:creationId xmlns:a16="http://schemas.microsoft.com/office/drawing/2014/main" id="{7C1826E0-21DA-4CB8-B668-BC9E11FCA783}"/>
              </a:ext>
            </a:extLst>
          </p:cNvPr>
          <p:cNvGrpSpPr/>
          <p:nvPr userDrawn="1"/>
        </p:nvGrpSpPr>
        <p:grpSpPr>
          <a:xfrm>
            <a:off x="10555749" y="2518536"/>
            <a:ext cx="819240" cy="937135"/>
            <a:chOff x="10556289" y="5463665"/>
            <a:chExt cx="819240" cy="937135"/>
          </a:xfrm>
        </p:grpSpPr>
        <p:sp>
          <p:nvSpPr>
            <p:cNvPr id="61" name="Rectangle 60">
              <a:extLst>
                <a:ext uri="{FF2B5EF4-FFF2-40B4-BE49-F238E27FC236}">
                  <a16:creationId xmlns:a16="http://schemas.microsoft.com/office/drawing/2014/main" id="{10AC5A92-E154-4DFD-9F00-06A9725ECBE4}"/>
                </a:ext>
              </a:extLst>
            </p:cNvPr>
            <p:cNvSpPr/>
            <p:nvPr userDrawn="1"/>
          </p:nvSpPr>
          <p:spPr>
            <a:xfrm>
              <a:off x="10556289" y="5463665"/>
              <a:ext cx="819240" cy="937135"/>
            </a:xfrm>
            <a:prstGeom prst="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2" name="Freeform 8">
              <a:extLst>
                <a:ext uri="{FF2B5EF4-FFF2-40B4-BE49-F238E27FC236}">
                  <a16:creationId xmlns:a16="http://schemas.microsoft.com/office/drawing/2014/main" id="{6142EE3B-F8BC-45EF-B8C0-D363FA38033C}"/>
                </a:ext>
              </a:extLst>
            </p:cNvPr>
            <p:cNvSpPr>
              <a:spLocks noEditPoints="1"/>
            </p:cNvSpPr>
            <p:nvPr userDrawn="1"/>
          </p:nvSpPr>
          <p:spPr bwMode="auto">
            <a:xfrm>
              <a:off x="10693641" y="5694626"/>
              <a:ext cx="544536" cy="475211"/>
            </a:xfrm>
            <a:custGeom>
              <a:avLst/>
              <a:gdLst>
                <a:gd name="T0" fmla="*/ 1019 w 1618"/>
                <a:gd name="T1" fmla="*/ 615 h 1408"/>
                <a:gd name="T2" fmla="*/ 1019 w 1618"/>
                <a:gd name="T3" fmla="*/ 615 h 1408"/>
                <a:gd name="T4" fmla="*/ 1081 w 1618"/>
                <a:gd name="T5" fmla="*/ 553 h 1408"/>
                <a:gd name="T6" fmla="*/ 1144 w 1618"/>
                <a:gd name="T7" fmla="*/ 615 h 1408"/>
                <a:gd name="T8" fmla="*/ 1081 w 1618"/>
                <a:gd name="T9" fmla="*/ 678 h 1408"/>
                <a:gd name="T10" fmla="*/ 1019 w 1618"/>
                <a:gd name="T11" fmla="*/ 615 h 1408"/>
                <a:gd name="T12" fmla="*/ 1019 w 1618"/>
                <a:gd name="T13" fmla="*/ 615 h 1408"/>
                <a:gd name="T14" fmla="*/ 1125 w 1618"/>
                <a:gd name="T15" fmla="*/ 310 h 1408"/>
                <a:gd name="T16" fmla="*/ 1125 w 1618"/>
                <a:gd name="T17" fmla="*/ 310 h 1408"/>
                <a:gd name="T18" fmla="*/ 1076 w 1618"/>
                <a:gd name="T19" fmla="*/ 269 h 1408"/>
                <a:gd name="T20" fmla="*/ 1002 w 1618"/>
                <a:gd name="T21" fmla="*/ 303 h 1408"/>
                <a:gd name="T22" fmla="*/ 925 w 1618"/>
                <a:gd name="T23" fmla="*/ 233 h 1408"/>
                <a:gd name="T24" fmla="*/ 1086 w 1618"/>
                <a:gd name="T25" fmla="*/ 157 h 1408"/>
                <a:gd name="T26" fmla="*/ 1259 w 1618"/>
                <a:gd name="T27" fmla="*/ 292 h 1408"/>
                <a:gd name="T28" fmla="*/ 1140 w 1618"/>
                <a:gd name="T29" fmla="*/ 497 h 1408"/>
                <a:gd name="T30" fmla="*/ 1018 w 1618"/>
                <a:gd name="T31" fmla="*/ 497 h 1408"/>
                <a:gd name="T32" fmla="*/ 1125 w 1618"/>
                <a:gd name="T33" fmla="*/ 310 h 1408"/>
                <a:gd name="T34" fmla="*/ 1125 w 1618"/>
                <a:gd name="T35" fmla="*/ 310 h 1408"/>
                <a:gd name="T36" fmla="*/ 1040 w 1618"/>
                <a:gd name="T37" fmla="*/ 840 h 1408"/>
                <a:gd name="T38" fmla="*/ 1040 w 1618"/>
                <a:gd name="T39" fmla="*/ 840 h 1408"/>
                <a:gd name="T40" fmla="*/ 1052 w 1618"/>
                <a:gd name="T41" fmla="*/ 932 h 1408"/>
                <a:gd name="T42" fmla="*/ 526 w 1618"/>
                <a:gd name="T43" fmla="*/ 1354 h 1408"/>
                <a:gd name="T44" fmla="*/ 329 w 1618"/>
                <a:gd name="T45" fmla="*/ 1323 h 1408"/>
                <a:gd name="T46" fmla="*/ 147 w 1618"/>
                <a:gd name="T47" fmla="*/ 1408 h 1408"/>
                <a:gd name="T48" fmla="*/ 190 w 1618"/>
                <a:gd name="T49" fmla="*/ 1256 h 1408"/>
                <a:gd name="T50" fmla="*/ 0 w 1618"/>
                <a:gd name="T51" fmla="*/ 932 h 1408"/>
                <a:gd name="T52" fmla="*/ 526 w 1618"/>
                <a:gd name="T53" fmla="*/ 511 h 1408"/>
                <a:gd name="T54" fmla="*/ 578 w 1618"/>
                <a:gd name="T55" fmla="*/ 513 h 1408"/>
                <a:gd name="T56" fmla="*/ 679 w 1618"/>
                <a:gd name="T57" fmla="*/ 960 h 1408"/>
                <a:gd name="T58" fmla="*/ 679 w 1618"/>
                <a:gd name="T59" fmla="*/ 960 h 1408"/>
                <a:gd name="T60" fmla="*/ 744 w 1618"/>
                <a:gd name="T61" fmla="*/ 1024 h 1408"/>
                <a:gd name="T62" fmla="*/ 808 w 1618"/>
                <a:gd name="T63" fmla="*/ 960 h 1408"/>
                <a:gd name="T64" fmla="*/ 744 w 1618"/>
                <a:gd name="T65" fmla="*/ 895 h 1408"/>
                <a:gd name="T66" fmla="*/ 679 w 1618"/>
                <a:gd name="T67" fmla="*/ 960 h 1408"/>
                <a:gd name="T68" fmla="*/ 679 w 1618"/>
                <a:gd name="T69" fmla="*/ 960 h 1408"/>
                <a:gd name="T70" fmla="*/ 462 w 1618"/>
                <a:gd name="T71" fmla="*/ 960 h 1408"/>
                <a:gd name="T72" fmla="*/ 462 w 1618"/>
                <a:gd name="T73" fmla="*/ 960 h 1408"/>
                <a:gd name="T74" fmla="*/ 526 w 1618"/>
                <a:gd name="T75" fmla="*/ 1024 h 1408"/>
                <a:gd name="T76" fmla="*/ 590 w 1618"/>
                <a:gd name="T77" fmla="*/ 960 h 1408"/>
                <a:gd name="T78" fmla="*/ 526 w 1618"/>
                <a:gd name="T79" fmla="*/ 895 h 1408"/>
                <a:gd name="T80" fmla="*/ 462 w 1618"/>
                <a:gd name="T81" fmla="*/ 960 h 1408"/>
                <a:gd name="T82" fmla="*/ 462 w 1618"/>
                <a:gd name="T83" fmla="*/ 960 h 1408"/>
                <a:gd name="T84" fmla="*/ 244 w 1618"/>
                <a:gd name="T85" fmla="*/ 960 h 1408"/>
                <a:gd name="T86" fmla="*/ 244 w 1618"/>
                <a:gd name="T87" fmla="*/ 960 h 1408"/>
                <a:gd name="T88" fmla="*/ 309 w 1618"/>
                <a:gd name="T89" fmla="*/ 1024 h 1408"/>
                <a:gd name="T90" fmla="*/ 373 w 1618"/>
                <a:gd name="T91" fmla="*/ 960 h 1408"/>
                <a:gd name="T92" fmla="*/ 309 w 1618"/>
                <a:gd name="T93" fmla="*/ 895 h 1408"/>
                <a:gd name="T94" fmla="*/ 244 w 1618"/>
                <a:gd name="T95" fmla="*/ 960 h 1408"/>
                <a:gd name="T96" fmla="*/ 244 w 1618"/>
                <a:gd name="T97" fmla="*/ 960 h 1408"/>
                <a:gd name="T98" fmla="*/ 1092 w 1618"/>
                <a:gd name="T99" fmla="*/ 0 h 1408"/>
                <a:gd name="T100" fmla="*/ 1092 w 1618"/>
                <a:gd name="T101" fmla="*/ 0 h 1408"/>
                <a:gd name="T102" fmla="*/ 1618 w 1618"/>
                <a:gd name="T103" fmla="*/ 421 h 1408"/>
                <a:gd name="T104" fmla="*/ 1428 w 1618"/>
                <a:gd name="T105" fmla="*/ 745 h 1408"/>
                <a:gd name="T106" fmla="*/ 1471 w 1618"/>
                <a:gd name="T107" fmla="*/ 896 h 1408"/>
                <a:gd name="T108" fmla="*/ 1289 w 1618"/>
                <a:gd name="T109" fmla="*/ 812 h 1408"/>
                <a:gd name="T110" fmla="*/ 1092 w 1618"/>
                <a:gd name="T111" fmla="*/ 842 h 1408"/>
                <a:gd name="T112" fmla="*/ 566 w 1618"/>
                <a:gd name="T113" fmla="*/ 421 h 1408"/>
                <a:gd name="T114" fmla="*/ 1092 w 1618"/>
                <a:gd name="T115" fmla="*/ 0 h 1408"/>
                <a:gd name="T116" fmla="*/ 1092 w 1618"/>
                <a:gd name="T117" fmla="*/ 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8" h="1408">
                  <a:moveTo>
                    <a:pt x="1019" y="615"/>
                  </a:moveTo>
                  <a:lnTo>
                    <a:pt x="1019" y="615"/>
                  </a:lnTo>
                  <a:cubicBezTo>
                    <a:pt x="1019" y="578"/>
                    <a:pt x="1045" y="553"/>
                    <a:pt x="1081" y="553"/>
                  </a:cubicBezTo>
                  <a:cubicBezTo>
                    <a:pt x="1118" y="553"/>
                    <a:pt x="1144" y="578"/>
                    <a:pt x="1144" y="615"/>
                  </a:cubicBezTo>
                  <a:cubicBezTo>
                    <a:pt x="1144" y="651"/>
                    <a:pt x="1118" y="678"/>
                    <a:pt x="1081" y="678"/>
                  </a:cubicBezTo>
                  <a:cubicBezTo>
                    <a:pt x="1045" y="678"/>
                    <a:pt x="1019" y="651"/>
                    <a:pt x="1019" y="615"/>
                  </a:cubicBezTo>
                  <a:lnTo>
                    <a:pt x="1019" y="615"/>
                  </a:lnTo>
                  <a:close/>
                  <a:moveTo>
                    <a:pt x="1125" y="310"/>
                  </a:moveTo>
                  <a:lnTo>
                    <a:pt x="1125" y="310"/>
                  </a:lnTo>
                  <a:cubicBezTo>
                    <a:pt x="1125" y="280"/>
                    <a:pt x="1101" y="269"/>
                    <a:pt x="1076" y="269"/>
                  </a:cubicBezTo>
                  <a:cubicBezTo>
                    <a:pt x="1046" y="269"/>
                    <a:pt x="1025" y="284"/>
                    <a:pt x="1002" y="303"/>
                  </a:cubicBezTo>
                  <a:lnTo>
                    <a:pt x="925" y="233"/>
                  </a:lnTo>
                  <a:cubicBezTo>
                    <a:pt x="965" y="188"/>
                    <a:pt x="1021" y="157"/>
                    <a:pt x="1086" y="157"/>
                  </a:cubicBezTo>
                  <a:cubicBezTo>
                    <a:pt x="1181" y="157"/>
                    <a:pt x="1259" y="197"/>
                    <a:pt x="1259" y="292"/>
                  </a:cubicBezTo>
                  <a:cubicBezTo>
                    <a:pt x="1259" y="398"/>
                    <a:pt x="1132" y="408"/>
                    <a:pt x="1140" y="497"/>
                  </a:cubicBezTo>
                  <a:lnTo>
                    <a:pt x="1018" y="497"/>
                  </a:lnTo>
                  <a:cubicBezTo>
                    <a:pt x="1002" y="391"/>
                    <a:pt x="1125" y="362"/>
                    <a:pt x="1125" y="310"/>
                  </a:cubicBezTo>
                  <a:lnTo>
                    <a:pt x="1125" y="310"/>
                  </a:lnTo>
                  <a:close/>
                  <a:moveTo>
                    <a:pt x="1040" y="840"/>
                  </a:moveTo>
                  <a:lnTo>
                    <a:pt x="1040" y="840"/>
                  </a:lnTo>
                  <a:cubicBezTo>
                    <a:pt x="1048" y="870"/>
                    <a:pt x="1052" y="901"/>
                    <a:pt x="1052" y="932"/>
                  </a:cubicBezTo>
                  <a:cubicBezTo>
                    <a:pt x="1052" y="1165"/>
                    <a:pt x="817" y="1354"/>
                    <a:pt x="526" y="1354"/>
                  </a:cubicBezTo>
                  <a:cubicBezTo>
                    <a:pt x="456" y="1354"/>
                    <a:pt x="390" y="1343"/>
                    <a:pt x="329" y="1323"/>
                  </a:cubicBezTo>
                  <a:lnTo>
                    <a:pt x="147" y="1408"/>
                  </a:lnTo>
                  <a:lnTo>
                    <a:pt x="190" y="1256"/>
                  </a:lnTo>
                  <a:cubicBezTo>
                    <a:pt x="74" y="1179"/>
                    <a:pt x="0" y="1063"/>
                    <a:pt x="0" y="932"/>
                  </a:cubicBezTo>
                  <a:cubicBezTo>
                    <a:pt x="0" y="700"/>
                    <a:pt x="235" y="511"/>
                    <a:pt x="526" y="511"/>
                  </a:cubicBezTo>
                  <a:cubicBezTo>
                    <a:pt x="544" y="511"/>
                    <a:pt x="561" y="512"/>
                    <a:pt x="578" y="513"/>
                  </a:cubicBezTo>
                  <a:moveTo>
                    <a:pt x="679" y="960"/>
                  </a:moveTo>
                  <a:lnTo>
                    <a:pt x="679" y="960"/>
                  </a:lnTo>
                  <a:cubicBezTo>
                    <a:pt x="679" y="995"/>
                    <a:pt x="708" y="1024"/>
                    <a:pt x="744" y="1024"/>
                  </a:cubicBezTo>
                  <a:cubicBezTo>
                    <a:pt x="779" y="1024"/>
                    <a:pt x="808" y="995"/>
                    <a:pt x="808" y="960"/>
                  </a:cubicBezTo>
                  <a:cubicBezTo>
                    <a:pt x="808" y="924"/>
                    <a:pt x="779" y="895"/>
                    <a:pt x="744" y="895"/>
                  </a:cubicBezTo>
                  <a:cubicBezTo>
                    <a:pt x="708" y="895"/>
                    <a:pt x="679" y="924"/>
                    <a:pt x="679" y="960"/>
                  </a:cubicBezTo>
                  <a:lnTo>
                    <a:pt x="679" y="960"/>
                  </a:lnTo>
                  <a:close/>
                  <a:moveTo>
                    <a:pt x="462" y="960"/>
                  </a:moveTo>
                  <a:lnTo>
                    <a:pt x="462" y="960"/>
                  </a:lnTo>
                  <a:cubicBezTo>
                    <a:pt x="462" y="995"/>
                    <a:pt x="490" y="1024"/>
                    <a:pt x="526" y="1024"/>
                  </a:cubicBezTo>
                  <a:cubicBezTo>
                    <a:pt x="562" y="1024"/>
                    <a:pt x="590" y="995"/>
                    <a:pt x="590" y="960"/>
                  </a:cubicBezTo>
                  <a:cubicBezTo>
                    <a:pt x="590" y="924"/>
                    <a:pt x="562" y="895"/>
                    <a:pt x="526" y="895"/>
                  </a:cubicBezTo>
                  <a:cubicBezTo>
                    <a:pt x="490" y="895"/>
                    <a:pt x="462" y="924"/>
                    <a:pt x="462" y="960"/>
                  </a:cubicBezTo>
                  <a:lnTo>
                    <a:pt x="462" y="960"/>
                  </a:lnTo>
                  <a:close/>
                  <a:moveTo>
                    <a:pt x="244" y="960"/>
                  </a:moveTo>
                  <a:lnTo>
                    <a:pt x="244" y="960"/>
                  </a:lnTo>
                  <a:cubicBezTo>
                    <a:pt x="244" y="995"/>
                    <a:pt x="273" y="1024"/>
                    <a:pt x="309" y="1024"/>
                  </a:cubicBezTo>
                  <a:cubicBezTo>
                    <a:pt x="344" y="1024"/>
                    <a:pt x="373" y="995"/>
                    <a:pt x="373" y="960"/>
                  </a:cubicBezTo>
                  <a:cubicBezTo>
                    <a:pt x="373" y="924"/>
                    <a:pt x="344" y="895"/>
                    <a:pt x="309" y="895"/>
                  </a:cubicBezTo>
                  <a:cubicBezTo>
                    <a:pt x="273" y="895"/>
                    <a:pt x="244" y="924"/>
                    <a:pt x="244" y="960"/>
                  </a:cubicBezTo>
                  <a:lnTo>
                    <a:pt x="244" y="960"/>
                  </a:lnTo>
                  <a:close/>
                  <a:moveTo>
                    <a:pt x="1092" y="0"/>
                  </a:moveTo>
                  <a:lnTo>
                    <a:pt x="1092" y="0"/>
                  </a:lnTo>
                  <a:cubicBezTo>
                    <a:pt x="1383" y="0"/>
                    <a:pt x="1618" y="189"/>
                    <a:pt x="1618" y="421"/>
                  </a:cubicBezTo>
                  <a:cubicBezTo>
                    <a:pt x="1618" y="551"/>
                    <a:pt x="1544" y="668"/>
                    <a:pt x="1428" y="745"/>
                  </a:cubicBezTo>
                  <a:lnTo>
                    <a:pt x="1471" y="896"/>
                  </a:lnTo>
                  <a:lnTo>
                    <a:pt x="1289" y="812"/>
                  </a:lnTo>
                  <a:cubicBezTo>
                    <a:pt x="1228" y="832"/>
                    <a:pt x="1162" y="842"/>
                    <a:pt x="1092" y="842"/>
                  </a:cubicBezTo>
                  <a:cubicBezTo>
                    <a:pt x="801" y="842"/>
                    <a:pt x="566" y="654"/>
                    <a:pt x="566" y="421"/>
                  </a:cubicBezTo>
                  <a:cubicBezTo>
                    <a:pt x="566" y="189"/>
                    <a:pt x="801" y="0"/>
                    <a:pt x="1092" y="0"/>
                  </a:cubicBezTo>
                  <a:lnTo>
                    <a:pt x="1092" y="0"/>
                  </a:lnTo>
                  <a:close/>
                </a:path>
              </a:pathLst>
            </a:custGeom>
            <a:noFill/>
            <a:ln w="1905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 name="Text Placeholder 8">
            <a:extLst>
              <a:ext uri="{FF2B5EF4-FFF2-40B4-BE49-F238E27FC236}">
                <a16:creationId xmlns:a16="http://schemas.microsoft.com/office/drawing/2014/main" id="{5B8A3717-5EED-424C-AA55-2CD74F598660}"/>
              </a:ext>
            </a:extLst>
          </p:cNvPr>
          <p:cNvSpPr>
            <a:spLocks noGrp="1"/>
          </p:cNvSpPr>
          <p:nvPr>
            <p:ph type="body" sz="quarter" idx="12"/>
          </p:nvPr>
        </p:nvSpPr>
        <p:spPr>
          <a:xfrm>
            <a:off x="9251243" y="1020932"/>
            <a:ext cx="1295400" cy="731261"/>
          </a:xfrm>
        </p:spPr>
        <p:txBody>
          <a:bodyPr/>
          <a:lstStyle>
            <a:lvl1pPr>
              <a:defRPr sz="6600">
                <a:solidFill>
                  <a:schemeClr val="tx1"/>
                </a:solidFill>
                <a:latin typeface="+mn-lt"/>
              </a:defRPr>
            </a:lvl1pPr>
          </a:lstStyle>
          <a:p>
            <a:pPr lvl="0"/>
            <a:r>
              <a:rPr lang="en-US"/>
              <a:t>Click to edit Master text styles</a:t>
            </a:r>
          </a:p>
        </p:txBody>
      </p:sp>
      <p:sp>
        <p:nvSpPr>
          <p:cNvPr id="11" name="Text Placeholder 10">
            <a:extLst>
              <a:ext uri="{FF2B5EF4-FFF2-40B4-BE49-F238E27FC236}">
                <a16:creationId xmlns:a16="http://schemas.microsoft.com/office/drawing/2014/main" id="{719A263D-4589-45E4-A8DA-2123A26555D0}"/>
              </a:ext>
            </a:extLst>
          </p:cNvPr>
          <p:cNvSpPr>
            <a:spLocks noGrp="1"/>
          </p:cNvSpPr>
          <p:nvPr>
            <p:ph type="body" sz="quarter" idx="13"/>
          </p:nvPr>
        </p:nvSpPr>
        <p:spPr>
          <a:xfrm>
            <a:off x="5475288" y="2822929"/>
            <a:ext cx="4773612" cy="2352675"/>
          </a:xfrm>
        </p:spPr>
        <p:txBody>
          <a:bodyPr/>
          <a:lstStyle>
            <a:lvl1pPr marL="457200" indent="-457200">
              <a:spcBef>
                <a:spcPts val="0"/>
              </a:spcBef>
              <a:spcAft>
                <a:spcPts val="1200"/>
              </a:spcAft>
              <a:buClr>
                <a:schemeClr val="accent5"/>
              </a:buClr>
              <a:buFont typeface="+mj-lt"/>
              <a:buAutoNum type="alphaUcPeriod"/>
              <a:defRPr sz="1800">
                <a:solidFill>
                  <a:schemeClr val="bg1"/>
                </a:solidFill>
                <a:latin typeface="+mn-lt"/>
              </a:defRPr>
            </a:lvl1pPr>
            <a:lvl3pPr marL="0" indent="0">
              <a:buClr>
                <a:schemeClr val="accent5"/>
              </a:buClr>
              <a:buFont typeface="+mj-lt"/>
              <a:buNone/>
              <a:defRPr sz="1800">
                <a:solidFill>
                  <a:schemeClr val="bg1"/>
                </a:solidFill>
                <a:latin typeface="+mn-lt"/>
              </a:defRPr>
            </a:lvl3pPr>
          </a:lstStyle>
          <a:p>
            <a:pPr lvl="0"/>
            <a:r>
              <a:rPr lang="en-US"/>
              <a:t>Click to edit Master text styles</a:t>
            </a:r>
          </a:p>
        </p:txBody>
      </p:sp>
    </p:spTree>
    <p:extLst>
      <p:ext uri="{BB962C8B-B14F-4D97-AF65-F5344CB8AC3E}">
        <p14:creationId xmlns:p14="http://schemas.microsoft.com/office/powerpoint/2010/main" val="1417572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28" Type="http://schemas.openxmlformats.org/officeDocument/2006/relationships/slideLayout" Target="../slideLayouts/slideLayout128.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theme" Target="../theme/theme1.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p:cNvSpPr>
            <a:spLocks noGrp="1"/>
          </p:cNvSpPr>
          <p:nvPr>
            <p:ph type="sldNum" sz="quarter" idx="4"/>
          </p:nvPr>
        </p:nvSpPr>
        <p:spPr>
          <a:xfrm>
            <a:off x="0" y="6019801"/>
            <a:ext cx="385536" cy="381000"/>
          </a:xfrm>
          <a:prstGeom prst="rect">
            <a:avLst/>
          </a:prstGeom>
        </p:spPr>
        <p:txBody>
          <a:bodyPr vert="horz" lIns="0" tIns="0" rIns="0" bIns="0" rtlCol="0" anchor="ctr">
            <a:noAutofit/>
          </a:bodyPr>
          <a:lstStyle>
            <a:lvl1pPr algn="r">
              <a:defRPr sz="1100" b="1">
                <a:solidFill>
                  <a:schemeClr val="accent6">
                    <a:lumMod val="75000"/>
                  </a:schemeClr>
                </a:solidFill>
                <a:latin typeface="+mn-lt"/>
                <a:cs typeface="Arial" panose="020B0604020202020204" pitchFamily="34" charset="0"/>
              </a:defRPr>
            </a:lvl1pPr>
          </a:lstStyle>
          <a:p>
            <a:fld id="{D80659BF-CB79-4A8E-8A5E-9707540CF6F7}" type="slidenum">
              <a:rPr lang="en-US" smtClean="0"/>
              <a:pPr/>
              <a:t>‹#›</a:t>
            </a:fld>
            <a:endParaRPr lang="en-US"/>
          </a:p>
        </p:txBody>
      </p:sp>
      <p:sp>
        <p:nvSpPr>
          <p:cNvPr id="5" name="Footer Placeholder"/>
          <p:cNvSpPr>
            <a:spLocks noGrp="1"/>
          </p:cNvSpPr>
          <p:nvPr>
            <p:ph type="ftr" sz="quarter" idx="3"/>
          </p:nvPr>
        </p:nvSpPr>
        <p:spPr>
          <a:xfrm rot="5400000">
            <a:off x="2050430" y="4438031"/>
            <a:ext cx="380998" cy="3544539"/>
          </a:xfrm>
          <a:prstGeom prst="rect">
            <a:avLst/>
          </a:prstGeom>
        </p:spPr>
        <p:txBody>
          <a:bodyPr vert="vert270" lIns="0" tIns="0" rIns="0" bIns="0" rtlCol="0" anchor="ctr">
            <a:noAutofit/>
          </a:bodyPr>
          <a:lstStyle>
            <a:lvl1pPr algn="l">
              <a:defRPr sz="1100" i="0">
                <a:solidFill>
                  <a:schemeClr val="accent6">
                    <a:lumMod val="75000"/>
                  </a:schemeClr>
                </a:solidFill>
                <a:latin typeface="+mn-lt"/>
                <a:cs typeface="Arial" panose="020B0604020202020204" pitchFamily="34" charset="0"/>
              </a:defRPr>
            </a:lvl1pPr>
          </a:lstStyle>
          <a:p>
            <a:r>
              <a:rPr lang="en-US"/>
              <a:t>Eastern Washington University June Steering Committee Update</a:t>
            </a:r>
          </a:p>
        </p:txBody>
      </p:sp>
      <p:sp>
        <p:nvSpPr>
          <p:cNvPr id="3" name="Text Placeholder"/>
          <p:cNvSpPr>
            <a:spLocks noGrp="1"/>
          </p:cNvSpPr>
          <p:nvPr>
            <p:ph type="body" idx="1"/>
          </p:nvPr>
        </p:nvSpPr>
        <p:spPr>
          <a:xfrm>
            <a:off x="4395789" y="1524000"/>
            <a:ext cx="6323012" cy="4495800"/>
          </a:xfrm>
          <a:prstGeom prst="rect">
            <a:avLst/>
          </a:prstGeom>
        </p:spPr>
        <p:txBody>
          <a:bodyPr vert="horz" lIns="0" tIns="0" rIns="0" bIns="0" spcCol="274320" rtlCol="0">
            <a:noAutofit/>
          </a:bodyPr>
          <a:lstStyle/>
          <a:p>
            <a:pPr lvl="0"/>
            <a:r>
              <a:rPr lang="en-US"/>
              <a:t>Header 1/Intro text</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2" name="Title Placeholder"/>
          <p:cNvSpPr>
            <a:spLocks noGrp="1"/>
          </p:cNvSpPr>
          <p:nvPr>
            <p:ph type="title"/>
          </p:nvPr>
        </p:nvSpPr>
        <p:spPr>
          <a:xfrm>
            <a:off x="660400" y="457201"/>
            <a:ext cx="10058400" cy="685800"/>
          </a:xfrm>
          <a:prstGeom prst="rect">
            <a:avLst/>
          </a:prstGeom>
        </p:spPr>
        <p:txBody>
          <a:bodyPr vert="horz" lIns="0" tIns="0" rIns="0" bIns="0" rtlCol="0" anchor="b">
            <a:noAutofit/>
          </a:bodyPr>
          <a:lstStyle/>
          <a:p>
            <a:endParaRPr lang="en-US"/>
          </a:p>
        </p:txBody>
      </p:sp>
      <p:sp>
        <p:nvSpPr>
          <p:cNvPr id="7" name="Freeform 6"/>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Tree>
    <p:extLst>
      <p:ext uri="{BB962C8B-B14F-4D97-AF65-F5344CB8AC3E}">
        <p14:creationId xmlns:p14="http://schemas.microsoft.com/office/powerpoint/2010/main" val="2525818332"/>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 id="2147484164" r:id="rId12"/>
    <p:sldLayoutId id="2147484165" r:id="rId13"/>
    <p:sldLayoutId id="2147484166" r:id="rId14"/>
    <p:sldLayoutId id="2147484167" r:id="rId15"/>
    <p:sldLayoutId id="2147484168" r:id="rId16"/>
    <p:sldLayoutId id="2147484169" r:id="rId17"/>
    <p:sldLayoutId id="2147484170" r:id="rId18"/>
    <p:sldLayoutId id="2147484171" r:id="rId19"/>
    <p:sldLayoutId id="2147484172" r:id="rId20"/>
    <p:sldLayoutId id="2147484173" r:id="rId21"/>
    <p:sldLayoutId id="2147484174" r:id="rId22"/>
    <p:sldLayoutId id="2147484175" r:id="rId23"/>
    <p:sldLayoutId id="2147484176" r:id="rId24"/>
    <p:sldLayoutId id="2147484177" r:id="rId25"/>
    <p:sldLayoutId id="2147484178" r:id="rId26"/>
    <p:sldLayoutId id="2147484179" r:id="rId27"/>
    <p:sldLayoutId id="2147484180" r:id="rId28"/>
    <p:sldLayoutId id="2147484181" r:id="rId29"/>
    <p:sldLayoutId id="2147484182" r:id="rId30"/>
    <p:sldLayoutId id="2147484183" r:id="rId31"/>
    <p:sldLayoutId id="2147484184" r:id="rId32"/>
    <p:sldLayoutId id="2147484185" r:id="rId33"/>
    <p:sldLayoutId id="2147484186" r:id="rId34"/>
    <p:sldLayoutId id="2147484187" r:id="rId35"/>
    <p:sldLayoutId id="2147484188" r:id="rId36"/>
    <p:sldLayoutId id="2147484189" r:id="rId37"/>
    <p:sldLayoutId id="2147484190" r:id="rId38"/>
    <p:sldLayoutId id="2147484191" r:id="rId39"/>
    <p:sldLayoutId id="2147484192" r:id="rId40"/>
    <p:sldLayoutId id="2147484193" r:id="rId41"/>
    <p:sldLayoutId id="2147484194" r:id="rId42"/>
    <p:sldLayoutId id="2147484195" r:id="rId43"/>
    <p:sldLayoutId id="2147484196" r:id="rId44"/>
    <p:sldLayoutId id="2147484197" r:id="rId45"/>
    <p:sldLayoutId id="2147484198" r:id="rId46"/>
    <p:sldLayoutId id="2147484199" r:id="rId47"/>
    <p:sldLayoutId id="2147484200" r:id="rId48"/>
    <p:sldLayoutId id="2147484201" r:id="rId49"/>
    <p:sldLayoutId id="2147484202" r:id="rId50"/>
    <p:sldLayoutId id="2147484203" r:id="rId51"/>
    <p:sldLayoutId id="2147484204" r:id="rId52"/>
    <p:sldLayoutId id="2147484205" r:id="rId53"/>
    <p:sldLayoutId id="2147484206" r:id="rId54"/>
    <p:sldLayoutId id="2147484207" r:id="rId55"/>
    <p:sldLayoutId id="2147484208" r:id="rId56"/>
    <p:sldLayoutId id="2147484209" r:id="rId57"/>
    <p:sldLayoutId id="2147484210" r:id="rId58"/>
    <p:sldLayoutId id="2147484211" r:id="rId59"/>
    <p:sldLayoutId id="2147484212" r:id="rId60"/>
    <p:sldLayoutId id="2147484213" r:id="rId61"/>
    <p:sldLayoutId id="2147484214" r:id="rId62"/>
    <p:sldLayoutId id="2147484215" r:id="rId63"/>
    <p:sldLayoutId id="2147484216" r:id="rId64"/>
    <p:sldLayoutId id="2147484217" r:id="rId65"/>
    <p:sldLayoutId id="2147484218" r:id="rId66"/>
    <p:sldLayoutId id="2147484219" r:id="rId67"/>
    <p:sldLayoutId id="2147484220" r:id="rId68"/>
    <p:sldLayoutId id="2147484221" r:id="rId69"/>
    <p:sldLayoutId id="2147484222" r:id="rId70"/>
    <p:sldLayoutId id="2147484223" r:id="rId71"/>
    <p:sldLayoutId id="2147484224" r:id="rId72"/>
    <p:sldLayoutId id="2147484225" r:id="rId73"/>
    <p:sldLayoutId id="2147484226" r:id="rId74"/>
    <p:sldLayoutId id="2147484227" r:id="rId75"/>
    <p:sldLayoutId id="2147484228" r:id="rId76"/>
    <p:sldLayoutId id="2147484229" r:id="rId77"/>
    <p:sldLayoutId id="2147484230" r:id="rId78"/>
    <p:sldLayoutId id="2147484231" r:id="rId79"/>
    <p:sldLayoutId id="2147484232" r:id="rId80"/>
    <p:sldLayoutId id="2147484233" r:id="rId81"/>
    <p:sldLayoutId id="2147484234" r:id="rId82"/>
    <p:sldLayoutId id="2147484235" r:id="rId83"/>
    <p:sldLayoutId id="2147484236" r:id="rId84"/>
    <p:sldLayoutId id="2147484237" r:id="rId85"/>
    <p:sldLayoutId id="2147484238" r:id="rId86"/>
    <p:sldLayoutId id="2147484239" r:id="rId87"/>
    <p:sldLayoutId id="2147484421" r:id="rId88"/>
    <p:sldLayoutId id="2147484240" r:id="rId89"/>
    <p:sldLayoutId id="2147484241" r:id="rId90"/>
    <p:sldLayoutId id="2147484242" r:id="rId91"/>
    <p:sldLayoutId id="2147484243" r:id="rId92"/>
    <p:sldLayoutId id="2147484244" r:id="rId93"/>
    <p:sldLayoutId id="2147484245" r:id="rId94"/>
    <p:sldLayoutId id="2147484246" r:id="rId95"/>
    <p:sldLayoutId id="2147484247" r:id="rId96"/>
    <p:sldLayoutId id="2147484248" r:id="rId97"/>
    <p:sldLayoutId id="2147484249" r:id="rId98"/>
    <p:sldLayoutId id="2147484258" r:id="rId99"/>
    <p:sldLayoutId id="2147484259" r:id="rId100"/>
    <p:sldLayoutId id="2147484260" r:id="rId101"/>
    <p:sldLayoutId id="2147484261" r:id="rId102"/>
    <p:sldLayoutId id="2147484262" r:id="rId103"/>
    <p:sldLayoutId id="2147484263" r:id="rId104"/>
    <p:sldLayoutId id="2147484264" r:id="rId105"/>
    <p:sldLayoutId id="2147484265" r:id="rId106"/>
    <p:sldLayoutId id="2147484266" r:id="rId107"/>
    <p:sldLayoutId id="2147484267" r:id="rId108"/>
    <p:sldLayoutId id="2147484268" r:id="rId109"/>
    <p:sldLayoutId id="2147484269" r:id="rId110"/>
    <p:sldLayoutId id="2147484270" r:id="rId111"/>
    <p:sldLayoutId id="2147484271" r:id="rId112"/>
    <p:sldLayoutId id="2147484274" r:id="rId113"/>
    <p:sldLayoutId id="2147484275" r:id="rId114"/>
    <p:sldLayoutId id="2147484276" r:id="rId115"/>
    <p:sldLayoutId id="2147484277" r:id="rId116"/>
    <p:sldLayoutId id="2147484278" r:id="rId117"/>
    <p:sldLayoutId id="2147484280" r:id="rId118"/>
    <p:sldLayoutId id="2147484281" r:id="rId119"/>
    <p:sldLayoutId id="2147484282" r:id="rId120"/>
    <p:sldLayoutId id="2147484283" r:id="rId121"/>
    <p:sldLayoutId id="2147484284" r:id="rId122"/>
    <p:sldLayoutId id="2147484285" r:id="rId123"/>
    <p:sldLayoutId id="2147484286" r:id="rId124"/>
    <p:sldLayoutId id="2147484287" r:id="rId125"/>
    <p:sldLayoutId id="2147484288" r:id="rId126"/>
    <p:sldLayoutId id="2147484289" r:id="rId127"/>
    <p:sldLayoutId id="2147484290" r:id="rId128"/>
    <p:sldLayoutId id="2147484291" r:id="rId1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marL="0" indent="0" algn="l" defTabSz="884964" rtl="0" eaLnBrk="1" latinLnBrk="0" hangingPunct="1">
        <a:lnSpc>
          <a:spcPct val="100000"/>
        </a:lnSpc>
        <a:spcBef>
          <a:spcPct val="0"/>
        </a:spcBef>
        <a:buNone/>
        <a:defRPr sz="3600" kern="1200" baseline="0">
          <a:solidFill>
            <a:schemeClr val="tx2"/>
          </a:solidFill>
          <a:latin typeface="+mj-lt"/>
          <a:ea typeface="+mj-ea"/>
          <a:cs typeface="Arial" panose="020B0604020202020204" pitchFamily="34" charset="0"/>
        </a:defRPr>
      </a:lvl1pPr>
    </p:titleStyle>
    <p:bodyStyle>
      <a:lvl1pPr marL="0" indent="0" algn="l" defTabSz="884964" rtl="0" eaLnBrk="1" latinLnBrk="0" hangingPunct="1">
        <a:lnSpc>
          <a:spcPct val="100000"/>
        </a:lnSpc>
        <a:spcBef>
          <a:spcPts val="1800"/>
        </a:spcBef>
        <a:spcAft>
          <a:spcPts val="1200"/>
        </a:spcAft>
        <a:buFont typeface="Arial" panose="020B0604020202020204" pitchFamily="34" charset="0"/>
        <a:buNone/>
        <a:defRPr sz="2000" kern="1200" baseline="0">
          <a:solidFill>
            <a:schemeClr val="tx2"/>
          </a:solidFill>
          <a:latin typeface="+mj-lt"/>
          <a:ea typeface="+mn-ea"/>
          <a:cs typeface="Arial" panose="020B0604020202020204" pitchFamily="34" charset="0"/>
        </a:defRPr>
      </a:lvl1pPr>
      <a:lvl2pPr marL="0" indent="0" algn="l" defTabSz="884964" rtl="0" eaLnBrk="1" latinLnBrk="0" hangingPunct="1">
        <a:lnSpc>
          <a:spcPct val="100000"/>
        </a:lnSpc>
        <a:spcBef>
          <a:spcPts val="1200"/>
        </a:spcBef>
        <a:spcAft>
          <a:spcPts val="300"/>
        </a:spcAft>
        <a:buFontTx/>
        <a:buNone/>
        <a:defRPr sz="1600" b="1" kern="1200" cap="all" spc="57" baseline="0">
          <a:solidFill>
            <a:schemeClr val="accent5"/>
          </a:solidFill>
          <a:latin typeface="+mn-lt"/>
          <a:ea typeface="+mn-ea"/>
          <a:cs typeface="Arial" panose="020B0604020202020204" pitchFamily="34" charset="0"/>
        </a:defRPr>
      </a:lvl2pPr>
      <a:lvl3pPr marL="0" indent="0" algn="l" defTabSz="884964" rtl="0" eaLnBrk="1" latinLnBrk="0" hangingPunct="1">
        <a:lnSpc>
          <a:spcPct val="100000"/>
        </a:lnSpc>
        <a:spcBef>
          <a:spcPts val="0"/>
        </a:spcBef>
        <a:spcAft>
          <a:spcPts val="1200"/>
        </a:spcAft>
        <a:buFont typeface="Arial" panose="020B0604020202020204" pitchFamily="34" charset="0"/>
        <a:buNone/>
        <a:defRPr sz="1800" kern="1200" baseline="0">
          <a:solidFill>
            <a:schemeClr val="tx1"/>
          </a:solidFill>
          <a:latin typeface="+mn-lt"/>
          <a:ea typeface="+mn-ea"/>
          <a:cs typeface="Arial" panose="020B0604020202020204" pitchFamily="34" charset="0"/>
        </a:defRPr>
      </a:lvl3pPr>
      <a:lvl4pPr marL="230188" indent="-230188" algn="l" defTabSz="884964" rtl="0" eaLnBrk="1" latinLnBrk="0" hangingPunct="1">
        <a:lnSpc>
          <a:spcPct val="100000"/>
        </a:lnSpc>
        <a:spcBef>
          <a:spcPts val="0"/>
        </a:spcBef>
        <a:spcAft>
          <a:spcPts val="800"/>
        </a:spcAft>
        <a:buClr>
          <a:schemeClr val="accent5"/>
        </a:buClr>
        <a:buFont typeface="Arial" charset="0"/>
        <a:buChar char="•"/>
        <a:tabLst/>
        <a:defRPr sz="1800" kern="1200" baseline="0">
          <a:solidFill>
            <a:schemeClr val="tx1"/>
          </a:solidFill>
          <a:latin typeface="+mn-lt"/>
          <a:ea typeface="+mn-ea"/>
          <a:cs typeface="Arial" panose="020B0604020202020204" pitchFamily="34" charset="0"/>
        </a:defRPr>
      </a:lvl4pPr>
      <a:lvl5pPr marL="460375" indent="-228600" algn="l" defTabSz="884964" rtl="0" eaLnBrk="1" latinLnBrk="0" hangingPunct="1">
        <a:lnSpc>
          <a:spcPct val="100000"/>
        </a:lnSpc>
        <a:spcBef>
          <a:spcPts val="0"/>
        </a:spcBef>
        <a:spcAft>
          <a:spcPts val="800"/>
        </a:spcAft>
        <a:buClr>
          <a:schemeClr val="accent5"/>
        </a:buClr>
        <a:buFont typeface="Arial" charset="0"/>
        <a:buChar char="•"/>
        <a:tabLst/>
        <a:defRPr sz="1600" kern="1200" baseline="0">
          <a:solidFill>
            <a:schemeClr val="tx1"/>
          </a:solidFill>
          <a:latin typeface="+mn-lt"/>
          <a:ea typeface="+mn-ea"/>
          <a:cs typeface="Arial" panose="020B0604020202020204" pitchFamily="34" charset="0"/>
        </a:defRPr>
      </a:lvl5pPr>
      <a:lvl6pPr marL="731520" indent="-228600" algn="l" defTabSz="884964" rtl="0" eaLnBrk="1" latinLnBrk="0" hangingPunct="1">
        <a:lnSpc>
          <a:spcPct val="100000"/>
        </a:lnSpc>
        <a:spcBef>
          <a:spcPts val="0"/>
        </a:spcBef>
        <a:spcAft>
          <a:spcPts val="800"/>
        </a:spcAft>
        <a:buClr>
          <a:schemeClr val="accent5"/>
        </a:buClr>
        <a:buFont typeface="Arial" charset="0"/>
        <a:buChar char="•"/>
        <a:tabLst/>
        <a:defRPr sz="1600" kern="1200">
          <a:solidFill>
            <a:schemeClr val="tx1"/>
          </a:solidFill>
          <a:latin typeface="+mn-lt"/>
          <a:ea typeface="+mn-ea"/>
          <a:cs typeface="+mn-cs"/>
        </a:defRPr>
      </a:lvl6pPr>
      <a:lvl7pPr marL="2876131"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7pPr>
      <a:lvl8pPr marL="3318614"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8pPr>
      <a:lvl9pPr marL="3761095"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9pPr>
    </p:bodyStyle>
    <p:otherStyle>
      <a:defPPr>
        <a:defRPr lang="en-US"/>
      </a:defPPr>
      <a:lvl1pPr marL="0" algn="l" defTabSz="884964" rtl="0" eaLnBrk="1" latinLnBrk="0" hangingPunct="1">
        <a:defRPr sz="1742" kern="1200">
          <a:solidFill>
            <a:schemeClr val="tx1"/>
          </a:solidFill>
          <a:latin typeface="+mn-lt"/>
          <a:ea typeface="+mn-ea"/>
          <a:cs typeface="+mn-cs"/>
        </a:defRPr>
      </a:lvl1pPr>
      <a:lvl2pPr marL="442482" algn="l" defTabSz="884964" rtl="0" eaLnBrk="1" latinLnBrk="0" hangingPunct="1">
        <a:defRPr sz="1742" kern="1200">
          <a:solidFill>
            <a:schemeClr val="tx1"/>
          </a:solidFill>
          <a:latin typeface="+mn-lt"/>
          <a:ea typeface="+mn-ea"/>
          <a:cs typeface="+mn-cs"/>
        </a:defRPr>
      </a:lvl2pPr>
      <a:lvl3pPr marL="884964" algn="l" defTabSz="884964" rtl="0" eaLnBrk="1" latinLnBrk="0" hangingPunct="1">
        <a:defRPr sz="1742" kern="1200">
          <a:solidFill>
            <a:schemeClr val="tx1"/>
          </a:solidFill>
          <a:latin typeface="+mn-lt"/>
          <a:ea typeface="+mn-ea"/>
          <a:cs typeface="+mn-cs"/>
        </a:defRPr>
      </a:lvl3pPr>
      <a:lvl4pPr marL="1327446" algn="l" defTabSz="884964" rtl="0" eaLnBrk="1" latinLnBrk="0" hangingPunct="1">
        <a:defRPr sz="1742" kern="1200">
          <a:solidFill>
            <a:schemeClr val="tx1"/>
          </a:solidFill>
          <a:latin typeface="+mn-lt"/>
          <a:ea typeface="+mn-ea"/>
          <a:cs typeface="+mn-cs"/>
        </a:defRPr>
      </a:lvl4pPr>
      <a:lvl5pPr marL="1769927" algn="l" defTabSz="884964" rtl="0" eaLnBrk="1" latinLnBrk="0" hangingPunct="1">
        <a:defRPr sz="1742" kern="1200">
          <a:solidFill>
            <a:schemeClr val="tx1"/>
          </a:solidFill>
          <a:latin typeface="+mn-lt"/>
          <a:ea typeface="+mn-ea"/>
          <a:cs typeface="+mn-cs"/>
        </a:defRPr>
      </a:lvl5pPr>
      <a:lvl6pPr marL="2212410" algn="l" defTabSz="884964" rtl="0" eaLnBrk="1" latinLnBrk="0" hangingPunct="1">
        <a:defRPr sz="1742" kern="1200">
          <a:solidFill>
            <a:schemeClr val="tx1"/>
          </a:solidFill>
          <a:latin typeface="+mn-lt"/>
          <a:ea typeface="+mn-ea"/>
          <a:cs typeface="+mn-cs"/>
        </a:defRPr>
      </a:lvl6pPr>
      <a:lvl7pPr marL="2654891" algn="l" defTabSz="884964" rtl="0" eaLnBrk="1" latinLnBrk="0" hangingPunct="1">
        <a:defRPr sz="1742" kern="1200">
          <a:solidFill>
            <a:schemeClr val="tx1"/>
          </a:solidFill>
          <a:latin typeface="+mn-lt"/>
          <a:ea typeface="+mn-ea"/>
          <a:cs typeface="+mn-cs"/>
        </a:defRPr>
      </a:lvl7pPr>
      <a:lvl8pPr marL="3097374" algn="l" defTabSz="884964" rtl="0" eaLnBrk="1" latinLnBrk="0" hangingPunct="1">
        <a:defRPr sz="1742" kern="1200">
          <a:solidFill>
            <a:schemeClr val="tx1"/>
          </a:solidFill>
          <a:latin typeface="+mn-lt"/>
          <a:ea typeface="+mn-ea"/>
          <a:cs typeface="+mn-cs"/>
        </a:defRPr>
      </a:lvl8pPr>
      <a:lvl9pPr marL="3539855" algn="l" defTabSz="884964" rtl="0" eaLnBrk="1" latinLnBrk="0" hangingPunct="1">
        <a:defRPr sz="1742" kern="1200">
          <a:solidFill>
            <a:schemeClr val="tx1"/>
          </a:solidFill>
          <a:latin typeface="+mn-lt"/>
          <a:ea typeface="+mn-ea"/>
          <a:cs typeface="+mn-cs"/>
        </a:defRPr>
      </a:lvl9pPr>
    </p:otherStyle>
  </p:txStyles>
  <p:extLst>
    <p:ext uri="{27BBF7A9-308A-43DC-89C8-2F10F3537804}">
      <p15:sldGuideLst xmlns:p15="http://schemas.microsoft.com/office/powerpoint/2012/main">
        <p15:guide id="36" orient="horz" pos="288" userDrawn="1">
          <p15:clr>
            <a:srgbClr val="F26B43"/>
          </p15:clr>
        </p15:guide>
        <p15:guide id="37" pos="416" userDrawn="1">
          <p15:clr>
            <a:srgbClr val="F26B43"/>
          </p15:clr>
        </p15:guide>
        <p15:guide id="38" pos="6752" userDrawn="1">
          <p15:clr>
            <a:srgbClr val="F26B43"/>
          </p15:clr>
        </p15:guide>
        <p15:guide id="39" orient="horz" pos="3792" userDrawn="1">
          <p15:clr>
            <a:srgbClr val="F26B43"/>
          </p15:clr>
        </p15:guide>
        <p15:guide id="40" orient="horz" pos="720" userDrawn="1">
          <p15:clr>
            <a:srgbClr val="5ACBF0"/>
          </p15:clr>
        </p15:guide>
        <p15:guide id="41" orient="horz" pos="960" userDrawn="1">
          <p15:clr>
            <a:srgbClr val="5ACBF0"/>
          </p15:clr>
        </p15:guide>
        <p15:guide id="42" orient="horz" pos="2016" userDrawn="1">
          <p15:clr>
            <a:srgbClr val="5ACBF0"/>
          </p15:clr>
        </p15:guide>
        <p15:guide id="43" pos="5384" userDrawn="1">
          <p15:clr>
            <a:srgbClr val="5ACBF0"/>
          </p15:clr>
        </p15:guide>
        <p15:guide id="44" orient="horz" pos="840" userDrawn="1">
          <p15:clr>
            <a:srgbClr val="9FCC3B"/>
          </p15:clr>
        </p15:guide>
        <p15:guide id="45" orient="horz" pos="1584" userDrawn="1">
          <p15:clr>
            <a:srgbClr val="5ACBF0"/>
          </p15:clr>
        </p15:guide>
        <p15:guide id="46" pos="2384" userDrawn="1">
          <p15:clr>
            <a:srgbClr val="F26B43"/>
          </p15:clr>
        </p15:guide>
        <p15:guide id="47" pos="1784" userDrawn="1">
          <p15:clr>
            <a:srgbClr val="5ACBF0"/>
          </p15:clr>
        </p15:guide>
        <p15:guide id="48" pos="3584" userDrawn="1">
          <p15:clr>
            <a:srgbClr val="5ACBF0"/>
          </p15:clr>
        </p15:guide>
        <p15:guide id="49" pos="47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C9598-4FBD-4E55-980B-D1FED86D19AE}"/>
              </a:ext>
            </a:extLst>
          </p:cNvPr>
          <p:cNvSpPr>
            <a:spLocks noGrp="1"/>
          </p:cNvSpPr>
          <p:nvPr>
            <p:ph type="ctrTitle"/>
          </p:nvPr>
        </p:nvSpPr>
        <p:spPr>
          <a:xfrm>
            <a:off x="660400" y="2853383"/>
            <a:ext cx="6934200" cy="1199888"/>
          </a:xfrm>
        </p:spPr>
        <p:txBody>
          <a:bodyPr/>
          <a:lstStyle/>
          <a:p>
            <a:r>
              <a:rPr lang="en-US"/>
              <a:t>Eastern Washington University</a:t>
            </a:r>
            <a:br>
              <a:rPr lang="en-US"/>
            </a:br>
            <a:r>
              <a:rPr lang="en-US" sz="3200">
                <a:solidFill>
                  <a:schemeClr val="accent4"/>
                </a:solidFill>
              </a:rPr>
              <a:t>Steering Committee Meeting</a:t>
            </a:r>
            <a:endParaRPr lang="en-US">
              <a:solidFill>
                <a:schemeClr val="accent4"/>
              </a:solidFill>
            </a:endParaRPr>
          </a:p>
        </p:txBody>
      </p:sp>
      <p:sp>
        <p:nvSpPr>
          <p:cNvPr id="3" name="Subtitle 2">
            <a:extLst>
              <a:ext uri="{FF2B5EF4-FFF2-40B4-BE49-F238E27FC236}">
                <a16:creationId xmlns:a16="http://schemas.microsoft.com/office/drawing/2014/main" id="{EC827970-2375-43D2-9E2D-F39CF257AE54}"/>
              </a:ext>
            </a:extLst>
          </p:cNvPr>
          <p:cNvSpPr>
            <a:spLocks noGrp="1"/>
          </p:cNvSpPr>
          <p:nvPr>
            <p:ph type="subTitle" idx="4294967295"/>
          </p:nvPr>
        </p:nvSpPr>
        <p:spPr>
          <a:xfrm>
            <a:off x="660400" y="4904509"/>
            <a:ext cx="5029200" cy="1039092"/>
          </a:xfrm>
        </p:spPr>
        <p:txBody>
          <a:bodyPr/>
          <a:lstStyle/>
          <a:p>
            <a:pPr lvl="1">
              <a:tabLst>
                <a:tab pos="3030538" algn="l"/>
              </a:tabLst>
            </a:pPr>
            <a:r>
              <a:rPr lang="en-US" dirty="0">
                <a:solidFill>
                  <a:schemeClr val="tx1"/>
                </a:solidFill>
              </a:rPr>
              <a:t>June 21, 2024</a:t>
            </a:r>
          </a:p>
          <a:p>
            <a:endParaRPr lang="en-US" dirty="0"/>
          </a:p>
        </p:txBody>
      </p:sp>
    </p:spTree>
    <p:extLst>
      <p:ext uri="{BB962C8B-B14F-4D97-AF65-F5344CB8AC3E}">
        <p14:creationId xmlns:p14="http://schemas.microsoft.com/office/powerpoint/2010/main" val="134950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A021B42-CF65-4517-B11C-745D67AD37DB}"/>
              </a:ext>
            </a:extLst>
          </p:cNvPr>
          <p:cNvSpPr>
            <a:spLocks noGrp="1"/>
          </p:cNvSpPr>
          <p:nvPr>
            <p:ph type="ftr" sz="quarter" idx="36"/>
          </p:nvPr>
        </p:nvSpPr>
        <p:spPr/>
        <p:txBody>
          <a:bodyPr/>
          <a:lstStyle/>
          <a:p>
            <a:r>
              <a:rPr lang="en-US"/>
              <a:t>Eastern Washington University June Steering Committee Update</a:t>
            </a:r>
          </a:p>
        </p:txBody>
      </p:sp>
      <p:sp>
        <p:nvSpPr>
          <p:cNvPr id="3" name="Slide Number Placeholder 2">
            <a:extLst>
              <a:ext uri="{FF2B5EF4-FFF2-40B4-BE49-F238E27FC236}">
                <a16:creationId xmlns:a16="http://schemas.microsoft.com/office/drawing/2014/main" id="{457BA849-8006-44FA-9615-79C0F42019DF}"/>
              </a:ext>
            </a:extLst>
          </p:cNvPr>
          <p:cNvSpPr>
            <a:spLocks noGrp="1"/>
          </p:cNvSpPr>
          <p:nvPr>
            <p:ph type="sldNum" sz="quarter" idx="37"/>
          </p:nvPr>
        </p:nvSpPr>
        <p:spPr/>
        <p:txBody>
          <a:bodyPr/>
          <a:lstStyle/>
          <a:p>
            <a:fld id="{D80659BF-CB79-4A8E-8A5E-9707540CF6F7}" type="slidenum">
              <a:rPr lang="en-US" smtClean="0"/>
              <a:pPr/>
              <a:t>2</a:t>
            </a:fld>
            <a:endParaRPr lang="en-US"/>
          </a:p>
        </p:txBody>
      </p:sp>
      <p:pic>
        <p:nvPicPr>
          <p:cNvPr id="17" name="Picture Placeholder 16" descr="A wooden bridge over a field&#10;&#10;Description automatically generated">
            <a:extLst>
              <a:ext uri="{FF2B5EF4-FFF2-40B4-BE49-F238E27FC236}">
                <a16:creationId xmlns:a16="http://schemas.microsoft.com/office/drawing/2014/main" id="{79E6762A-6200-4EBA-1EE9-8ED0185C39F9}"/>
              </a:ext>
            </a:extLst>
          </p:cNvPr>
          <p:cNvPicPr>
            <a:picLocks noGrp="1" noChangeAspect="1"/>
          </p:cNvPicPr>
          <p:nvPr>
            <p:ph type="pic" sz="quarter" idx="35"/>
          </p:nvPr>
        </p:nvPicPr>
        <p:blipFill>
          <a:blip r:embed="rId2" cstate="print">
            <a:extLst>
              <a:ext uri="{28A0092B-C50C-407E-A947-70E740481C1C}">
                <a14:useLocalDpi xmlns:a14="http://schemas.microsoft.com/office/drawing/2010/main" val="0"/>
              </a:ext>
            </a:extLst>
          </a:blip>
          <a:srcRect l="211" r="211"/>
          <a:stretch/>
        </p:blipFill>
        <p:spPr/>
      </p:pic>
      <p:sp>
        <p:nvSpPr>
          <p:cNvPr id="5" name="Text Placeholder 4">
            <a:extLst>
              <a:ext uri="{FF2B5EF4-FFF2-40B4-BE49-F238E27FC236}">
                <a16:creationId xmlns:a16="http://schemas.microsoft.com/office/drawing/2014/main" id="{85980599-A597-455C-83C9-CFA3F36555D9}"/>
              </a:ext>
            </a:extLst>
          </p:cNvPr>
          <p:cNvSpPr>
            <a:spLocks noGrp="1"/>
          </p:cNvSpPr>
          <p:nvPr>
            <p:ph type="body" sz="quarter" idx="38"/>
          </p:nvPr>
        </p:nvSpPr>
        <p:spPr/>
        <p:txBody>
          <a:bodyPr anchor="ctr" anchorCtr="0"/>
          <a:lstStyle/>
          <a:p>
            <a:pPr lvl="1"/>
            <a:r>
              <a:rPr lang="en-US" dirty="0"/>
              <a:t>Finalized Guiding Principles</a:t>
            </a:r>
          </a:p>
        </p:txBody>
      </p:sp>
      <p:sp>
        <p:nvSpPr>
          <p:cNvPr id="6" name="Text Placeholder 5">
            <a:extLst>
              <a:ext uri="{FF2B5EF4-FFF2-40B4-BE49-F238E27FC236}">
                <a16:creationId xmlns:a16="http://schemas.microsoft.com/office/drawing/2014/main" id="{CE9D6506-8D19-4EC5-83D7-7D7D853828F0}"/>
              </a:ext>
            </a:extLst>
          </p:cNvPr>
          <p:cNvSpPr>
            <a:spLocks noGrp="1"/>
          </p:cNvSpPr>
          <p:nvPr>
            <p:ph type="body" sz="quarter" idx="39"/>
          </p:nvPr>
        </p:nvSpPr>
        <p:spPr/>
        <p:txBody>
          <a:bodyPr anchor="ctr" anchorCtr="0"/>
          <a:lstStyle/>
          <a:p>
            <a:pPr lvl="1"/>
            <a:r>
              <a:rPr lang="en-US" dirty="0"/>
              <a:t>Project update</a:t>
            </a:r>
          </a:p>
        </p:txBody>
      </p:sp>
      <p:sp>
        <p:nvSpPr>
          <p:cNvPr id="7" name="Text Placeholder 6">
            <a:extLst>
              <a:ext uri="{FF2B5EF4-FFF2-40B4-BE49-F238E27FC236}">
                <a16:creationId xmlns:a16="http://schemas.microsoft.com/office/drawing/2014/main" id="{BC18D354-BA04-4DC8-BD3A-3521A0E0319F}"/>
              </a:ext>
            </a:extLst>
          </p:cNvPr>
          <p:cNvSpPr>
            <a:spLocks noGrp="1"/>
          </p:cNvSpPr>
          <p:nvPr>
            <p:ph type="body" sz="quarter" idx="40"/>
          </p:nvPr>
        </p:nvSpPr>
        <p:spPr/>
        <p:txBody>
          <a:bodyPr anchor="ctr" anchorCtr="0"/>
          <a:lstStyle/>
          <a:p>
            <a:pPr lvl="1"/>
            <a:r>
              <a:rPr lang="en-US" dirty="0"/>
              <a:t>Roles &amp; Responsibilities</a:t>
            </a:r>
          </a:p>
        </p:txBody>
      </p:sp>
    </p:spTree>
    <p:extLst>
      <p:ext uri="{BB962C8B-B14F-4D97-AF65-F5344CB8AC3E}">
        <p14:creationId xmlns:p14="http://schemas.microsoft.com/office/powerpoint/2010/main" val="2719883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DA1A088-A5AE-4D39-8CF5-E4748EA50F1D}"/>
              </a:ext>
            </a:extLst>
          </p:cNvPr>
          <p:cNvSpPr>
            <a:spLocks noGrp="1"/>
          </p:cNvSpPr>
          <p:nvPr>
            <p:ph type="title"/>
          </p:nvPr>
        </p:nvSpPr>
        <p:spPr/>
        <p:txBody>
          <a:bodyPr/>
          <a:lstStyle/>
          <a:p>
            <a:r>
              <a:rPr lang="en-US" dirty="0"/>
              <a:t>Guiding Principles Update</a:t>
            </a:r>
          </a:p>
        </p:txBody>
      </p:sp>
      <p:sp>
        <p:nvSpPr>
          <p:cNvPr id="3" name="Slide Number Placeholder 2">
            <a:extLst>
              <a:ext uri="{FF2B5EF4-FFF2-40B4-BE49-F238E27FC236}">
                <a16:creationId xmlns:a16="http://schemas.microsoft.com/office/drawing/2014/main" id="{C299CBB7-2B87-4950-869A-6BE2135AC831}"/>
              </a:ext>
            </a:extLst>
          </p:cNvPr>
          <p:cNvSpPr>
            <a:spLocks noGrp="1"/>
          </p:cNvSpPr>
          <p:nvPr>
            <p:ph type="sldNum" sz="quarter" idx="37"/>
          </p:nvPr>
        </p:nvSpPr>
        <p:spPr/>
        <p:txBody>
          <a:bodyPr/>
          <a:lstStyle/>
          <a:p>
            <a:fld id="{D80659BF-CB79-4A8E-8A5E-9707540CF6F7}" type="slidenum">
              <a:rPr lang="en-US" smtClean="0"/>
              <a:pPr/>
              <a:t>3</a:t>
            </a:fld>
            <a:endParaRPr lang="en-US"/>
          </a:p>
        </p:txBody>
      </p:sp>
      <p:pic>
        <p:nvPicPr>
          <p:cNvPr id="10" name="Picture Placeholder 9" descr="A picture containing sky, outdoor, nature, sunset&#10;&#10;Description automatically generated">
            <a:extLst>
              <a:ext uri="{FF2B5EF4-FFF2-40B4-BE49-F238E27FC236}">
                <a16:creationId xmlns:a16="http://schemas.microsoft.com/office/drawing/2014/main" id="{0238DB4A-E144-7338-9426-C0057BBA7A84}"/>
              </a:ext>
            </a:extLst>
          </p:cNvPr>
          <p:cNvPicPr>
            <a:picLocks noGrp="1" noChangeAspect="1"/>
          </p:cNvPicPr>
          <p:nvPr>
            <p:ph type="pic" sz="quarter" idx="35"/>
          </p:nvPr>
        </p:nvPicPr>
        <p:blipFill>
          <a:blip r:embed="rId2">
            <a:extLst>
              <a:ext uri="{28A0092B-C50C-407E-A947-70E740481C1C}">
                <a14:useLocalDpi xmlns:a14="http://schemas.microsoft.com/office/drawing/2010/main" val="0"/>
              </a:ext>
            </a:extLst>
          </a:blip>
          <a:srcRect t="40" b="40"/>
          <a:stretch>
            <a:fillRect/>
          </a:stretch>
        </p:blipFill>
        <p:spPr/>
      </p:pic>
      <p:sp>
        <p:nvSpPr>
          <p:cNvPr id="2" name="Footer Placeholder 1">
            <a:extLst>
              <a:ext uri="{FF2B5EF4-FFF2-40B4-BE49-F238E27FC236}">
                <a16:creationId xmlns:a16="http://schemas.microsoft.com/office/drawing/2014/main" id="{C6349AE4-6E66-92F4-4DB9-E22CF664073B}"/>
              </a:ext>
            </a:extLst>
          </p:cNvPr>
          <p:cNvSpPr>
            <a:spLocks noGrp="1"/>
          </p:cNvSpPr>
          <p:nvPr>
            <p:ph type="ftr" sz="quarter" idx="36"/>
          </p:nvPr>
        </p:nvSpPr>
        <p:spPr/>
        <p:txBody>
          <a:bodyPr/>
          <a:lstStyle/>
          <a:p>
            <a:r>
              <a:rPr lang="en-US"/>
              <a:t>Eastern Washington University June Steering Committee Update</a:t>
            </a:r>
          </a:p>
        </p:txBody>
      </p:sp>
    </p:spTree>
    <p:extLst>
      <p:ext uri="{BB962C8B-B14F-4D97-AF65-F5344CB8AC3E}">
        <p14:creationId xmlns:p14="http://schemas.microsoft.com/office/powerpoint/2010/main" val="122434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0A7A1-FB14-98EF-2EA4-165978872B4E}"/>
              </a:ext>
            </a:extLst>
          </p:cNvPr>
          <p:cNvSpPr>
            <a:spLocks noGrp="1"/>
          </p:cNvSpPr>
          <p:nvPr>
            <p:ph type="title"/>
          </p:nvPr>
        </p:nvSpPr>
        <p:spPr/>
        <p:txBody>
          <a:bodyPr/>
          <a:lstStyle/>
          <a:p>
            <a:r>
              <a:rPr lang="en-US" dirty="0"/>
              <a:t>Final Guiding Principles</a:t>
            </a:r>
          </a:p>
        </p:txBody>
      </p:sp>
      <p:sp>
        <p:nvSpPr>
          <p:cNvPr id="4" name="Slide Number Placeholder 3">
            <a:extLst>
              <a:ext uri="{FF2B5EF4-FFF2-40B4-BE49-F238E27FC236}">
                <a16:creationId xmlns:a16="http://schemas.microsoft.com/office/drawing/2014/main" id="{0D418B82-F68A-92B6-0B46-08AC33A959FC}"/>
              </a:ext>
            </a:extLst>
          </p:cNvPr>
          <p:cNvSpPr>
            <a:spLocks noGrp="1"/>
          </p:cNvSpPr>
          <p:nvPr>
            <p:ph type="sldNum" sz="quarter" idx="17"/>
          </p:nvPr>
        </p:nvSpPr>
        <p:spPr/>
        <p:txBody>
          <a:bodyPr/>
          <a:lstStyle/>
          <a:p>
            <a:fld id="{D80659BF-CB79-4A8E-8A5E-9707540CF6F7}" type="slidenum">
              <a:rPr lang="en-US" smtClean="0"/>
              <a:pPr/>
              <a:t>4</a:t>
            </a:fld>
            <a:endParaRPr lang="en-US"/>
          </a:p>
        </p:txBody>
      </p:sp>
      <p:sp>
        <p:nvSpPr>
          <p:cNvPr id="5" name="Content Placeholder 4">
            <a:extLst>
              <a:ext uri="{FF2B5EF4-FFF2-40B4-BE49-F238E27FC236}">
                <a16:creationId xmlns:a16="http://schemas.microsoft.com/office/drawing/2014/main" id="{C5FD09CA-5D68-49D5-6088-DC6DFE66EBFB}"/>
              </a:ext>
            </a:extLst>
          </p:cNvPr>
          <p:cNvSpPr>
            <a:spLocks noGrp="1"/>
          </p:cNvSpPr>
          <p:nvPr>
            <p:ph sz="quarter" idx="18"/>
          </p:nvPr>
        </p:nvSpPr>
        <p:spPr/>
        <p:txBody>
          <a:bodyPr/>
          <a:lstStyle/>
          <a:p>
            <a:pPr marL="0" marR="0">
              <a:lnSpc>
                <a:spcPct val="120000"/>
              </a:lnSpc>
              <a:spcBef>
                <a:spcPts val="0"/>
              </a:spcBef>
              <a:spcAft>
                <a:spcPts val="900"/>
              </a:spcAft>
            </a:pPr>
            <a:r>
              <a:rPr lang="en-US" sz="1550" dirty="0">
                <a:effectLst/>
                <a:latin typeface="Arial" panose="020B0604020202020204" pitchFamily="34" charset="0"/>
                <a:ea typeface="Arial" panose="020B0604020202020204" pitchFamily="34" charset="0"/>
                <a:cs typeface="Times New Roman" panose="02020603050405020304" pitchFamily="18" charset="0"/>
              </a:rPr>
              <a:t>A new budget model should: </a:t>
            </a:r>
          </a:p>
          <a:p>
            <a:pPr marL="342900" marR="0" lvl="0" indent="-342900">
              <a:lnSpc>
                <a:spcPct val="120000"/>
              </a:lnSpc>
              <a:spcBef>
                <a:spcPts val="0"/>
              </a:spcBef>
              <a:spcAft>
                <a:spcPts val="900"/>
              </a:spcAft>
              <a:buFont typeface="+mj-lt"/>
              <a:buAutoNum type="arabicPeriod"/>
            </a:pPr>
            <a:r>
              <a:rPr lang="en-US" sz="1550" dirty="0">
                <a:effectLst/>
                <a:latin typeface="Arial" panose="020B0604020202020204" pitchFamily="34" charset="0"/>
                <a:ea typeface="Arial" panose="020B0604020202020204" pitchFamily="34" charset="0"/>
                <a:cs typeface="Times New Roman" panose="02020603050405020304" pitchFamily="18" charset="0"/>
              </a:rPr>
              <a:t>Ensure the institution will be able to </a:t>
            </a:r>
            <a:r>
              <a:rPr lang="en-US" sz="1550" b="1" dirty="0">
                <a:effectLst/>
                <a:latin typeface="Arial" panose="020B0604020202020204" pitchFamily="34" charset="0"/>
                <a:ea typeface="Arial" panose="020B0604020202020204" pitchFamily="34" charset="0"/>
                <a:cs typeface="Times New Roman" panose="02020603050405020304" pitchFamily="18" charset="0"/>
              </a:rPr>
              <a:t>serve generations of students</a:t>
            </a:r>
            <a:r>
              <a:rPr lang="en-US" sz="1550" dirty="0">
                <a:effectLst/>
                <a:latin typeface="Arial" panose="020B0604020202020204" pitchFamily="34" charset="0"/>
                <a:ea typeface="Arial" panose="020B0604020202020204" pitchFamily="34" charset="0"/>
                <a:cs typeface="Times New Roman" panose="02020603050405020304" pitchFamily="18" charset="0"/>
              </a:rPr>
              <a:t> to come by aligning financial decisions with </a:t>
            </a:r>
            <a:r>
              <a:rPr lang="en-US" sz="1550" b="1" dirty="0">
                <a:effectLst/>
                <a:latin typeface="Arial" panose="020B0604020202020204" pitchFamily="34" charset="0"/>
                <a:ea typeface="Arial" panose="020B0604020202020204" pitchFamily="34" charset="0"/>
                <a:cs typeface="Times New Roman" panose="02020603050405020304" pitchFamily="18" charset="0"/>
              </a:rPr>
              <a:t>long-term planning</a:t>
            </a:r>
            <a:r>
              <a:rPr lang="en-US" sz="1550" dirty="0">
                <a:effectLst/>
                <a:latin typeface="Arial" panose="020B0604020202020204" pitchFamily="34" charset="0"/>
                <a:ea typeface="Arial" panose="020B0604020202020204" pitchFamily="34" charset="0"/>
                <a:cs typeface="Times New Roman" panose="02020603050405020304" pitchFamily="18" charset="0"/>
              </a:rPr>
              <a:t>.</a:t>
            </a:r>
          </a:p>
          <a:p>
            <a:pPr marL="342900" marR="0" lvl="0" indent="-342900">
              <a:lnSpc>
                <a:spcPct val="120000"/>
              </a:lnSpc>
              <a:spcBef>
                <a:spcPts val="0"/>
              </a:spcBef>
              <a:spcAft>
                <a:spcPts val="900"/>
              </a:spcAft>
              <a:buFont typeface="+mj-lt"/>
              <a:buAutoNum type="arabicPeriod"/>
            </a:pPr>
            <a:r>
              <a:rPr lang="en-US" sz="1550" dirty="0">
                <a:effectLst/>
                <a:latin typeface="Arial" panose="020B0604020202020204" pitchFamily="34" charset="0"/>
                <a:ea typeface="Arial" panose="020B0604020202020204" pitchFamily="34" charset="0"/>
                <a:cs typeface="Times New Roman" panose="02020603050405020304" pitchFamily="18" charset="0"/>
              </a:rPr>
              <a:t>Allow the institution to be </a:t>
            </a:r>
            <a:r>
              <a:rPr lang="en-US" sz="1550" b="1" dirty="0">
                <a:effectLst/>
                <a:latin typeface="Arial" panose="020B0604020202020204" pitchFamily="34" charset="0"/>
                <a:ea typeface="Arial" panose="020B0604020202020204" pitchFamily="34" charset="0"/>
                <a:cs typeface="Times New Roman" panose="02020603050405020304" pitchFamily="18" charset="0"/>
              </a:rPr>
              <a:t>responsive to external factors </a:t>
            </a:r>
            <a:r>
              <a:rPr lang="en-US" sz="1550" dirty="0">
                <a:effectLst/>
                <a:latin typeface="Arial" panose="020B0604020202020204" pitchFamily="34" charset="0"/>
                <a:ea typeface="Arial" panose="020B0604020202020204" pitchFamily="34" charset="0"/>
                <a:cs typeface="Times New Roman" panose="02020603050405020304" pitchFamily="18" charset="0"/>
              </a:rPr>
              <a:t>and to expand and contract as necessary. </a:t>
            </a:r>
          </a:p>
          <a:p>
            <a:pPr marL="342900" marR="0" lvl="0" indent="-342900">
              <a:lnSpc>
                <a:spcPct val="120000"/>
              </a:lnSpc>
              <a:spcBef>
                <a:spcPts val="0"/>
              </a:spcBef>
              <a:spcAft>
                <a:spcPts val="900"/>
              </a:spcAft>
              <a:buFont typeface="+mj-lt"/>
              <a:buAutoNum type="arabicPeriod"/>
            </a:pPr>
            <a:r>
              <a:rPr lang="en-US" sz="1550" dirty="0">
                <a:effectLst/>
                <a:latin typeface="Arial" panose="020B0604020202020204" pitchFamily="34" charset="0"/>
                <a:ea typeface="Arial" panose="020B0604020202020204" pitchFamily="34" charset="0"/>
                <a:cs typeface="Times New Roman" panose="02020603050405020304" pitchFamily="18" charset="0"/>
              </a:rPr>
              <a:t>Promote good </a:t>
            </a:r>
            <a:r>
              <a:rPr lang="en-US" sz="1550" b="1" dirty="0">
                <a:effectLst/>
                <a:latin typeface="Arial" panose="020B0604020202020204" pitchFamily="34" charset="0"/>
                <a:ea typeface="Arial" panose="020B0604020202020204" pitchFamily="34" charset="0"/>
                <a:cs typeface="Times New Roman" panose="02020603050405020304" pitchFamily="18" charset="0"/>
              </a:rPr>
              <a:t>stewardship </a:t>
            </a:r>
            <a:r>
              <a:rPr lang="en-US" sz="1550" dirty="0">
                <a:effectLst/>
                <a:latin typeface="Arial" panose="020B0604020202020204" pitchFamily="34" charset="0"/>
                <a:ea typeface="Arial" panose="020B0604020202020204" pitchFamily="34" charset="0"/>
                <a:cs typeface="Times New Roman" panose="02020603050405020304" pitchFamily="18" charset="0"/>
              </a:rPr>
              <a:t>of institutional resources by maintaining focus on strategic goals and objectives</a:t>
            </a:r>
            <a:r>
              <a:rPr lang="en-US" sz="1550" i="1" dirty="0">
                <a:effectLst/>
                <a:latin typeface="Arial" panose="020B0604020202020204" pitchFamily="34" charset="0"/>
                <a:ea typeface="Arial" panose="020B0604020202020204" pitchFamily="34" charset="0"/>
                <a:cs typeface="Times New Roman" panose="02020603050405020304" pitchFamily="18" charset="0"/>
              </a:rPr>
              <a:t>.</a:t>
            </a:r>
            <a:r>
              <a:rPr lang="en-US" sz="1550" dirty="0">
                <a:effectLst/>
                <a:latin typeface="Arial" panose="020B0604020202020204" pitchFamily="34" charset="0"/>
                <a:ea typeface="Arial" panose="020B0604020202020204" pitchFamily="34" charset="0"/>
                <a:cs typeface="Times New Roman" panose="02020603050405020304" pitchFamily="18" charset="0"/>
              </a:rPr>
              <a:t> Stewardship is the responsibility for managing institutional resources wisely and ensuring the contributions of each part are recognized while prioritizing the well-being of the institution as a whole. </a:t>
            </a:r>
          </a:p>
          <a:p>
            <a:pPr marL="342900" marR="0" lvl="0" indent="-342900">
              <a:lnSpc>
                <a:spcPct val="120000"/>
              </a:lnSpc>
              <a:spcBef>
                <a:spcPts val="0"/>
              </a:spcBef>
              <a:spcAft>
                <a:spcPts val="900"/>
              </a:spcAft>
              <a:buFont typeface="+mj-lt"/>
              <a:buAutoNum type="arabicPeriod"/>
            </a:pPr>
            <a:r>
              <a:rPr lang="en-US" sz="1550" dirty="0">
                <a:effectLst/>
                <a:latin typeface="Arial" panose="020B0604020202020204" pitchFamily="34" charset="0"/>
                <a:ea typeface="Arial" panose="020B0604020202020204" pitchFamily="34" charset="0"/>
                <a:cs typeface="Times New Roman" panose="02020603050405020304" pitchFamily="18" charset="0"/>
              </a:rPr>
              <a:t>Articulate the institutional </a:t>
            </a:r>
            <a:r>
              <a:rPr lang="en-US" sz="1550" b="1" dirty="0">
                <a:effectLst/>
                <a:latin typeface="Arial" panose="020B0604020202020204" pitchFamily="34" charset="0"/>
                <a:ea typeface="Arial" panose="020B0604020202020204" pitchFamily="34" charset="0"/>
                <a:cs typeface="Times New Roman" panose="02020603050405020304" pitchFamily="18" charset="0"/>
              </a:rPr>
              <a:t>trade-offs</a:t>
            </a:r>
            <a:r>
              <a:rPr lang="en-US" sz="1550" dirty="0">
                <a:effectLst/>
                <a:latin typeface="Arial" panose="020B0604020202020204" pitchFamily="34" charset="0"/>
                <a:ea typeface="Arial" panose="020B0604020202020204" pitchFamily="34" charset="0"/>
                <a:cs typeface="Times New Roman" panose="02020603050405020304" pitchFamily="18" charset="0"/>
              </a:rPr>
              <a:t> of resource allocation decisions.</a:t>
            </a:r>
          </a:p>
          <a:p>
            <a:pPr marL="342900" marR="0" lvl="0" indent="-342900">
              <a:lnSpc>
                <a:spcPct val="120000"/>
              </a:lnSpc>
              <a:spcBef>
                <a:spcPts val="0"/>
              </a:spcBef>
              <a:spcAft>
                <a:spcPts val="900"/>
              </a:spcAft>
              <a:buFont typeface="+mj-lt"/>
              <a:buAutoNum type="arabicPeriod"/>
            </a:pPr>
            <a:r>
              <a:rPr lang="en-US" sz="1550" dirty="0">
                <a:effectLst/>
                <a:latin typeface="Arial" panose="020B0604020202020204" pitchFamily="34" charset="0"/>
                <a:ea typeface="Arial" panose="020B0604020202020204" pitchFamily="34" charset="0"/>
                <a:cs typeface="Times New Roman" panose="02020603050405020304" pitchFamily="18" charset="0"/>
              </a:rPr>
              <a:t>Prioritize </a:t>
            </a:r>
            <a:r>
              <a:rPr lang="en-US" sz="1550" b="1" dirty="0">
                <a:effectLst/>
                <a:latin typeface="Arial" panose="020B0604020202020204" pitchFamily="34" charset="0"/>
                <a:ea typeface="Arial" panose="020B0604020202020204" pitchFamily="34" charset="0"/>
                <a:cs typeface="Times New Roman" panose="02020603050405020304" pitchFamily="18" charset="0"/>
              </a:rPr>
              <a:t>accountability </a:t>
            </a:r>
            <a:r>
              <a:rPr lang="en-US" sz="1550" dirty="0">
                <a:effectLst/>
                <a:latin typeface="Arial" panose="020B0604020202020204" pitchFamily="34" charset="0"/>
                <a:ea typeface="Arial" panose="020B0604020202020204" pitchFamily="34" charset="0"/>
                <a:cs typeface="Times New Roman" panose="02020603050405020304" pitchFamily="18" charset="0"/>
              </a:rPr>
              <a:t>by centering </a:t>
            </a:r>
            <a:r>
              <a:rPr lang="en-US" sz="1550" b="1" dirty="0">
                <a:effectLst/>
                <a:latin typeface="Arial" panose="020B0604020202020204" pitchFamily="34" charset="0"/>
                <a:ea typeface="Arial" panose="020B0604020202020204" pitchFamily="34" charset="0"/>
                <a:cs typeface="Times New Roman" panose="02020603050405020304" pitchFamily="18" charset="0"/>
              </a:rPr>
              <a:t>data-informed</a:t>
            </a:r>
            <a:r>
              <a:rPr lang="en-US" sz="1550" dirty="0">
                <a:effectLst/>
                <a:latin typeface="Arial" panose="020B0604020202020204" pitchFamily="34" charset="0"/>
                <a:ea typeface="Arial" panose="020B0604020202020204" pitchFamily="34" charset="0"/>
                <a:cs typeface="Times New Roman" panose="02020603050405020304" pitchFamily="18" charset="0"/>
              </a:rPr>
              <a:t> decisions and </a:t>
            </a:r>
            <a:r>
              <a:rPr lang="en-US" sz="1550" b="1" dirty="0">
                <a:effectLst/>
                <a:latin typeface="Arial" panose="020B0604020202020204" pitchFamily="34" charset="0"/>
                <a:ea typeface="Arial" panose="020B0604020202020204" pitchFamily="34" charset="0"/>
                <a:cs typeface="Times New Roman" panose="02020603050405020304" pitchFamily="18" charset="0"/>
              </a:rPr>
              <a:t>performance measurement</a:t>
            </a:r>
            <a:r>
              <a:rPr lang="en-US" sz="1550" dirty="0">
                <a:effectLst/>
                <a:latin typeface="Arial" panose="020B0604020202020204" pitchFamily="34" charset="0"/>
                <a:ea typeface="Arial" panose="020B0604020202020204" pitchFamily="34" charset="0"/>
                <a:cs typeface="Times New Roman" panose="02020603050405020304" pitchFamily="18" charset="0"/>
              </a:rPr>
              <a:t> as key drivers of resource management.</a:t>
            </a:r>
          </a:p>
          <a:p>
            <a:pPr marL="342900" marR="0" lvl="0" indent="-342900">
              <a:lnSpc>
                <a:spcPct val="120000"/>
              </a:lnSpc>
              <a:spcBef>
                <a:spcPts val="0"/>
              </a:spcBef>
              <a:spcAft>
                <a:spcPts val="900"/>
              </a:spcAft>
              <a:buFont typeface="+mj-lt"/>
              <a:buAutoNum type="arabicPeriod"/>
            </a:pPr>
            <a:r>
              <a:rPr lang="en-US" sz="1550" dirty="0">
                <a:effectLst/>
                <a:latin typeface="Arial" panose="020B0604020202020204" pitchFamily="34" charset="0"/>
                <a:ea typeface="Arial" panose="020B0604020202020204" pitchFamily="34" charset="0"/>
                <a:cs typeface="Times New Roman" panose="02020603050405020304" pitchFamily="18" charset="0"/>
              </a:rPr>
              <a:t>Foster </a:t>
            </a:r>
            <a:r>
              <a:rPr lang="en-US" sz="1550" b="1" dirty="0">
                <a:effectLst/>
                <a:latin typeface="Arial" panose="020B0604020202020204" pitchFamily="34" charset="0"/>
                <a:ea typeface="Arial" panose="020B0604020202020204" pitchFamily="34" charset="0"/>
                <a:cs typeface="Times New Roman" panose="02020603050405020304" pitchFamily="18" charset="0"/>
              </a:rPr>
              <a:t>trust</a:t>
            </a:r>
            <a:r>
              <a:rPr lang="en-US" sz="1550" dirty="0">
                <a:effectLst/>
                <a:latin typeface="Arial" panose="020B0604020202020204" pitchFamily="34" charset="0"/>
                <a:ea typeface="Arial" panose="020B0604020202020204" pitchFamily="34" charset="0"/>
                <a:cs typeface="Times New Roman" panose="02020603050405020304" pitchFamily="18" charset="0"/>
              </a:rPr>
              <a:t> by distributing resources in a </a:t>
            </a:r>
            <a:r>
              <a:rPr lang="en-US" sz="1550" b="1" dirty="0">
                <a:effectLst/>
                <a:latin typeface="Arial" panose="020B0604020202020204" pitchFamily="34" charset="0"/>
                <a:ea typeface="Arial" panose="020B0604020202020204" pitchFamily="34" charset="0"/>
                <a:cs typeface="Times New Roman" panose="02020603050405020304" pitchFamily="18" charset="0"/>
              </a:rPr>
              <a:t>predictable</a:t>
            </a:r>
            <a:r>
              <a:rPr lang="en-US" sz="1550" dirty="0">
                <a:effectLst/>
                <a:latin typeface="Arial" panose="020B0604020202020204" pitchFamily="34" charset="0"/>
                <a:ea typeface="Arial" panose="020B0604020202020204" pitchFamily="34" charset="0"/>
                <a:cs typeface="Times New Roman" panose="02020603050405020304" pitchFamily="18" charset="0"/>
              </a:rPr>
              <a:t>, </a:t>
            </a:r>
            <a:r>
              <a:rPr lang="en-US" sz="1550" b="1" dirty="0">
                <a:effectLst/>
                <a:latin typeface="Arial" panose="020B0604020202020204" pitchFamily="34" charset="0"/>
                <a:ea typeface="Arial" panose="020B0604020202020204" pitchFamily="34" charset="0"/>
                <a:cs typeface="Times New Roman" panose="02020603050405020304" pitchFamily="18" charset="0"/>
              </a:rPr>
              <a:t>consistent, collaborative, </a:t>
            </a:r>
            <a:r>
              <a:rPr lang="en-US" sz="1550" dirty="0">
                <a:effectLst/>
                <a:latin typeface="Arial" panose="020B0604020202020204" pitchFamily="34" charset="0"/>
                <a:ea typeface="Arial" panose="020B0604020202020204" pitchFamily="34" charset="0"/>
                <a:cs typeface="Times New Roman" panose="02020603050405020304" pitchFamily="18" charset="0"/>
              </a:rPr>
              <a:t>and</a:t>
            </a:r>
            <a:r>
              <a:rPr lang="en-US" sz="1550" b="1" dirty="0">
                <a:effectLst/>
                <a:latin typeface="Arial" panose="020B0604020202020204" pitchFamily="34" charset="0"/>
                <a:ea typeface="Arial" panose="020B0604020202020204" pitchFamily="34" charset="0"/>
                <a:cs typeface="Times New Roman" panose="02020603050405020304" pitchFamily="18" charset="0"/>
              </a:rPr>
              <a:t> transparent</a:t>
            </a:r>
            <a:r>
              <a:rPr lang="en-US" sz="1550" dirty="0">
                <a:effectLst/>
                <a:latin typeface="Arial" panose="020B0604020202020204" pitchFamily="34" charset="0"/>
                <a:ea typeface="Arial" panose="020B0604020202020204" pitchFamily="34" charset="0"/>
                <a:cs typeface="Times New Roman" panose="02020603050405020304" pitchFamily="18" charset="0"/>
              </a:rPr>
              <a:t> manner.</a:t>
            </a:r>
          </a:p>
          <a:p>
            <a:endParaRPr lang="en-US" dirty="0"/>
          </a:p>
        </p:txBody>
      </p:sp>
      <p:sp>
        <p:nvSpPr>
          <p:cNvPr id="3" name="Footer Placeholder 2">
            <a:extLst>
              <a:ext uri="{FF2B5EF4-FFF2-40B4-BE49-F238E27FC236}">
                <a16:creationId xmlns:a16="http://schemas.microsoft.com/office/drawing/2014/main" id="{0B33877E-A88B-4999-EF9C-58952DF9D56C}"/>
              </a:ext>
            </a:extLst>
          </p:cNvPr>
          <p:cNvSpPr>
            <a:spLocks noGrp="1"/>
          </p:cNvSpPr>
          <p:nvPr>
            <p:ph type="ftr" sz="quarter" idx="16"/>
          </p:nvPr>
        </p:nvSpPr>
        <p:spPr/>
        <p:txBody>
          <a:bodyPr/>
          <a:lstStyle/>
          <a:p>
            <a:r>
              <a:rPr lang="en-US"/>
              <a:t>Eastern Washington University June Steering Committee Update</a:t>
            </a:r>
          </a:p>
        </p:txBody>
      </p:sp>
    </p:spTree>
    <p:extLst>
      <p:ext uri="{BB962C8B-B14F-4D97-AF65-F5344CB8AC3E}">
        <p14:creationId xmlns:p14="http://schemas.microsoft.com/office/powerpoint/2010/main" val="14111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DA1A088-A5AE-4D39-8CF5-E4748EA50F1D}"/>
              </a:ext>
            </a:extLst>
          </p:cNvPr>
          <p:cNvSpPr>
            <a:spLocks noGrp="1"/>
          </p:cNvSpPr>
          <p:nvPr>
            <p:ph type="title"/>
          </p:nvPr>
        </p:nvSpPr>
        <p:spPr/>
        <p:txBody>
          <a:bodyPr/>
          <a:lstStyle/>
          <a:p>
            <a:r>
              <a:rPr lang="en-US" dirty="0"/>
              <a:t>Project Update</a:t>
            </a:r>
          </a:p>
        </p:txBody>
      </p:sp>
      <p:sp>
        <p:nvSpPr>
          <p:cNvPr id="3" name="Slide Number Placeholder 2">
            <a:extLst>
              <a:ext uri="{FF2B5EF4-FFF2-40B4-BE49-F238E27FC236}">
                <a16:creationId xmlns:a16="http://schemas.microsoft.com/office/drawing/2014/main" id="{C299CBB7-2B87-4950-869A-6BE2135AC831}"/>
              </a:ext>
            </a:extLst>
          </p:cNvPr>
          <p:cNvSpPr>
            <a:spLocks noGrp="1"/>
          </p:cNvSpPr>
          <p:nvPr>
            <p:ph type="sldNum" sz="quarter" idx="37"/>
          </p:nvPr>
        </p:nvSpPr>
        <p:spPr/>
        <p:txBody>
          <a:bodyPr/>
          <a:lstStyle/>
          <a:p>
            <a:fld id="{D80659BF-CB79-4A8E-8A5E-9707540CF6F7}" type="slidenum">
              <a:rPr lang="en-US" smtClean="0"/>
              <a:pPr/>
              <a:t>5</a:t>
            </a:fld>
            <a:endParaRPr lang="en-US"/>
          </a:p>
        </p:txBody>
      </p:sp>
      <p:pic>
        <p:nvPicPr>
          <p:cNvPr id="6" name="Picture Placeholder 5" descr="A landscape with a body of water and a sunset&#10;&#10;Description automatically generated">
            <a:extLst>
              <a:ext uri="{FF2B5EF4-FFF2-40B4-BE49-F238E27FC236}">
                <a16:creationId xmlns:a16="http://schemas.microsoft.com/office/drawing/2014/main" id="{62D2EF40-925C-5317-B470-154789FC3E8A}"/>
              </a:ext>
            </a:extLst>
          </p:cNvPr>
          <p:cNvPicPr>
            <a:picLocks noGrp="1" noChangeAspect="1"/>
          </p:cNvPicPr>
          <p:nvPr>
            <p:ph type="pic" sz="quarter" idx="35"/>
          </p:nvPr>
        </p:nvPicPr>
        <p:blipFill>
          <a:blip r:embed="rId2">
            <a:extLst>
              <a:ext uri="{28A0092B-C50C-407E-A947-70E740481C1C}">
                <a14:useLocalDpi xmlns:a14="http://schemas.microsoft.com/office/drawing/2010/main" val="0"/>
              </a:ext>
            </a:extLst>
          </a:blip>
          <a:srcRect t="40" b="40"/>
          <a:stretch>
            <a:fillRect/>
          </a:stretch>
        </p:blipFill>
        <p:spPr/>
      </p:pic>
      <p:sp>
        <p:nvSpPr>
          <p:cNvPr id="2" name="Footer Placeholder 1">
            <a:extLst>
              <a:ext uri="{FF2B5EF4-FFF2-40B4-BE49-F238E27FC236}">
                <a16:creationId xmlns:a16="http://schemas.microsoft.com/office/drawing/2014/main" id="{397370FB-50CD-3763-2486-7D048107C5B0}"/>
              </a:ext>
            </a:extLst>
          </p:cNvPr>
          <p:cNvSpPr>
            <a:spLocks noGrp="1"/>
          </p:cNvSpPr>
          <p:nvPr>
            <p:ph type="ftr" sz="quarter" idx="36"/>
          </p:nvPr>
        </p:nvSpPr>
        <p:spPr/>
        <p:txBody>
          <a:bodyPr/>
          <a:lstStyle/>
          <a:p>
            <a:r>
              <a:rPr lang="en-US"/>
              <a:t>Eastern Washington University June Steering Committee Update</a:t>
            </a:r>
          </a:p>
        </p:txBody>
      </p:sp>
    </p:spTree>
    <p:extLst>
      <p:ext uri="{BB962C8B-B14F-4D97-AF65-F5344CB8AC3E}">
        <p14:creationId xmlns:p14="http://schemas.microsoft.com/office/powerpoint/2010/main" val="38360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9C0DD5-41BE-478B-86D0-F1C6AD70FA41}"/>
              </a:ext>
            </a:extLst>
          </p:cNvPr>
          <p:cNvSpPr>
            <a:spLocks noGrp="1"/>
          </p:cNvSpPr>
          <p:nvPr>
            <p:ph type="title"/>
          </p:nvPr>
        </p:nvSpPr>
        <p:spPr/>
        <p:txBody>
          <a:bodyPr/>
          <a:lstStyle/>
          <a:p>
            <a:r>
              <a:rPr lang="en-US" dirty="0"/>
              <a:t>Budget Revision Process</a:t>
            </a:r>
          </a:p>
        </p:txBody>
      </p:sp>
      <p:sp>
        <p:nvSpPr>
          <p:cNvPr id="5" name="Slide Number Placeholder 4">
            <a:extLst>
              <a:ext uri="{FF2B5EF4-FFF2-40B4-BE49-F238E27FC236}">
                <a16:creationId xmlns:a16="http://schemas.microsoft.com/office/drawing/2014/main" id="{85E2F0AF-BA57-4944-B586-339E72C1E456}"/>
              </a:ext>
            </a:extLst>
          </p:cNvPr>
          <p:cNvSpPr>
            <a:spLocks noGrp="1"/>
          </p:cNvSpPr>
          <p:nvPr>
            <p:ph type="sldNum" sz="quarter" idx="17"/>
          </p:nvPr>
        </p:nvSpPr>
        <p:spPr/>
        <p:txBody>
          <a:bodyPr/>
          <a:lstStyle/>
          <a:p>
            <a:fld id="{D80659BF-CB79-4A8E-8A5E-9707540CF6F7}" type="slidenum">
              <a:rPr lang="en-US" smtClean="0"/>
              <a:pPr/>
              <a:t>6</a:t>
            </a:fld>
            <a:endParaRPr lang="en-US"/>
          </a:p>
        </p:txBody>
      </p:sp>
      <p:pic>
        <p:nvPicPr>
          <p:cNvPr id="42" name="Graphic 41" descr="Document with solid fill">
            <a:extLst>
              <a:ext uri="{FF2B5EF4-FFF2-40B4-BE49-F238E27FC236}">
                <a16:creationId xmlns:a16="http://schemas.microsoft.com/office/drawing/2014/main" id="{A5AD8818-20D8-4F5D-9D6E-D0214A1C96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1545" y="1419038"/>
            <a:ext cx="914400" cy="914400"/>
          </a:xfrm>
          <a:prstGeom prst="rect">
            <a:avLst/>
          </a:prstGeom>
        </p:spPr>
      </p:pic>
      <p:grpSp>
        <p:nvGrpSpPr>
          <p:cNvPr id="2" name="Group 1">
            <a:extLst>
              <a:ext uri="{FF2B5EF4-FFF2-40B4-BE49-F238E27FC236}">
                <a16:creationId xmlns:a16="http://schemas.microsoft.com/office/drawing/2014/main" id="{1A41F15B-2A4E-BA7B-9682-EAE10199F5B9}"/>
              </a:ext>
            </a:extLst>
          </p:cNvPr>
          <p:cNvGrpSpPr/>
          <p:nvPr/>
        </p:nvGrpSpPr>
        <p:grpSpPr>
          <a:xfrm>
            <a:off x="2808338" y="3027315"/>
            <a:ext cx="1971631" cy="2353096"/>
            <a:chOff x="2787421" y="2781734"/>
            <a:chExt cx="1971631" cy="2353096"/>
          </a:xfrm>
        </p:grpSpPr>
        <p:sp>
          <p:nvSpPr>
            <p:cNvPr id="4" name="Rectangle: Rounded Corners 3">
              <a:extLst>
                <a:ext uri="{FF2B5EF4-FFF2-40B4-BE49-F238E27FC236}">
                  <a16:creationId xmlns:a16="http://schemas.microsoft.com/office/drawing/2014/main" id="{F04EFFC3-BFCE-4D2F-8663-6971D381120E}"/>
                </a:ext>
              </a:extLst>
            </p:cNvPr>
            <p:cNvSpPr/>
            <p:nvPr/>
          </p:nvSpPr>
          <p:spPr>
            <a:xfrm>
              <a:off x="3051627" y="2781734"/>
              <a:ext cx="1384663" cy="685802"/>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a:solidFill>
                    <a:schemeClr val="bg1"/>
                  </a:solidFill>
                </a:rPr>
                <a:t>DISCOVER</a:t>
              </a:r>
            </a:p>
          </p:txBody>
        </p:sp>
        <p:sp>
          <p:nvSpPr>
            <p:cNvPr id="6" name="TextBox 5">
              <a:extLst>
                <a:ext uri="{FF2B5EF4-FFF2-40B4-BE49-F238E27FC236}">
                  <a16:creationId xmlns:a16="http://schemas.microsoft.com/office/drawing/2014/main" id="{882C7B5D-3F92-FE55-0F10-0771BB18CB6F}"/>
                </a:ext>
              </a:extLst>
            </p:cNvPr>
            <p:cNvSpPr txBox="1"/>
            <p:nvPr/>
          </p:nvSpPr>
          <p:spPr>
            <a:xfrm>
              <a:off x="2787421" y="3602121"/>
              <a:ext cx="1971631" cy="1532709"/>
            </a:xfrm>
            <a:prstGeom prst="rect">
              <a:avLst/>
            </a:prstGeom>
            <a:noFill/>
            <a:ln>
              <a:noFill/>
            </a:ln>
          </p:spPr>
          <p:txBody>
            <a:bodyPr wrap="square" lIns="0" tIns="0" rIns="0" bIns="0" rtlCol="0">
              <a:noAutofit/>
            </a:bodyPr>
            <a:lstStyle/>
            <a:p>
              <a:pPr algn="ctr">
                <a:lnSpc>
                  <a:spcPct val="114000"/>
                </a:lnSpc>
                <a:spcAft>
                  <a:spcPts val="400"/>
                </a:spcAft>
              </a:pPr>
              <a:r>
                <a:rPr lang="en-US" sz="1300" dirty="0">
                  <a:solidFill>
                    <a:srgbClr val="0E3837"/>
                  </a:solidFill>
                  <a:latin typeface="Arial" panose="020B0604020202020204" pitchFamily="34" charset="0"/>
                  <a:cs typeface="Arial" panose="020B0604020202020204" pitchFamily="34" charset="0"/>
                </a:rPr>
                <a:t>Conduct an </a:t>
              </a:r>
              <a:r>
                <a:rPr lang="en-US" sz="1300" b="1" dirty="0">
                  <a:solidFill>
                    <a:srgbClr val="0E3837"/>
                  </a:solidFill>
                  <a:latin typeface="Arial" panose="020B0604020202020204" pitchFamily="34" charset="0"/>
                  <a:cs typeface="Arial" panose="020B0604020202020204" pitchFamily="34" charset="0"/>
                </a:rPr>
                <a:t>environmental scan </a:t>
              </a:r>
              <a:r>
                <a:rPr lang="en-US" sz="1300" dirty="0">
                  <a:solidFill>
                    <a:srgbClr val="0E3837"/>
                  </a:solidFill>
                  <a:latin typeface="Arial" panose="020B0604020202020204" pitchFamily="34" charset="0"/>
                  <a:cs typeface="Arial" panose="020B0604020202020204" pitchFamily="34" charset="0"/>
                </a:rPr>
                <a:t>of EWU’s current budget processes through document review, financial analysis, interviews and focus groups with employees and leadership.</a:t>
              </a:r>
            </a:p>
          </p:txBody>
        </p:sp>
      </p:grpSp>
      <p:grpSp>
        <p:nvGrpSpPr>
          <p:cNvPr id="12" name="Group 11">
            <a:extLst>
              <a:ext uri="{FF2B5EF4-FFF2-40B4-BE49-F238E27FC236}">
                <a16:creationId xmlns:a16="http://schemas.microsoft.com/office/drawing/2014/main" id="{9CEDEE0B-F94B-925E-5D6D-7230D5CC1C2D}"/>
              </a:ext>
            </a:extLst>
          </p:cNvPr>
          <p:cNvGrpSpPr/>
          <p:nvPr/>
        </p:nvGrpSpPr>
        <p:grpSpPr>
          <a:xfrm>
            <a:off x="4967783" y="2716800"/>
            <a:ext cx="1830251" cy="2390928"/>
            <a:chOff x="4997267" y="2471219"/>
            <a:chExt cx="1830251" cy="2390928"/>
          </a:xfrm>
        </p:grpSpPr>
        <p:sp>
          <p:nvSpPr>
            <p:cNvPr id="15" name="Rectangle: Rounded Corners 14">
              <a:extLst>
                <a:ext uri="{FF2B5EF4-FFF2-40B4-BE49-F238E27FC236}">
                  <a16:creationId xmlns:a16="http://schemas.microsoft.com/office/drawing/2014/main" id="{E4DEC580-3D50-DA9A-B9F0-234707A82F6E}"/>
                </a:ext>
              </a:extLst>
            </p:cNvPr>
            <p:cNvSpPr/>
            <p:nvPr/>
          </p:nvSpPr>
          <p:spPr>
            <a:xfrm>
              <a:off x="5220061" y="2471219"/>
              <a:ext cx="1384663" cy="685802"/>
            </a:xfrm>
            <a:prstGeom prst="roundRect">
              <a:avLst/>
            </a:prstGeom>
            <a:solidFill>
              <a:schemeClr val="tx2"/>
            </a:solidFill>
            <a:ln w="57150">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dirty="0">
                  <a:solidFill>
                    <a:schemeClr val="bg1"/>
                  </a:solidFill>
                </a:rPr>
                <a:t>DEVELOP</a:t>
              </a:r>
            </a:p>
          </p:txBody>
        </p:sp>
        <p:sp>
          <p:nvSpPr>
            <p:cNvPr id="16" name="TextBox 15">
              <a:extLst>
                <a:ext uri="{FF2B5EF4-FFF2-40B4-BE49-F238E27FC236}">
                  <a16:creationId xmlns:a16="http://schemas.microsoft.com/office/drawing/2014/main" id="{4C60D54A-D01E-1F11-55A9-A7FA96581DAD}"/>
                </a:ext>
              </a:extLst>
            </p:cNvPr>
            <p:cNvSpPr txBox="1"/>
            <p:nvPr/>
          </p:nvSpPr>
          <p:spPr>
            <a:xfrm>
              <a:off x="4997267" y="3329438"/>
              <a:ext cx="1830251" cy="1532709"/>
            </a:xfrm>
            <a:prstGeom prst="rect">
              <a:avLst/>
            </a:prstGeom>
            <a:noFill/>
            <a:ln>
              <a:noFill/>
            </a:ln>
          </p:spPr>
          <p:txBody>
            <a:bodyPr wrap="square" lIns="0" tIns="0" rIns="0" bIns="0" rtlCol="0">
              <a:noAutofit/>
            </a:bodyPr>
            <a:lstStyle/>
            <a:p>
              <a:pPr algn="ctr">
                <a:lnSpc>
                  <a:spcPct val="114000"/>
                </a:lnSpc>
                <a:spcAft>
                  <a:spcPts val="400"/>
                </a:spcAft>
              </a:pPr>
              <a:r>
                <a:rPr lang="en-US" sz="1300" dirty="0">
                  <a:solidFill>
                    <a:srgbClr val="0E3837"/>
                  </a:solidFill>
                  <a:latin typeface="Arial" panose="020B0604020202020204" pitchFamily="34" charset="0"/>
                  <a:cs typeface="Arial" panose="020B0604020202020204" pitchFamily="34" charset="0"/>
                </a:rPr>
                <a:t>In collaboration with EWU, </a:t>
              </a:r>
              <a:r>
                <a:rPr lang="en-US" sz="1300" b="1" dirty="0">
                  <a:solidFill>
                    <a:srgbClr val="0E3837"/>
                  </a:solidFill>
                  <a:latin typeface="Arial" panose="020B0604020202020204" pitchFamily="34" charset="0"/>
                  <a:cs typeface="Arial" panose="020B0604020202020204" pitchFamily="34" charset="0"/>
                </a:rPr>
                <a:t>develop a revised budget model </a:t>
              </a:r>
              <a:r>
                <a:rPr lang="en-US" sz="1300" dirty="0">
                  <a:solidFill>
                    <a:srgbClr val="0E3837"/>
                  </a:solidFill>
                  <a:latin typeface="Arial" panose="020B0604020202020204" pitchFamily="34" charset="0"/>
                  <a:cs typeface="Arial" panose="020B0604020202020204" pitchFamily="34" charset="0"/>
                </a:rPr>
                <a:t>that includes an expenditure allocation model based on service unit production, performance, and institutional strategy.</a:t>
              </a:r>
            </a:p>
          </p:txBody>
        </p:sp>
      </p:grpSp>
      <p:grpSp>
        <p:nvGrpSpPr>
          <p:cNvPr id="20" name="Group 19">
            <a:extLst>
              <a:ext uri="{FF2B5EF4-FFF2-40B4-BE49-F238E27FC236}">
                <a16:creationId xmlns:a16="http://schemas.microsoft.com/office/drawing/2014/main" id="{43661D15-7DC4-D6E9-034F-1D775801ED00}"/>
              </a:ext>
            </a:extLst>
          </p:cNvPr>
          <p:cNvGrpSpPr/>
          <p:nvPr/>
        </p:nvGrpSpPr>
        <p:grpSpPr>
          <a:xfrm>
            <a:off x="731716" y="3337831"/>
            <a:ext cx="1830251" cy="2386930"/>
            <a:chOff x="731716" y="3092250"/>
            <a:chExt cx="1830251" cy="2386930"/>
          </a:xfrm>
        </p:grpSpPr>
        <p:sp>
          <p:nvSpPr>
            <p:cNvPr id="25" name="Rectangle: Rounded Corners 24">
              <a:extLst>
                <a:ext uri="{FF2B5EF4-FFF2-40B4-BE49-F238E27FC236}">
                  <a16:creationId xmlns:a16="http://schemas.microsoft.com/office/drawing/2014/main" id="{498D5965-F9FC-25BF-1BBF-D91665875E6E}"/>
                </a:ext>
              </a:extLst>
            </p:cNvPr>
            <p:cNvSpPr/>
            <p:nvPr/>
          </p:nvSpPr>
          <p:spPr>
            <a:xfrm>
              <a:off x="954510" y="3092250"/>
              <a:ext cx="1384663" cy="685802"/>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dirty="0">
                  <a:solidFill>
                    <a:schemeClr val="bg1"/>
                  </a:solidFill>
                </a:rPr>
                <a:t>COORDINATE</a:t>
              </a:r>
            </a:p>
          </p:txBody>
        </p:sp>
        <p:sp>
          <p:nvSpPr>
            <p:cNvPr id="26" name="TextBox 25">
              <a:extLst>
                <a:ext uri="{FF2B5EF4-FFF2-40B4-BE49-F238E27FC236}">
                  <a16:creationId xmlns:a16="http://schemas.microsoft.com/office/drawing/2014/main" id="{ECF8ADFB-827C-8533-7585-672D40534885}"/>
                </a:ext>
              </a:extLst>
            </p:cNvPr>
            <p:cNvSpPr txBox="1"/>
            <p:nvPr/>
          </p:nvSpPr>
          <p:spPr>
            <a:xfrm>
              <a:off x="731716" y="3946471"/>
              <a:ext cx="1830251" cy="1532709"/>
            </a:xfrm>
            <a:prstGeom prst="rect">
              <a:avLst/>
            </a:prstGeom>
            <a:noFill/>
            <a:ln>
              <a:noFill/>
            </a:ln>
          </p:spPr>
          <p:txBody>
            <a:bodyPr wrap="square" lIns="0" tIns="0" rIns="0" bIns="0" rtlCol="0">
              <a:noAutofit/>
            </a:bodyPr>
            <a:lstStyle/>
            <a:p>
              <a:pPr algn="ctr">
                <a:lnSpc>
                  <a:spcPct val="114000"/>
                </a:lnSpc>
                <a:spcAft>
                  <a:spcPts val="400"/>
                </a:spcAft>
              </a:pPr>
              <a:r>
                <a:rPr lang="en-US" sz="1300" dirty="0">
                  <a:solidFill>
                    <a:srgbClr val="0E3837"/>
                  </a:solidFill>
                  <a:latin typeface="Arial" panose="020B0604020202020204" pitchFamily="34" charset="0"/>
                  <a:cs typeface="Arial" panose="020B0604020202020204" pitchFamily="34" charset="0"/>
                </a:rPr>
                <a:t>Develop a </a:t>
              </a:r>
              <a:r>
                <a:rPr lang="en-US" sz="1300" b="1" dirty="0">
                  <a:solidFill>
                    <a:srgbClr val="0E3837"/>
                  </a:solidFill>
                  <a:latin typeface="Arial" panose="020B0604020202020204" pitchFamily="34" charset="0"/>
                  <a:cs typeface="Arial" panose="020B0604020202020204" pitchFamily="34" charset="0"/>
                </a:rPr>
                <a:t>comprehensive project plan </a:t>
              </a:r>
              <a:r>
                <a:rPr lang="en-US" sz="1300" dirty="0">
                  <a:solidFill>
                    <a:srgbClr val="0E3837"/>
                  </a:solidFill>
                  <a:latin typeface="Arial" panose="020B0604020202020204" pitchFamily="34" charset="0"/>
                  <a:cs typeface="Arial" panose="020B0604020202020204" pitchFamily="34" charset="0"/>
                </a:rPr>
                <a:t>to address the scope of work, provide progress reports, and perform quality assurance.</a:t>
              </a:r>
            </a:p>
          </p:txBody>
        </p:sp>
      </p:grpSp>
      <p:grpSp>
        <p:nvGrpSpPr>
          <p:cNvPr id="27" name="Group 26">
            <a:extLst>
              <a:ext uri="{FF2B5EF4-FFF2-40B4-BE49-F238E27FC236}">
                <a16:creationId xmlns:a16="http://schemas.microsoft.com/office/drawing/2014/main" id="{2E99247B-F610-5B28-CD53-E8E14263A561}"/>
              </a:ext>
            </a:extLst>
          </p:cNvPr>
          <p:cNvGrpSpPr/>
          <p:nvPr/>
        </p:nvGrpSpPr>
        <p:grpSpPr>
          <a:xfrm>
            <a:off x="7085816" y="2406284"/>
            <a:ext cx="1830251" cy="2378652"/>
            <a:chOff x="7165702" y="2160703"/>
            <a:chExt cx="1830251" cy="2378652"/>
          </a:xfrm>
        </p:grpSpPr>
        <p:sp>
          <p:nvSpPr>
            <p:cNvPr id="28" name="Rectangle: Rounded Corners 27">
              <a:extLst>
                <a:ext uri="{FF2B5EF4-FFF2-40B4-BE49-F238E27FC236}">
                  <a16:creationId xmlns:a16="http://schemas.microsoft.com/office/drawing/2014/main" id="{9B24EECF-435E-6A27-DF19-472E309EF3DE}"/>
                </a:ext>
              </a:extLst>
            </p:cNvPr>
            <p:cNvSpPr/>
            <p:nvPr/>
          </p:nvSpPr>
          <p:spPr>
            <a:xfrm>
              <a:off x="7388496" y="2160703"/>
              <a:ext cx="1384663" cy="685802"/>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a:solidFill>
                    <a:schemeClr val="bg1"/>
                  </a:solidFill>
                </a:rPr>
                <a:t>REVIEW</a:t>
              </a:r>
            </a:p>
          </p:txBody>
        </p:sp>
        <p:sp>
          <p:nvSpPr>
            <p:cNvPr id="29" name="TextBox 28">
              <a:extLst>
                <a:ext uri="{FF2B5EF4-FFF2-40B4-BE49-F238E27FC236}">
                  <a16:creationId xmlns:a16="http://schemas.microsoft.com/office/drawing/2014/main" id="{2A642AB3-6DA8-8D8B-1C4C-C711DBB1AB25}"/>
                </a:ext>
              </a:extLst>
            </p:cNvPr>
            <p:cNvSpPr txBox="1"/>
            <p:nvPr/>
          </p:nvSpPr>
          <p:spPr>
            <a:xfrm>
              <a:off x="7165702" y="3006646"/>
              <a:ext cx="1830251" cy="1532709"/>
            </a:xfrm>
            <a:prstGeom prst="rect">
              <a:avLst/>
            </a:prstGeom>
            <a:noFill/>
            <a:ln>
              <a:noFill/>
            </a:ln>
          </p:spPr>
          <p:txBody>
            <a:bodyPr wrap="square" lIns="0" tIns="0" rIns="0" bIns="0" rtlCol="0">
              <a:noAutofit/>
            </a:bodyPr>
            <a:lstStyle/>
            <a:p>
              <a:pPr algn="ctr">
                <a:lnSpc>
                  <a:spcPct val="114000"/>
                </a:lnSpc>
                <a:spcAft>
                  <a:spcPts val="400"/>
                </a:spcAft>
              </a:pPr>
              <a:r>
                <a:rPr lang="en-US" sz="1300" b="1" dirty="0">
                  <a:solidFill>
                    <a:srgbClr val="0E3837"/>
                  </a:solidFill>
                  <a:latin typeface="Arial" panose="020B0604020202020204" pitchFamily="34" charset="0"/>
                  <a:cs typeface="Arial" panose="020B0604020202020204" pitchFamily="34" charset="0"/>
                </a:rPr>
                <a:t>Workshop the revised budget model </a:t>
              </a:r>
              <a:r>
                <a:rPr lang="en-US" sz="1300" dirty="0">
                  <a:solidFill>
                    <a:srgbClr val="0E3837"/>
                  </a:solidFill>
                  <a:latin typeface="Arial" panose="020B0604020202020204" pitchFamily="34" charset="0"/>
                  <a:cs typeface="Arial" panose="020B0604020202020204" pitchFamily="34" charset="0"/>
                </a:rPr>
                <a:t>with key EWU staff and stakeholders to promote transparency and change management.</a:t>
              </a:r>
            </a:p>
          </p:txBody>
        </p:sp>
      </p:grpSp>
      <p:grpSp>
        <p:nvGrpSpPr>
          <p:cNvPr id="35" name="Group 34">
            <a:extLst>
              <a:ext uri="{FF2B5EF4-FFF2-40B4-BE49-F238E27FC236}">
                <a16:creationId xmlns:a16="http://schemas.microsoft.com/office/drawing/2014/main" id="{24400686-6D89-7D55-C94F-C3B06CA40D49}"/>
              </a:ext>
            </a:extLst>
          </p:cNvPr>
          <p:cNvGrpSpPr/>
          <p:nvPr/>
        </p:nvGrpSpPr>
        <p:grpSpPr>
          <a:xfrm>
            <a:off x="9203850" y="2095769"/>
            <a:ext cx="1751874" cy="2438407"/>
            <a:chOff x="9203850" y="1850188"/>
            <a:chExt cx="1751874" cy="2438407"/>
          </a:xfrm>
        </p:grpSpPr>
        <p:sp>
          <p:nvSpPr>
            <p:cNvPr id="36" name="Rectangle: Rounded Corners 35">
              <a:extLst>
                <a:ext uri="{FF2B5EF4-FFF2-40B4-BE49-F238E27FC236}">
                  <a16:creationId xmlns:a16="http://schemas.microsoft.com/office/drawing/2014/main" id="{9E38ABB8-A773-FA60-4810-F179227ADDE6}"/>
                </a:ext>
              </a:extLst>
            </p:cNvPr>
            <p:cNvSpPr/>
            <p:nvPr/>
          </p:nvSpPr>
          <p:spPr>
            <a:xfrm>
              <a:off x="9387456" y="1850188"/>
              <a:ext cx="1384663" cy="685802"/>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a:solidFill>
                    <a:schemeClr val="bg1"/>
                  </a:solidFill>
                </a:rPr>
                <a:t>ADOPT</a:t>
              </a:r>
            </a:p>
          </p:txBody>
        </p:sp>
        <p:sp>
          <p:nvSpPr>
            <p:cNvPr id="37" name="TextBox 36">
              <a:extLst>
                <a:ext uri="{FF2B5EF4-FFF2-40B4-BE49-F238E27FC236}">
                  <a16:creationId xmlns:a16="http://schemas.microsoft.com/office/drawing/2014/main" id="{2239096B-C26C-DB53-1F52-EE00E3B2D440}"/>
                </a:ext>
              </a:extLst>
            </p:cNvPr>
            <p:cNvSpPr txBox="1"/>
            <p:nvPr/>
          </p:nvSpPr>
          <p:spPr>
            <a:xfrm>
              <a:off x="9203850" y="2755886"/>
              <a:ext cx="1751874" cy="1532709"/>
            </a:xfrm>
            <a:prstGeom prst="rect">
              <a:avLst/>
            </a:prstGeom>
            <a:noFill/>
            <a:ln>
              <a:noFill/>
            </a:ln>
          </p:spPr>
          <p:txBody>
            <a:bodyPr wrap="square" lIns="0" tIns="0" rIns="0" bIns="0" rtlCol="0">
              <a:noAutofit/>
            </a:bodyPr>
            <a:lstStyle/>
            <a:p>
              <a:pPr algn="ctr">
                <a:lnSpc>
                  <a:spcPct val="114000"/>
                </a:lnSpc>
                <a:spcAft>
                  <a:spcPts val="400"/>
                </a:spcAft>
              </a:pPr>
              <a:r>
                <a:rPr lang="en-US" sz="1300" dirty="0">
                  <a:solidFill>
                    <a:srgbClr val="0E3837"/>
                  </a:solidFill>
                  <a:latin typeface="Arial" panose="020B0604020202020204" pitchFamily="34" charset="0"/>
                  <a:cs typeface="Arial" panose="020B0604020202020204" pitchFamily="34" charset="0"/>
                </a:rPr>
                <a:t>Produce </a:t>
              </a:r>
              <a:r>
                <a:rPr lang="en-US" sz="1300" b="1" dirty="0">
                  <a:solidFill>
                    <a:srgbClr val="0E3837"/>
                  </a:solidFill>
                  <a:latin typeface="Arial" panose="020B0604020202020204" pitchFamily="34" charset="0"/>
                  <a:cs typeface="Arial" panose="020B0604020202020204" pitchFamily="34" charset="0"/>
                </a:rPr>
                <a:t>policies, procedures, trainings, and guides </a:t>
              </a:r>
              <a:r>
                <a:rPr lang="en-US" sz="1300" dirty="0">
                  <a:solidFill>
                    <a:srgbClr val="0E3837"/>
                  </a:solidFill>
                  <a:latin typeface="Arial" panose="020B0604020202020204" pitchFamily="34" charset="0"/>
                  <a:cs typeface="Arial" panose="020B0604020202020204" pitchFamily="34" charset="0"/>
                </a:rPr>
                <a:t>to support EWU in adopting the revised budget model.</a:t>
              </a:r>
            </a:p>
          </p:txBody>
        </p:sp>
      </p:grpSp>
      <p:pic>
        <p:nvPicPr>
          <p:cNvPr id="39" name="Graphic 38" descr="Arrow: Clockwise curve with solid fill">
            <a:extLst>
              <a:ext uri="{FF2B5EF4-FFF2-40B4-BE49-F238E27FC236}">
                <a16:creationId xmlns:a16="http://schemas.microsoft.com/office/drawing/2014/main" id="{CE101595-C500-0474-F6F9-B8CC9DC9451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500000">
            <a:off x="2236430" y="3029969"/>
            <a:ext cx="735125" cy="735125"/>
          </a:xfrm>
          <a:prstGeom prst="rect">
            <a:avLst/>
          </a:prstGeom>
        </p:spPr>
      </p:pic>
      <p:pic>
        <p:nvPicPr>
          <p:cNvPr id="41" name="Graphic 40" descr="Arrow: Clockwise curve with solid fill">
            <a:extLst>
              <a:ext uri="{FF2B5EF4-FFF2-40B4-BE49-F238E27FC236}">
                <a16:creationId xmlns:a16="http://schemas.microsoft.com/office/drawing/2014/main" id="{3AACF415-DCB8-FBB8-F2C5-EB3231262D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500000">
            <a:off x="4365528" y="2670196"/>
            <a:ext cx="735125" cy="735125"/>
          </a:xfrm>
          <a:prstGeom prst="rect">
            <a:avLst/>
          </a:prstGeom>
        </p:spPr>
      </p:pic>
      <p:pic>
        <p:nvPicPr>
          <p:cNvPr id="43" name="Graphic 42" descr="Arrow: Clockwise curve with solid fill">
            <a:extLst>
              <a:ext uri="{FF2B5EF4-FFF2-40B4-BE49-F238E27FC236}">
                <a16:creationId xmlns:a16="http://schemas.microsoft.com/office/drawing/2014/main" id="{D1BF7A80-1030-2CFD-2DC7-7C4296BBE11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500000">
            <a:off x="6494625" y="2347404"/>
            <a:ext cx="735125" cy="735125"/>
          </a:xfrm>
          <a:prstGeom prst="rect">
            <a:avLst/>
          </a:prstGeom>
        </p:spPr>
      </p:pic>
      <p:pic>
        <p:nvPicPr>
          <p:cNvPr id="45" name="Graphic 44" descr="Arrow: Clockwise curve with solid fill">
            <a:extLst>
              <a:ext uri="{FF2B5EF4-FFF2-40B4-BE49-F238E27FC236}">
                <a16:creationId xmlns:a16="http://schemas.microsoft.com/office/drawing/2014/main" id="{26A4F42E-A823-E49E-5F84-272E791779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500000">
            <a:off x="8576141" y="2038721"/>
            <a:ext cx="735125" cy="735125"/>
          </a:xfrm>
          <a:prstGeom prst="rect">
            <a:avLst/>
          </a:prstGeom>
        </p:spPr>
      </p:pic>
      <p:pic>
        <p:nvPicPr>
          <p:cNvPr id="47" name="Graphic 46" descr="Treasure Map with solid fill">
            <a:extLst>
              <a:ext uri="{FF2B5EF4-FFF2-40B4-BE49-F238E27FC236}">
                <a16:creationId xmlns:a16="http://schemas.microsoft.com/office/drawing/2014/main" id="{969F3488-C565-079E-19AA-AE9C70D7C26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07675" y="2027526"/>
            <a:ext cx="914400" cy="905691"/>
          </a:xfrm>
          <a:prstGeom prst="rect">
            <a:avLst/>
          </a:prstGeom>
        </p:spPr>
      </p:pic>
      <p:pic>
        <p:nvPicPr>
          <p:cNvPr id="48" name="Graphic 47" descr="Users with solid fill">
            <a:extLst>
              <a:ext uri="{FF2B5EF4-FFF2-40B4-BE49-F238E27FC236}">
                <a16:creationId xmlns:a16="http://schemas.microsoft.com/office/drawing/2014/main" id="{3D22C68A-3A16-29DF-CB79-1D2ECB6008F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433513" y="1736902"/>
            <a:ext cx="914400" cy="914400"/>
          </a:xfrm>
          <a:prstGeom prst="rect">
            <a:avLst/>
          </a:prstGeom>
        </p:spPr>
      </p:pic>
      <p:pic>
        <p:nvPicPr>
          <p:cNvPr id="49" name="Graphic 48" descr="Document with solid fill">
            <a:extLst>
              <a:ext uri="{FF2B5EF4-FFF2-40B4-BE49-F238E27FC236}">
                <a16:creationId xmlns:a16="http://schemas.microsoft.com/office/drawing/2014/main" id="{60349EE3-69D9-8D7F-E9F4-418FF349CC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1545" y="1419038"/>
            <a:ext cx="914400" cy="914400"/>
          </a:xfrm>
          <a:prstGeom prst="rect">
            <a:avLst/>
          </a:prstGeom>
        </p:spPr>
      </p:pic>
      <p:pic>
        <p:nvPicPr>
          <p:cNvPr id="50" name="Graphic 49" descr="Rocket with solid fill">
            <a:extLst>
              <a:ext uri="{FF2B5EF4-FFF2-40B4-BE49-F238E27FC236}">
                <a16:creationId xmlns:a16="http://schemas.microsoft.com/office/drawing/2014/main" id="{1DEDBBFD-F626-3E8B-DA29-C96C9FF19E8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631296" y="1082043"/>
            <a:ext cx="914400" cy="914400"/>
          </a:xfrm>
          <a:prstGeom prst="rect">
            <a:avLst/>
          </a:prstGeom>
        </p:spPr>
      </p:pic>
      <p:pic>
        <p:nvPicPr>
          <p:cNvPr id="51" name="Graphic 50" descr="Daily calendar with solid fill">
            <a:extLst>
              <a:ext uri="{FF2B5EF4-FFF2-40B4-BE49-F238E27FC236}">
                <a16:creationId xmlns:a16="http://schemas.microsoft.com/office/drawing/2014/main" id="{FA53518E-23C0-14AB-8B8A-3F0AE31C28D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199255" y="2351513"/>
            <a:ext cx="914400" cy="914400"/>
          </a:xfrm>
          <a:prstGeom prst="rect">
            <a:avLst/>
          </a:prstGeom>
        </p:spPr>
      </p:pic>
      <p:sp>
        <p:nvSpPr>
          <p:cNvPr id="7" name="Footer Placeholder 6">
            <a:extLst>
              <a:ext uri="{FF2B5EF4-FFF2-40B4-BE49-F238E27FC236}">
                <a16:creationId xmlns:a16="http://schemas.microsoft.com/office/drawing/2014/main" id="{375FE2F9-8941-AEED-064E-E400C94C5F2D}"/>
              </a:ext>
            </a:extLst>
          </p:cNvPr>
          <p:cNvSpPr>
            <a:spLocks noGrp="1"/>
          </p:cNvSpPr>
          <p:nvPr>
            <p:ph type="ftr" sz="quarter" idx="16"/>
          </p:nvPr>
        </p:nvSpPr>
        <p:spPr/>
        <p:txBody>
          <a:bodyPr/>
          <a:lstStyle/>
          <a:p>
            <a:r>
              <a:rPr lang="en-US"/>
              <a:t>Eastern Washington University June Steering Committee Update</a:t>
            </a:r>
          </a:p>
        </p:txBody>
      </p:sp>
    </p:spTree>
    <p:extLst>
      <p:ext uri="{BB962C8B-B14F-4D97-AF65-F5344CB8AC3E}">
        <p14:creationId xmlns:p14="http://schemas.microsoft.com/office/powerpoint/2010/main" val="353114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02CDA968-5289-47C4-B3AA-D07724FAC261}"/>
              </a:ext>
            </a:extLst>
          </p:cNvPr>
          <p:cNvGraphicFramePr/>
          <p:nvPr>
            <p:extLst>
              <p:ext uri="{D42A27DB-BD31-4B8C-83A1-F6EECF244321}">
                <p14:modId xmlns:p14="http://schemas.microsoft.com/office/powerpoint/2010/main" val="1433489358"/>
              </p:ext>
            </p:extLst>
          </p:nvPr>
        </p:nvGraphicFramePr>
        <p:xfrm>
          <a:off x="2860353" y="1220488"/>
          <a:ext cx="8095288" cy="4876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6">
            <a:extLst>
              <a:ext uri="{FF2B5EF4-FFF2-40B4-BE49-F238E27FC236}">
                <a16:creationId xmlns:a16="http://schemas.microsoft.com/office/drawing/2014/main" id="{9EA36675-70FF-4FC8-B5BD-49E3223CFD1A}"/>
              </a:ext>
            </a:extLst>
          </p:cNvPr>
          <p:cNvSpPr>
            <a:spLocks noGrp="1"/>
          </p:cNvSpPr>
          <p:nvPr>
            <p:ph type="title"/>
          </p:nvPr>
        </p:nvSpPr>
        <p:spPr/>
        <p:txBody>
          <a:bodyPr/>
          <a:lstStyle/>
          <a:p>
            <a:r>
              <a:rPr lang="en-US" dirty="0"/>
              <a:t>Project Milestones</a:t>
            </a:r>
          </a:p>
        </p:txBody>
      </p:sp>
      <p:sp>
        <p:nvSpPr>
          <p:cNvPr id="5" name="Slide Number Placeholder 4">
            <a:extLst>
              <a:ext uri="{FF2B5EF4-FFF2-40B4-BE49-F238E27FC236}">
                <a16:creationId xmlns:a16="http://schemas.microsoft.com/office/drawing/2014/main" id="{281F13A6-9C3D-488C-933B-2614CEDF8E84}"/>
              </a:ext>
            </a:extLst>
          </p:cNvPr>
          <p:cNvSpPr>
            <a:spLocks noGrp="1"/>
          </p:cNvSpPr>
          <p:nvPr>
            <p:ph type="sldNum" sz="quarter" idx="17"/>
          </p:nvPr>
        </p:nvSpPr>
        <p:spPr/>
        <p:txBody>
          <a:bodyPr/>
          <a:lstStyle/>
          <a:p>
            <a:fld id="{D80659BF-CB79-4A8E-8A5E-9707540CF6F7}" type="slidenum">
              <a:rPr lang="en-US" smtClean="0"/>
              <a:pPr/>
              <a:t>7</a:t>
            </a:fld>
            <a:endParaRPr lang="en-US"/>
          </a:p>
        </p:txBody>
      </p:sp>
      <p:grpSp>
        <p:nvGrpSpPr>
          <p:cNvPr id="3" name="Group 2">
            <a:extLst>
              <a:ext uri="{FF2B5EF4-FFF2-40B4-BE49-F238E27FC236}">
                <a16:creationId xmlns:a16="http://schemas.microsoft.com/office/drawing/2014/main" id="{68FD3CB7-B5EC-473E-52A9-0EC46666D635}"/>
              </a:ext>
            </a:extLst>
          </p:cNvPr>
          <p:cNvGrpSpPr/>
          <p:nvPr/>
        </p:nvGrpSpPr>
        <p:grpSpPr>
          <a:xfrm>
            <a:off x="2279675" y="1611702"/>
            <a:ext cx="442383" cy="1350774"/>
            <a:chOff x="2434107" y="1317321"/>
            <a:chExt cx="442383" cy="1166976"/>
          </a:xfrm>
        </p:grpSpPr>
        <p:sp>
          <p:nvSpPr>
            <p:cNvPr id="19" name="Left Bracket 18">
              <a:extLst>
                <a:ext uri="{FF2B5EF4-FFF2-40B4-BE49-F238E27FC236}">
                  <a16:creationId xmlns:a16="http://schemas.microsoft.com/office/drawing/2014/main" id="{C641B797-28BD-4B25-BFBA-ACE7B2428005}"/>
                </a:ext>
              </a:extLst>
            </p:cNvPr>
            <p:cNvSpPr/>
            <p:nvPr/>
          </p:nvSpPr>
          <p:spPr>
            <a:xfrm>
              <a:off x="2741715" y="1424165"/>
              <a:ext cx="134775" cy="858416"/>
            </a:xfrm>
            <a:prstGeom prst="leftBracket">
              <a:avLst/>
            </a:prstGeo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20" name="TextBox 19">
              <a:extLst>
                <a:ext uri="{FF2B5EF4-FFF2-40B4-BE49-F238E27FC236}">
                  <a16:creationId xmlns:a16="http://schemas.microsoft.com/office/drawing/2014/main" id="{572A9CE9-FC2D-4131-848D-6BC208195101}"/>
                </a:ext>
              </a:extLst>
            </p:cNvPr>
            <p:cNvSpPr txBox="1"/>
            <p:nvPr/>
          </p:nvSpPr>
          <p:spPr>
            <a:xfrm rot="16200000">
              <a:off x="1988305" y="1763123"/>
              <a:ext cx="1166976" cy="275371"/>
            </a:xfrm>
            <a:prstGeom prst="rect">
              <a:avLst/>
            </a:prstGeom>
            <a:noFill/>
          </p:spPr>
          <p:txBody>
            <a:bodyPr wrap="square" lIns="0" tIns="0" rIns="0" bIns="0" rtlCol="0">
              <a:noAutofit/>
            </a:bodyPr>
            <a:lstStyle/>
            <a:p>
              <a:pPr algn="ctr">
                <a:spcAft>
                  <a:spcPts val="400"/>
                </a:spcAft>
              </a:pPr>
              <a:r>
                <a:rPr lang="en-US" sz="1800" b="1" dirty="0">
                  <a:solidFill>
                    <a:schemeClr val="tx2">
                      <a:lumMod val="90000"/>
                      <a:lumOff val="10000"/>
                    </a:schemeClr>
                  </a:solidFill>
                  <a:latin typeface="Arial Nova Cond" panose="020B0506020202020204" pitchFamily="34" charset="0"/>
                  <a:cs typeface="Arial" panose="020B0604020202020204" pitchFamily="34" charset="0"/>
                </a:rPr>
                <a:t>FEB-APR</a:t>
              </a:r>
            </a:p>
          </p:txBody>
        </p:sp>
      </p:grpSp>
      <p:grpSp>
        <p:nvGrpSpPr>
          <p:cNvPr id="4" name="Group 3">
            <a:extLst>
              <a:ext uri="{FF2B5EF4-FFF2-40B4-BE49-F238E27FC236}">
                <a16:creationId xmlns:a16="http://schemas.microsoft.com/office/drawing/2014/main" id="{5F7C64D7-965F-0EC7-A77C-6974EE0D6201}"/>
              </a:ext>
            </a:extLst>
          </p:cNvPr>
          <p:cNvGrpSpPr/>
          <p:nvPr/>
        </p:nvGrpSpPr>
        <p:grpSpPr>
          <a:xfrm>
            <a:off x="2279675" y="3170915"/>
            <a:ext cx="470326" cy="1009052"/>
            <a:chOff x="2424825" y="2729306"/>
            <a:chExt cx="470326" cy="871752"/>
          </a:xfrm>
        </p:grpSpPr>
        <p:sp>
          <p:nvSpPr>
            <p:cNvPr id="16" name="Left Bracket 15">
              <a:extLst>
                <a:ext uri="{FF2B5EF4-FFF2-40B4-BE49-F238E27FC236}">
                  <a16:creationId xmlns:a16="http://schemas.microsoft.com/office/drawing/2014/main" id="{A710EF87-4150-432E-BE6F-704E3E9E8713}"/>
                </a:ext>
              </a:extLst>
            </p:cNvPr>
            <p:cNvSpPr/>
            <p:nvPr/>
          </p:nvSpPr>
          <p:spPr>
            <a:xfrm>
              <a:off x="2760376" y="2729306"/>
              <a:ext cx="134775" cy="858416"/>
            </a:xfrm>
            <a:prstGeom prst="leftBracket">
              <a:avLst/>
            </a:prstGeo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21" name="TextBox 20">
              <a:extLst>
                <a:ext uri="{FF2B5EF4-FFF2-40B4-BE49-F238E27FC236}">
                  <a16:creationId xmlns:a16="http://schemas.microsoft.com/office/drawing/2014/main" id="{927E5E30-F590-4414-BABB-FDA5BC16906D}"/>
                </a:ext>
              </a:extLst>
            </p:cNvPr>
            <p:cNvSpPr txBox="1"/>
            <p:nvPr/>
          </p:nvSpPr>
          <p:spPr>
            <a:xfrm rot="16200000">
              <a:off x="2133302" y="3034164"/>
              <a:ext cx="858417" cy="275371"/>
            </a:xfrm>
            <a:prstGeom prst="rect">
              <a:avLst/>
            </a:prstGeom>
            <a:noFill/>
          </p:spPr>
          <p:txBody>
            <a:bodyPr wrap="square" lIns="0" tIns="0" rIns="0" bIns="0" rtlCol="0">
              <a:noAutofit/>
            </a:bodyPr>
            <a:lstStyle/>
            <a:p>
              <a:pPr algn="ctr">
                <a:spcAft>
                  <a:spcPts val="400"/>
                </a:spcAft>
              </a:pPr>
              <a:r>
                <a:rPr lang="en-US" sz="1800" b="1" dirty="0">
                  <a:solidFill>
                    <a:schemeClr val="tx2">
                      <a:lumMod val="90000"/>
                      <a:lumOff val="10000"/>
                    </a:schemeClr>
                  </a:solidFill>
                  <a:latin typeface="Arial Nova Cond" panose="020B0506020202020204" pitchFamily="34" charset="0"/>
                  <a:cs typeface="Arial" panose="020B0604020202020204" pitchFamily="34" charset="0"/>
                </a:rPr>
                <a:t>MAY-AUG</a:t>
              </a:r>
            </a:p>
          </p:txBody>
        </p:sp>
      </p:grpSp>
      <p:grpSp>
        <p:nvGrpSpPr>
          <p:cNvPr id="6" name="Group 5">
            <a:extLst>
              <a:ext uri="{FF2B5EF4-FFF2-40B4-BE49-F238E27FC236}">
                <a16:creationId xmlns:a16="http://schemas.microsoft.com/office/drawing/2014/main" id="{2DD11C28-3C53-B041-2D1E-C877702132C8}"/>
              </a:ext>
            </a:extLst>
          </p:cNvPr>
          <p:cNvGrpSpPr/>
          <p:nvPr/>
        </p:nvGrpSpPr>
        <p:grpSpPr>
          <a:xfrm>
            <a:off x="2279676" y="4498574"/>
            <a:ext cx="470120" cy="1231181"/>
            <a:chOff x="2279676" y="4498574"/>
            <a:chExt cx="470120" cy="1231181"/>
          </a:xfrm>
        </p:grpSpPr>
        <p:sp>
          <p:nvSpPr>
            <p:cNvPr id="18" name="Left Bracket 17">
              <a:extLst>
                <a:ext uri="{FF2B5EF4-FFF2-40B4-BE49-F238E27FC236}">
                  <a16:creationId xmlns:a16="http://schemas.microsoft.com/office/drawing/2014/main" id="{18FEEC72-54C5-4463-B7CE-3C7549F86D64}"/>
                </a:ext>
              </a:extLst>
            </p:cNvPr>
            <p:cNvSpPr/>
            <p:nvPr/>
          </p:nvSpPr>
          <p:spPr>
            <a:xfrm>
              <a:off x="2615021" y="4663918"/>
              <a:ext cx="134775" cy="858416"/>
            </a:xfrm>
            <a:prstGeom prst="leftBracket">
              <a:avLst/>
            </a:prstGeo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799C3C6D-224E-4784-8194-FF8CF31CBC35}"/>
                </a:ext>
              </a:extLst>
            </p:cNvPr>
            <p:cNvSpPr txBox="1"/>
            <p:nvPr/>
          </p:nvSpPr>
          <p:spPr>
            <a:xfrm rot="16200000">
              <a:off x="1801771" y="4976479"/>
              <a:ext cx="1231181" cy="275371"/>
            </a:xfrm>
            <a:prstGeom prst="rect">
              <a:avLst/>
            </a:prstGeom>
            <a:noFill/>
          </p:spPr>
          <p:txBody>
            <a:bodyPr wrap="square" lIns="0" tIns="0" rIns="0" bIns="0" rtlCol="0">
              <a:noAutofit/>
            </a:bodyPr>
            <a:lstStyle/>
            <a:p>
              <a:pPr algn="ctr">
                <a:spcAft>
                  <a:spcPts val="400"/>
                </a:spcAft>
              </a:pPr>
              <a:r>
                <a:rPr lang="en-US" sz="1800" b="1" dirty="0">
                  <a:solidFill>
                    <a:schemeClr val="tx2">
                      <a:lumMod val="90000"/>
                      <a:lumOff val="10000"/>
                    </a:schemeClr>
                  </a:solidFill>
                  <a:latin typeface="Arial Nova Cond" panose="020B0506020202020204" pitchFamily="34" charset="0"/>
                  <a:cs typeface="Arial" panose="020B0604020202020204" pitchFamily="34" charset="0"/>
                </a:rPr>
                <a:t>SEP-NOV</a:t>
              </a:r>
            </a:p>
          </p:txBody>
        </p:sp>
      </p:grpSp>
      <p:sp>
        <p:nvSpPr>
          <p:cNvPr id="2" name="Rectangle 1">
            <a:extLst>
              <a:ext uri="{FF2B5EF4-FFF2-40B4-BE49-F238E27FC236}">
                <a16:creationId xmlns:a16="http://schemas.microsoft.com/office/drawing/2014/main" id="{A121EDA5-8CC9-43C0-865F-3DF39C81C7AC}"/>
              </a:ext>
            </a:extLst>
          </p:cNvPr>
          <p:cNvSpPr/>
          <p:nvPr/>
        </p:nvSpPr>
        <p:spPr>
          <a:xfrm>
            <a:off x="660401" y="1553366"/>
            <a:ext cx="680411" cy="680411"/>
          </a:xfrm>
          <a:prstGeom prst="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800" dirty="0">
                <a:solidFill>
                  <a:schemeClr val="bg1"/>
                </a:solidFill>
              </a:rPr>
              <a:t>Moss Adams Deliverables</a:t>
            </a:r>
          </a:p>
        </p:txBody>
      </p:sp>
      <p:sp>
        <p:nvSpPr>
          <p:cNvPr id="24" name="Rectangle 23">
            <a:extLst>
              <a:ext uri="{FF2B5EF4-FFF2-40B4-BE49-F238E27FC236}">
                <a16:creationId xmlns:a16="http://schemas.microsoft.com/office/drawing/2014/main" id="{B738A278-B97C-4C01-95F1-B7B33B77FD63}"/>
              </a:ext>
            </a:extLst>
          </p:cNvPr>
          <p:cNvSpPr/>
          <p:nvPr/>
        </p:nvSpPr>
        <p:spPr>
          <a:xfrm>
            <a:off x="660400" y="2451193"/>
            <a:ext cx="680411" cy="680411"/>
          </a:xfrm>
          <a:prstGeom prst="rect">
            <a:avLst/>
          </a:prstGeom>
          <a:solidFill>
            <a:schemeClr val="bg1">
              <a:lumMod val="95000"/>
            </a:schemeClr>
          </a:solidFill>
          <a:ln w="6350">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800" dirty="0">
                <a:solidFill>
                  <a:schemeClr val="accent1"/>
                </a:solidFill>
              </a:rPr>
              <a:t>EWU Steering Committee</a:t>
            </a:r>
          </a:p>
        </p:txBody>
      </p:sp>
      <p:sp>
        <p:nvSpPr>
          <p:cNvPr id="26" name="Rectangle 25">
            <a:extLst>
              <a:ext uri="{FF2B5EF4-FFF2-40B4-BE49-F238E27FC236}">
                <a16:creationId xmlns:a16="http://schemas.microsoft.com/office/drawing/2014/main" id="{D2F0186C-2C56-429D-A862-76DCEFF45B0B}"/>
              </a:ext>
            </a:extLst>
          </p:cNvPr>
          <p:cNvSpPr/>
          <p:nvPr/>
        </p:nvSpPr>
        <p:spPr>
          <a:xfrm>
            <a:off x="643869" y="3307075"/>
            <a:ext cx="680411" cy="680411"/>
          </a:xfrm>
          <a:prstGeom prst="rect">
            <a:avLst/>
          </a:prstGeom>
          <a:solidFill>
            <a:schemeClr val="accent4"/>
          </a:solidFill>
          <a:ln w="6350">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800" dirty="0">
                <a:solidFill>
                  <a:schemeClr val="accent1"/>
                </a:solidFill>
              </a:rPr>
              <a:t>EWU Staff &amp; Stakeholders</a:t>
            </a:r>
          </a:p>
        </p:txBody>
      </p:sp>
      <p:sp>
        <p:nvSpPr>
          <p:cNvPr id="8" name="Footer Placeholder 7">
            <a:extLst>
              <a:ext uri="{FF2B5EF4-FFF2-40B4-BE49-F238E27FC236}">
                <a16:creationId xmlns:a16="http://schemas.microsoft.com/office/drawing/2014/main" id="{3F3E0CE1-2C28-D856-F50F-7823520F4474}"/>
              </a:ext>
            </a:extLst>
          </p:cNvPr>
          <p:cNvSpPr>
            <a:spLocks noGrp="1"/>
          </p:cNvSpPr>
          <p:nvPr>
            <p:ph type="ftr" sz="quarter" idx="16"/>
          </p:nvPr>
        </p:nvSpPr>
        <p:spPr/>
        <p:txBody>
          <a:bodyPr/>
          <a:lstStyle/>
          <a:p>
            <a:r>
              <a:rPr lang="en-US"/>
              <a:t>Eastern Washington University June Steering Committee Update</a:t>
            </a:r>
          </a:p>
        </p:txBody>
      </p:sp>
    </p:spTree>
    <p:extLst>
      <p:ext uri="{BB962C8B-B14F-4D97-AF65-F5344CB8AC3E}">
        <p14:creationId xmlns:p14="http://schemas.microsoft.com/office/powerpoint/2010/main" val="379221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C33A5F5-5D3F-FEEC-8DDB-60414CC798DE}"/>
              </a:ext>
            </a:extLst>
          </p:cNvPr>
          <p:cNvSpPr>
            <a:spLocks noGrp="1"/>
          </p:cNvSpPr>
          <p:nvPr>
            <p:ph type="title"/>
          </p:nvPr>
        </p:nvSpPr>
        <p:spPr/>
        <p:txBody>
          <a:bodyPr/>
          <a:lstStyle/>
          <a:p>
            <a:pPr algn="ctr"/>
            <a:r>
              <a:rPr kumimoji="0" lang="en-US" sz="3600" b="0" i="0" u="none" strike="noStrike" kern="1200" cap="none" spc="0" normalizeH="0" baseline="0" noProof="0" dirty="0">
                <a:ln>
                  <a:noFill/>
                </a:ln>
                <a:solidFill>
                  <a:srgbClr val="E5E1DB"/>
                </a:solidFill>
                <a:effectLst/>
                <a:uLnTx/>
                <a:uFillTx/>
                <a:latin typeface="Georgia"/>
                <a:ea typeface="+mj-ea"/>
                <a:cs typeface="Arial" panose="020B0604020202020204" pitchFamily="34" charset="0"/>
              </a:rPr>
              <a:t>Modeling Option 3 </a:t>
            </a:r>
            <a:br>
              <a:rPr kumimoji="0" lang="en-US" sz="3600" b="0" i="0" u="none" strike="noStrike" kern="1200" cap="none" spc="0" normalizeH="0" baseline="0" noProof="0" dirty="0">
                <a:ln>
                  <a:noFill/>
                </a:ln>
                <a:solidFill>
                  <a:srgbClr val="E5E1DB"/>
                </a:solidFill>
                <a:effectLst/>
                <a:uLnTx/>
                <a:uFillTx/>
                <a:latin typeface="Georgia"/>
                <a:ea typeface="+mj-ea"/>
                <a:cs typeface="Arial" panose="020B0604020202020204" pitchFamily="34" charset="0"/>
              </a:rPr>
            </a:br>
            <a:r>
              <a:rPr kumimoji="0" lang="en-US" sz="2800" b="1" i="0" u="none" strike="noStrike" kern="1200" cap="none" spc="0" normalizeH="0" baseline="0" noProof="0" dirty="0">
                <a:ln>
                  <a:noFill/>
                </a:ln>
                <a:solidFill>
                  <a:srgbClr val="ADCCC6"/>
                </a:solidFill>
                <a:effectLst/>
                <a:uLnTx/>
                <a:uFillTx/>
                <a:latin typeface="Arial"/>
                <a:ea typeface="+mj-ea"/>
                <a:cs typeface="Arial" panose="020B0604020202020204" pitchFamily="34" charset="0"/>
              </a:rPr>
              <a:t>Performance-Based/Activity-Based/Incentive-Based Hybrid</a:t>
            </a:r>
            <a:endParaRPr lang="en-US" dirty="0"/>
          </a:p>
        </p:txBody>
      </p:sp>
      <p:sp>
        <p:nvSpPr>
          <p:cNvPr id="5" name="Slide Number Placeholder 4">
            <a:extLst>
              <a:ext uri="{FF2B5EF4-FFF2-40B4-BE49-F238E27FC236}">
                <a16:creationId xmlns:a16="http://schemas.microsoft.com/office/drawing/2014/main" id="{2F99C957-B7E7-0356-1CCE-E6B687ED702F}"/>
              </a:ext>
            </a:extLst>
          </p:cNvPr>
          <p:cNvSpPr>
            <a:spLocks noGrp="1"/>
          </p:cNvSpPr>
          <p:nvPr>
            <p:ph type="sldNum" sz="quarter" idx="17"/>
          </p:nvPr>
        </p:nvSpPr>
        <p:spPr/>
        <p:txBody>
          <a:bodyPr/>
          <a:lstStyle/>
          <a:p>
            <a:fld id="{D80659BF-CB79-4A8E-8A5E-9707540CF6F7}" type="slidenum">
              <a:rPr lang="en-US" smtClean="0"/>
              <a:pPr/>
              <a:t>8</a:t>
            </a:fld>
            <a:endParaRPr lang="en-US"/>
          </a:p>
        </p:txBody>
      </p:sp>
      <p:sp>
        <p:nvSpPr>
          <p:cNvPr id="28" name="Rectangle: Rounded Corners 27">
            <a:extLst>
              <a:ext uri="{FF2B5EF4-FFF2-40B4-BE49-F238E27FC236}">
                <a16:creationId xmlns:a16="http://schemas.microsoft.com/office/drawing/2014/main" id="{14E0C588-2BA5-AAAC-C89B-385B26DD792A}"/>
              </a:ext>
            </a:extLst>
          </p:cNvPr>
          <p:cNvSpPr/>
          <p:nvPr/>
        </p:nvSpPr>
        <p:spPr>
          <a:xfrm>
            <a:off x="1266824" y="1685925"/>
            <a:ext cx="2560320" cy="4257673"/>
          </a:xfrm>
          <a:prstGeom prst="roundRect">
            <a:avLst/>
          </a:prstGeom>
          <a:solidFill>
            <a:schemeClr val="accent6">
              <a:lumMod val="20000"/>
              <a:lumOff val="80000"/>
            </a:schemeClr>
          </a:solidFill>
          <a:ln w="6350">
            <a:noFill/>
          </a:ln>
        </p:spPr>
        <p:style>
          <a:lnRef idx="2">
            <a:schemeClr val="accent1"/>
          </a:lnRef>
          <a:fillRef idx="1">
            <a:schemeClr val="lt1"/>
          </a:fillRef>
          <a:effectRef idx="0">
            <a:schemeClr val="accent1"/>
          </a:effectRef>
          <a:fontRef idx="minor">
            <a:schemeClr val="dk1"/>
          </a:fontRef>
        </p:style>
        <p:txBody>
          <a:bodyPr lIns="91440" tIns="91440" rIns="91440" rtlCol="0" anchor="t" anchorCtr="0"/>
          <a:lstStyle/>
          <a:p>
            <a:pPr algn="ctr"/>
            <a:r>
              <a:rPr lang="en-US" b="1"/>
              <a:t>Funding Source</a:t>
            </a:r>
          </a:p>
        </p:txBody>
      </p:sp>
      <p:sp>
        <p:nvSpPr>
          <p:cNvPr id="29" name="Rectangle: Rounded Corners 28">
            <a:extLst>
              <a:ext uri="{FF2B5EF4-FFF2-40B4-BE49-F238E27FC236}">
                <a16:creationId xmlns:a16="http://schemas.microsoft.com/office/drawing/2014/main" id="{E55E6E28-D4E3-FD9F-7F78-93190DEBDAF0}"/>
              </a:ext>
            </a:extLst>
          </p:cNvPr>
          <p:cNvSpPr/>
          <p:nvPr/>
        </p:nvSpPr>
        <p:spPr>
          <a:xfrm>
            <a:off x="4409441" y="1685926"/>
            <a:ext cx="2560320" cy="4257673"/>
          </a:xfrm>
          <a:prstGeom prst="roundRect">
            <a:avLst/>
          </a:prstGeom>
          <a:solidFill>
            <a:schemeClr val="accent6">
              <a:lumMod val="20000"/>
              <a:lumOff val="80000"/>
            </a:schemeClr>
          </a:solidFill>
          <a:ln w="6350">
            <a:noFill/>
          </a:ln>
        </p:spPr>
        <p:style>
          <a:lnRef idx="2">
            <a:schemeClr val="accent1"/>
          </a:lnRef>
          <a:fillRef idx="1">
            <a:schemeClr val="lt1"/>
          </a:fillRef>
          <a:effectRef idx="0">
            <a:schemeClr val="accent1"/>
          </a:effectRef>
          <a:fontRef idx="minor">
            <a:schemeClr val="dk1"/>
          </a:fontRef>
        </p:style>
        <p:txBody>
          <a:bodyPr lIns="91440" tIns="91440" rIns="91440" rtlCol="0" anchor="t" anchorCtr="0"/>
          <a:lstStyle/>
          <a:p>
            <a:pPr algn="ctr"/>
            <a:r>
              <a:rPr lang="en-US" b="1"/>
              <a:t>Allocation Mechanism</a:t>
            </a:r>
          </a:p>
        </p:txBody>
      </p:sp>
      <p:sp>
        <p:nvSpPr>
          <p:cNvPr id="30" name="Rectangle: Rounded Corners 29">
            <a:extLst>
              <a:ext uri="{FF2B5EF4-FFF2-40B4-BE49-F238E27FC236}">
                <a16:creationId xmlns:a16="http://schemas.microsoft.com/office/drawing/2014/main" id="{C573B310-A152-49E6-FB1B-DA9D8FD16B08}"/>
              </a:ext>
            </a:extLst>
          </p:cNvPr>
          <p:cNvSpPr/>
          <p:nvPr/>
        </p:nvSpPr>
        <p:spPr>
          <a:xfrm>
            <a:off x="7552058" y="1685925"/>
            <a:ext cx="2560320" cy="4257673"/>
          </a:xfrm>
          <a:prstGeom prst="roundRect">
            <a:avLst/>
          </a:prstGeom>
          <a:solidFill>
            <a:schemeClr val="accent6">
              <a:lumMod val="20000"/>
              <a:lumOff val="80000"/>
            </a:schemeClr>
          </a:solidFill>
          <a:ln w="6350">
            <a:noFill/>
          </a:ln>
        </p:spPr>
        <p:style>
          <a:lnRef idx="2">
            <a:schemeClr val="accent1"/>
          </a:lnRef>
          <a:fillRef idx="1">
            <a:schemeClr val="lt1"/>
          </a:fillRef>
          <a:effectRef idx="0">
            <a:schemeClr val="accent1"/>
          </a:effectRef>
          <a:fontRef idx="minor">
            <a:schemeClr val="dk1"/>
          </a:fontRef>
        </p:style>
        <p:txBody>
          <a:bodyPr lIns="91440" tIns="91440" rIns="91440" rtlCol="0" anchor="t" anchorCtr="0"/>
          <a:lstStyle/>
          <a:p>
            <a:pPr algn="ctr"/>
            <a:r>
              <a:rPr lang="en-US" b="1"/>
              <a:t>Recipient</a:t>
            </a:r>
          </a:p>
        </p:txBody>
      </p:sp>
      <p:cxnSp>
        <p:nvCxnSpPr>
          <p:cNvPr id="35" name="Straight Connector 34">
            <a:extLst>
              <a:ext uri="{FF2B5EF4-FFF2-40B4-BE49-F238E27FC236}">
                <a16:creationId xmlns:a16="http://schemas.microsoft.com/office/drawing/2014/main" id="{5E79B343-D87D-6888-97F8-4DFB53CBF0EE}"/>
              </a:ext>
            </a:extLst>
          </p:cNvPr>
          <p:cNvCxnSpPr>
            <a:cxnSpLocks/>
          </p:cNvCxnSpPr>
          <p:nvPr/>
        </p:nvCxnSpPr>
        <p:spPr>
          <a:xfrm>
            <a:off x="3905537" y="4030785"/>
            <a:ext cx="4087179"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Left Bracket 44">
            <a:extLst>
              <a:ext uri="{FF2B5EF4-FFF2-40B4-BE49-F238E27FC236}">
                <a16:creationId xmlns:a16="http://schemas.microsoft.com/office/drawing/2014/main" id="{51330260-17A4-8A9F-4021-78EB8EA0F5D8}"/>
              </a:ext>
            </a:extLst>
          </p:cNvPr>
          <p:cNvSpPr/>
          <p:nvPr/>
        </p:nvSpPr>
        <p:spPr>
          <a:xfrm rot="10800000">
            <a:off x="9665863" y="2518646"/>
            <a:ext cx="686262" cy="1045103"/>
          </a:xfrm>
          <a:prstGeom prst="leftBracket">
            <a:avLst>
              <a:gd name="adj" fmla="val 0"/>
            </a:avLst>
          </a:prstGeom>
          <a:ln>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ED81BC21-FAEF-0D69-68F7-B37D5C5A64B2}"/>
              </a:ext>
            </a:extLst>
          </p:cNvPr>
          <p:cNvCxnSpPr>
            <a:cxnSpLocks/>
            <a:endCxn id="18" idx="1"/>
          </p:cNvCxnSpPr>
          <p:nvPr/>
        </p:nvCxnSpPr>
        <p:spPr>
          <a:xfrm>
            <a:off x="6456489" y="5594478"/>
            <a:ext cx="1552799" cy="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9F146B7-7D1D-044C-C454-DAF7AD437ACB}"/>
              </a:ext>
            </a:extLst>
          </p:cNvPr>
          <p:cNvCxnSpPr>
            <a:cxnSpLocks/>
          </p:cNvCxnSpPr>
          <p:nvPr/>
        </p:nvCxnSpPr>
        <p:spPr>
          <a:xfrm>
            <a:off x="7307182" y="2518645"/>
            <a:ext cx="680406" cy="2"/>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1E8DA3A-C072-2BD3-79A7-B6B2CC3116CA}"/>
              </a:ext>
            </a:extLst>
          </p:cNvPr>
          <p:cNvCxnSpPr>
            <a:cxnSpLocks/>
          </p:cNvCxnSpPr>
          <p:nvPr/>
        </p:nvCxnSpPr>
        <p:spPr>
          <a:xfrm>
            <a:off x="7313657" y="3054467"/>
            <a:ext cx="680406" cy="3"/>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BF549FF-D0A5-33AE-0A9E-D7FD6808D519}"/>
              </a:ext>
            </a:extLst>
          </p:cNvPr>
          <p:cNvCxnSpPr>
            <a:cxnSpLocks/>
          </p:cNvCxnSpPr>
          <p:nvPr/>
        </p:nvCxnSpPr>
        <p:spPr>
          <a:xfrm>
            <a:off x="7313657" y="2521653"/>
            <a:ext cx="0" cy="532814"/>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F82C506C-6E1D-ED5B-E46D-ECCA84B67D62}"/>
              </a:ext>
            </a:extLst>
          </p:cNvPr>
          <p:cNvSpPr/>
          <p:nvPr/>
        </p:nvSpPr>
        <p:spPr>
          <a:xfrm>
            <a:off x="1713544" y="432111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Capital</a:t>
            </a:r>
          </a:p>
        </p:txBody>
      </p:sp>
      <p:sp>
        <p:nvSpPr>
          <p:cNvPr id="9" name="Rectangle: Rounded Corners 8">
            <a:extLst>
              <a:ext uri="{FF2B5EF4-FFF2-40B4-BE49-F238E27FC236}">
                <a16:creationId xmlns:a16="http://schemas.microsoft.com/office/drawing/2014/main" id="{9F44FA00-1203-E868-1249-39EE12D4E737}"/>
              </a:ext>
            </a:extLst>
          </p:cNvPr>
          <p:cNvSpPr/>
          <p:nvPr/>
        </p:nvSpPr>
        <p:spPr>
          <a:xfrm>
            <a:off x="1707481" y="5358977"/>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Auxiliaries</a:t>
            </a:r>
          </a:p>
        </p:txBody>
      </p:sp>
      <p:sp>
        <p:nvSpPr>
          <p:cNvPr id="10" name="Rectangle: Rounded Corners 9">
            <a:extLst>
              <a:ext uri="{FF2B5EF4-FFF2-40B4-BE49-F238E27FC236}">
                <a16:creationId xmlns:a16="http://schemas.microsoft.com/office/drawing/2014/main" id="{25468B14-46CB-9B75-49EC-13DD03A599F7}"/>
              </a:ext>
            </a:extLst>
          </p:cNvPr>
          <p:cNvSpPr/>
          <p:nvPr/>
        </p:nvSpPr>
        <p:spPr>
          <a:xfrm>
            <a:off x="4789614" y="5349135"/>
            <a:ext cx="1666875" cy="457200"/>
          </a:xfrm>
          <a:prstGeom prst="roundRect">
            <a:avLst/>
          </a:prstGeom>
          <a:solidFill>
            <a:schemeClr val="accent6">
              <a:lumMod val="75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IDC contribution</a:t>
            </a:r>
          </a:p>
        </p:txBody>
      </p:sp>
      <p:sp>
        <p:nvSpPr>
          <p:cNvPr id="14" name="Rectangle: Rounded Corners 13">
            <a:extLst>
              <a:ext uri="{FF2B5EF4-FFF2-40B4-BE49-F238E27FC236}">
                <a16:creationId xmlns:a16="http://schemas.microsoft.com/office/drawing/2014/main" id="{DF11AC5E-4E9E-A843-8F5A-AF101944EEFD}"/>
              </a:ext>
            </a:extLst>
          </p:cNvPr>
          <p:cNvSpPr/>
          <p:nvPr/>
        </p:nvSpPr>
        <p:spPr>
          <a:xfrm>
            <a:off x="4784591" y="3126788"/>
            <a:ext cx="1666875" cy="353786"/>
          </a:xfrm>
          <a:prstGeom prst="round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solidFill>
                  <a:schemeClr val="tx1"/>
                </a:solidFill>
              </a:rPr>
              <a:t>Student credit hours rolling three-year avg</a:t>
            </a:r>
          </a:p>
        </p:txBody>
      </p:sp>
      <p:sp>
        <p:nvSpPr>
          <p:cNvPr id="16" name="Rectangle: Rounded Corners 15">
            <a:extLst>
              <a:ext uri="{FF2B5EF4-FFF2-40B4-BE49-F238E27FC236}">
                <a16:creationId xmlns:a16="http://schemas.microsoft.com/office/drawing/2014/main" id="{0503D75B-F367-BBA3-7C39-FC629324C025}"/>
              </a:ext>
            </a:extLst>
          </p:cNvPr>
          <p:cNvSpPr/>
          <p:nvPr/>
        </p:nvSpPr>
        <p:spPr>
          <a:xfrm>
            <a:off x="8009288" y="4847384"/>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Designated unit</a:t>
            </a:r>
          </a:p>
        </p:txBody>
      </p:sp>
      <p:sp>
        <p:nvSpPr>
          <p:cNvPr id="17" name="Rectangle: Rounded Corners 16">
            <a:extLst>
              <a:ext uri="{FF2B5EF4-FFF2-40B4-BE49-F238E27FC236}">
                <a16:creationId xmlns:a16="http://schemas.microsoft.com/office/drawing/2014/main" id="{6351C396-A58F-0F33-0BC8-9323592D7220}"/>
              </a:ext>
            </a:extLst>
          </p:cNvPr>
          <p:cNvSpPr/>
          <p:nvPr/>
        </p:nvSpPr>
        <p:spPr>
          <a:xfrm>
            <a:off x="7997218" y="3810416"/>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Designated unit</a:t>
            </a:r>
          </a:p>
        </p:txBody>
      </p:sp>
      <p:sp>
        <p:nvSpPr>
          <p:cNvPr id="18" name="Rectangle: Rounded Corners 17">
            <a:extLst>
              <a:ext uri="{FF2B5EF4-FFF2-40B4-BE49-F238E27FC236}">
                <a16:creationId xmlns:a16="http://schemas.microsoft.com/office/drawing/2014/main" id="{B827A001-7081-8376-9F7C-F587E6EE089A}"/>
              </a:ext>
            </a:extLst>
          </p:cNvPr>
          <p:cNvSpPr/>
          <p:nvPr/>
        </p:nvSpPr>
        <p:spPr>
          <a:xfrm>
            <a:off x="8009288" y="5372098"/>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Auxiliaries</a:t>
            </a:r>
          </a:p>
        </p:txBody>
      </p:sp>
      <p:sp>
        <p:nvSpPr>
          <p:cNvPr id="19" name="Rectangle: Rounded Corners 18">
            <a:extLst>
              <a:ext uri="{FF2B5EF4-FFF2-40B4-BE49-F238E27FC236}">
                <a16:creationId xmlns:a16="http://schemas.microsoft.com/office/drawing/2014/main" id="{C157BF4F-5034-AD8E-E307-5E7D9A7B35ED}"/>
              </a:ext>
            </a:extLst>
          </p:cNvPr>
          <p:cNvSpPr/>
          <p:nvPr/>
        </p:nvSpPr>
        <p:spPr>
          <a:xfrm>
            <a:off x="8006811" y="4330257"/>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Capital</a:t>
            </a:r>
          </a:p>
        </p:txBody>
      </p:sp>
      <p:sp>
        <p:nvSpPr>
          <p:cNvPr id="21" name="Rectangle: Rounded Corners 20">
            <a:extLst>
              <a:ext uri="{FF2B5EF4-FFF2-40B4-BE49-F238E27FC236}">
                <a16:creationId xmlns:a16="http://schemas.microsoft.com/office/drawing/2014/main" id="{1442FEFA-7056-9238-29C8-84DEBACFD140}"/>
              </a:ext>
            </a:extLst>
          </p:cNvPr>
          <p:cNvSpPr/>
          <p:nvPr/>
        </p:nvSpPr>
        <p:spPr>
          <a:xfrm>
            <a:off x="7999652" y="2762386"/>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Support services</a:t>
            </a:r>
          </a:p>
        </p:txBody>
      </p:sp>
      <p:sp>
        <p:nvSpPr>
          <p:cNvPr id="22" name="Rectangle: Rounded Corners 21">
            <a:extLst>
              <a:ext uri="{FF2B5EF4-FFF2-40B4-BE49-F238E27FC236}">
                <a16:creationId xmlns:a16="http://schemas.microsoft.com/office/drawing/2014/main" id="{F1D10C67-9401-CCE5-0F25-7457186F02F1}"/>
              </a:ext>
            </a:extLst>
          </p:cNvPr>
          <p:cNvSpPr/>
          <p:nvPr/>
        </p:nvSpPr>
        <p:spPr>
          <a:xfrm>
            <a:off x="8006811" y="3278934"/>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Internal services</a:t>
            </a:r>
          </a:p>
        </p:txBody>
      </p:sp>
      <p:cxnSp>
        <p:nvCxnSpPr>
          <p:cNvPr id="25" name="Straight Connector 24">
            <a:extLst>
              <a:ext uri="{FF2B5EF4-FFF2-40B4-BE49-F238E27FC236}">
                <a16:creationId xmlns:a16="http://schemas.microsoft.com/office/drawing/2014/main" id="{935BAC5C-ED81-4017-2315-A5CF5C7C6863}"/>
              </a:ext>
            </a:extLst>
          </p:cNvPr>
          <p:cNvCxnSpPr>
            <a:cxnSpLocks/>
          </p:cNvCxnSpPr>
          <p:nvPr/>
        </p:nvCxnSpPr>
        <p:spPr>
          <a:xfrm>
            <a:off x="3642885" y="2992925"/>
            <a:ext cx="59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AFDD9BE-C689-4743-40D5-2B385F56D3DB}"/>
              </a:ext>
            </a:extLst>
          </p:cNvPr>
          <p:cNvCxnSpPr>
            <a:cxnSpLocks/>
          </p:cNvCxnSpPr>
          <p:nvPr/>
        </p:nvCxnSpPr>
        <p:spPr>
          <a:xfrm>
            <a:off x="4208576" y="4030785"/>
            <a:ext cx="6454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6014D8B-0F99-E14F-4C59-57DDCC1F5DA7}"/>
              </a:ext>
            </a:extLst>
          </p:cNvPr>
          <p:cNvCxnSpPr>
            <a:cxnSpLocks/>
          </p:cNvCxnSpPr>
          <p:nvPr/>
        </p:nvCxnSpPr>
        <p:spPr>
          <a:xfrm>
            <a:off x="4234718" y="2460844"/>
            <a:ext cx="7469" cy="1266497"/>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CEF5B58-9DB7-D16B-73DA-0B4E431BF3C1}"/>
              </a:ext>
            </a:extLst>
          </p:cNvPr>
          <p:cNvCxnSpPr>
            <a:cxnSpLocks/>
          </p:cNvCxnSpPr>
          <p:nvPr/>
        </p:nvCxnSpPr>
        <p:spPr>
          <a:xfrm flipH="1">
            <a:off x="4234718" y="2460844"/>
            <a:ext cx="531893" cy="0"/>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5BF7E02-922A-513E-6FAC-D138DD4CD312}"/>
              </a:ext>
            </a:extLst>
          </p:cNvPr>
          <p:cNvCxnSpPr>
            <a:cxnSpLocks/>
          </p:cNvCxnSpPr>
          <p:nvPr/>
        </p:nvCxnSpPr>
        <p:spPr>
          <a:xfrm flipH="1">
            <a:off x="4242187" y="2898921"/>
            <a:ext cx="531893" cy="0"/>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64A6863-4922-95ED-8753-7FEE53C281D6}"/>
              </a:ext>
            </a:extLst>
          </p:cNvPr>
          <p:cNvCxnSpPr>
            <a:cxnSpLocks/>
          </p:cNvCxnSpPr>
          <p:nvPr/>
        </p:nvCxnSpPr>
        <p:spPr>
          <a:xfrm flipH="1">
            <a:off x="4231711" y="3727341"/>
            <a:ext cx="531893" cy="0"/>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D65929D-841C-2C3C-6003-A64F3B873D72}"/>
              </a:ext>
            </a:extLst>
          </p:cNvPr>
          <p:cNvCxnSpPr>
            <a:cxnSpLocks/>
          </p:cNvCxnSpPr>
          <p:nvPr/>
        </p:nvCxnSpPr>
        <p:spPr>
          <a:xfrm flipV="1">
            <a:off x="3652725" y="2473995"/>
            <a:ext cx="0" cy="1037860"/>
          </a:xfrm>
          <a:prstGeom prst="line">
            <a:avLst/>
          </a:prstGeom>
          <a:ln>
            <a:head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14324FB-278B-3805-C14F-7C6BFAC02101}"/>
              </a:ext>
            </a:extLst>
          </p:cNvPr>
          <p:cNvCxnSpPr>
            <a:cxnSpLocks/>
          </p:cNvCxnSpPr>
          <p:nvPr/>
        </p:nvCxnSpPr>
        <p:spPr>
          <a:xfrm>
            <a:off x="3374170" y="3512726"/>
            <a:ext cx="276139" cy="0"/>
          </a:xfrm>
          <a:prstGeom prst="line">
            <a:avLst/>
          </a:prstGeom>
          <a:ln>
            <a:head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7F62003-37AB-BAF6-F8E2-12B85C06E2BD}"/>
              </a:ext>
            </a:extLst>
          </p:cNvPr>
          <p:cNvCxnSpPr>
            <a:cxnSpLocks/>
          </p:cNvCxnSpPr>
          <p:nvPr/>
        </p:nvCxnSpPr>
        <p:spPr>
          <a:xfrm>
            <a:off x="3374170" y="2992925"/>
            <a:ext cx="276139" cy="0"/>
          </a:xfrm>
          <a:prstGeom prst="line">
            <a:avLst/>
          </a:prstGeom>
          <a:ln>
            <a:headEnd type="non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15B5059-CCB6-0B74-A589-30165BDD4980}"/>
              </a:ext>
            </a:extLst>
          </p:cNvPr>
          <p:cNvCxnSpPr>
            <a:cxnSpLocks/>
          </p:cNvCxnSpPr>
          <p:nvPr/>
        </p:nvCxnSpPr>
        <p:spPr>
          <a:xfrm>
            <a:off x="3374171" y="2473995"/>
            <a:ext cx="276139" cy="0"/>
          </a:xfrm>
          <a:prstGeom prst="line">
            <a:avLst/>
          </a:prstGeom>
          <a:ln>
            <a:headEnd type="non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C6C669B3-67EB-B1A2-7070-8088741DABE9}"/>
              </a:ext>
            </a:extLst>
          </p:cNvPr>
          <p:cNvSpPr/>
          <p:nvPr/>
        </p:nvSpPr>
        <p:spPr>
          <a:xfrm>
            <a:off x="4781475" y="4316797"/>
            <a:ext cx="1666875" cy="457200"/>
          </a:xfrm>
          <a:prstGeom prst="roundRect">
            <a:avLst/>
          </a:prstGeom>
          <a:solidFill>
            <a:schemeClr val="accent6">
              <a:lumMod val="75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solidFill>
                  <a:schemeClr val="tx1"/>
                </a:solidFill>
              </a:rPr>
              <a:t>IDC contribution</a:t>
            </a:r>
          </a:p>
        </p:txBody>
      </p:sp>
      <p:cxnSp>
        <p:nvCxnSpPr>
          <p:cNvPr id="77" name="Straight Connector 76">
            <a:extLst>
              <a:ext uri="{FF2B5EF4-FFF2-40B4-BE49-F238E27FC236}">
                <a16:creationId xmlns:a16="http://schemas.microsoft.com/office/drawing/2014/main" id="{11B058E7-36A2-C021-E342-D6561E3C3A4E}"/>
              </a:ext>
            </a:extLst>
          </p:cNvPr>
          <p:cNvCxnSpPr>
            <a:cxnSpLocks/>
          </p:cNvCxnSpPr>
          <p:nvPr/>
        </p:nvCxnSpPr>
        <p:spPr>
          <a:xfrm>
            <a:off x="6520942" y="4030785"/>
            <a:ext cx="1479711"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5FE2C1AF-835E-B1CF-5B8C-984BAFE5F52C}"/>
              </a:ext>
            </a:extLst>
          </p:cNvPr>
          <p:cNvSpPr/>
          <p:nvPr/>
        </p:nvSpPr>
        <p:spPr>
          <a:xfrm>
            <a:off x="4789614" y="4841834"/>
            <a:ext cx="1666875" cy="457200"/>
          </a:xfrm>
          <a:prstGeom prst="roundRect">
            <a:avLst/>
          </a:prstGeom>
          <a:solidFill>
            <a:schemeClr val="accent6">
              <a:lumMod val="75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IDC contribution</a:t>
            </a:r>
          </a:p>
        </p:txBody>
      </p:sp>
      <p:cxnSp>
        <p:nvCxnSpPr>
          <p:cNvPr id="87" name="Straight Connector 86">
            <a:extLst>
              <a:ext uri="{FF2B5EF4-FFF2-40B4-BE49-F238E27FC236}">
                <a16:creationId xmlns:a16="http://schemas.microsoft.com/office/drawing/2014/main" id="{48B4B4A2-66A0-5A89-11F6-1D3880E81892}"/>
              </a:ext>
            </a:extLst>
          </p:cNvPr>
          <p:cNvCxnSpPr>
            <a:cxnSpLocks/>
          </p:cNvCxnSpPr>
          <p:nvPr/>
        </p:nvCxnSpPr>
        <p:spPr>
          <a:xfrm>
            <a:off x="9653135" y="3047746"/>
            <a:ext cx="1046511" cy="2381"/>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sp>
        <p:nvSpPr>
          <p:cNvPr id="89" name="Rectangle: Rounded Corners 88">
            <a:extLst>
              <a:ext uri="{FF2B5EF4-FFF2-40B4-BE49-F238E27FC236}">
                <a16:creationId xmlns:a16="http://schemas.microsoft.com/office/drawing/2014/main" id="{2AE03D2A-097F-3942-7154-0273CB395134}"/>
              </a:ext>
            </a:extLst>
          </p:cNvPr>
          <p:cNvSpPr/>
          <p:nvPr/>
        </p:nvSpPr>
        <p:spPr>
          <a:xfrm>
            <a:off x="9959475" y="3864620"/>
            <a:ext cx="1390614" cy="457200"/>
          </a:xfrm>
          <a:prstGeom prst="roundRect">
            <a:avLst/>
          </a:prstGeom>
          <a:solidFill>
            <a:schemeClr val="accent6">
              <a:lumMod val="75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IDC contribution</a:t>
            </a:r>
          </a:p>
        </p:txBody>
      </p:sp>
      <p:cxnSp>
        <p:nvCxnSpPr>
          <p:cNvPr id="90" name="Straight Connector 89">
            <a:extLst>
              <a:ext uri="{FF2B5EF4-FFF2-40B4-BE49-F238E27FC236}">
                <a16:creationId xmlns:a16="http://schemas.microsoft.com/office/drawing/2014/main" id="{38A983F8-63BF-6FC5-3DFB-E13817F5D673}"/>
              </a:ext>
            </a:extLst>
          </p:cNvPr>
          <p:cNvCxnSpPr>
            <a:cxnSpLocks/>
          </p:cNvCxnSpPr>
          <p:nvPr/>
        </p:nvCxnSpPr>
        <p:spPr>
          <a:xfrm flipV="1">
            <a:off x="10698991" y="1851313"/>
            <a:ext cx="0" cy="1203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1FD248F-F072-E1EA-DA8A-7F4C78471433}"/>
              </a:ext>
            </a:extLst>
          </p:cNvPr>
          <p:cNvCxnSpPr>
            <a:cxnSpLocks/>
            <a:stCxn id="16" idx="1"/>
            <a:endCxn id="11" idx="3"/>
          </p:cNvCxnSpPr>
          <p:nvPr/>
        </p:nvCxnSpPr>
        <p:spPr>
          <a:xfrm flipH="1" flipV="1">
            <a:off x="6456489" y="5070434"/>
            <a:ext cx="1552799" cy="5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FF8A73C-7AD5-D588-5BF5-7E8AA352E74D}"/>
              </a:ext>
            </a:extLst>
          </p:cNvPr>
          <p:cNvCxnSpPr>
            <a:cxnSpLocks/>
            <a:stCxn id="89" idx="1"/>
          </p:cNvCxnSpPr>
          <p:nvPr/>
        </p:nvCxnSpPr>
        <p:spPr>
          <a:xfrm flipH="1" flipV="1">
            <a:off x="9673686" y="3727341"/>
            <a:ext cx="285789" cy="365879"/>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3F4C95B5-A488-3C7B-C663-9D1BA88B01CF}"/>
              </a:ext>
            </a:extLst>
          </p:cNvPr>
          <p:cNvCxnSpPr>
            <a:cxnSpLocks/>
          </p:cNvCxnSpPr>
          <p:nvPr/>
        </p:nvCxnSpPr>
        <p:spPr>
          <a:xfrm>
            <a:off x="6448350" y="2460844"/>
            <a:ext cx="5613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0863158-C679-3839-3D34-52FF121F11A3}"/>
              </a:ext>
            </a:extLst>
          </p:cNvPr>
          <p:cNvCxnSpPr>
            <a:cxnSpLocks/>
          </p:cNvCxnSpPr>
          <p:nvPr/>
        </p:nvCxnSpPr>
        <p:spPr>
          <a:xfrm flipH="1">
            <a:off x="7016999" y="1844972"/>
            <a:ext cx="36819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E7897CF-1C7E-4C50-D012-BCB4FEAEBE77}"/>
              </a:ext>
            </a:extLst>
          </p:cNvPr>
          <p:cNvCxnSpPr>
            <a:cxnSpLocks/>
          </p:cNvCxnSpPr>
          <p:nvPr/>
        </p:nvCxnSpPr>
        <p:spPr>
          <a:xfrm flipH="1" flipV="1">
            <a:off x="7011516" y="1844972"/>
            <a:ext cx="5483" cy="1053949"/>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0AF3953-5D35-DB89-2E86-1186EF7BDCCA}"/>
              </a:ext>
            </a:extLst>
          </p:cNvPr>
          <p:cNvCxnSpPr>
            <a:cxnSpLocks/>
            <a:endCxn id="10" idx="1"/>
          </p:cNvCxnSpPr>
          <p:nvPr/>
        </p:nvCxnSpPr>
        <p:spPr>
          <a:xfrm flipV="1">
            <a:off x="3374356" y="5577735"/>
            <a:ext cx="1415258" cy="299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1A0B7F9A-4FF7-2CBA-2A66-1A14416E31B2}"/>
              </a:ext>
            </a:extLst>
          </p:cNvPr>
          <p:cNvCxnSpPr>
            <a:cxnSpLocks/>
          </p:cNvCxnSpPr>
          <p:nvPr/>
        </p:nvCxnSpPr>
        <p:spPr>
          <a:xfrm flipV="1">
            <a:off x="6290108" y="3278934"/>
            <a:ext cx="860065" cy="76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EC965D12-FC12-58EA-1165-D97E1D4161BF}"/>
              </a:ext>
            </a:extLst>
          </p:cNvPr>
          <p:cNvCxnSpPr>
            <a:cxnSpLocks/>
            <a:endCxn id="11" idx="1"/>
          </p:cNvCxnSpPr>
          <p:nvPr/>
        </p:nvCxnSpPr>
        <p:spPr>
          <a:xfrm flipV="1">
            <a:off x="3374171" y="5070434"/>
            <a:ext cx="1415443" cy="14689"/>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FF0DCF52-DECB-1A65-8850-D86395C1612C}"/>
              </a:ext>
            </a:extLst>
          </p:cNvPr>
          <p:cNvSpPr/>
          <p:nvPr/>
        </p:nvSpPr>
        <p:spPr>
          <a:xfrm>
            <a:off x="1713544" y="484004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Grants and contracts</a:t>
            </a:r>
          </a:p>
        </p:txBody>
      </p:sp>
      <p:cxnSp>
        <p:nvCxnSpPr>
          <p:cNvPr id="149" name="Straight Connector 148">
            <a:extLst>
              <a:ext uri="{FF2B5EF4-FFF2-40B4-BE49-F238E27FC236}">
                <a16:creationId xmlns:a16="http://schemas.microsoft.com/office/drawing/2014/main" id="{6974BBC8-6C40-3FD1-CF9C-70CD8878EC8C}"/>
              </a:ext>
            </a:extLst>
          </p:cNvPr>
          <p:cNvCxnSpPr>
            <a:cxnSpLocks/>
            <a:endCxn id="12" idx="1"/>
          </p:cNvCxnSpPr>
          <p:nvPr/>
        </p:nvCxnSpPr>
        <p:spPr>
          <a:xfrm>
            <a:off x="3380624" y="4545313"/>
            <a:ext cx="1400851" cy="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12B95E55-D2FA-4F2C-AEBE-5F503E2BE4D4}"/>
              </a:ext>
            </a:extLst>
          </p:cNvPr>
          <p:cNvCxnSpPr>
            <a:cxnSpLocks/>
          </p:cNvCxnSpPr>
          <p:nvPr/>
        </p:nvCxnSpPr>
        <p:spPr>
          <a:xfrm>
            <a:off x="3374171" y="4030785"/>
            <a:ext cx="537429"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Rectangle: Rounded Corners 36">
            <a:extLst>
              <a:ext uri="{FF2B5EF4-FFF2-40B4-BE49-F238E27FC236}">
                <a16:creationId xmlns:a16="http://schemas.microsoft.com/office/drawing/2014/main" id="{C66043FB-BAF9-64E3-5C38-729D85C8E82F}"/>
              </a:ext>
            </a:extLst>
          </p:cNvPr>
          <p:cNvSpPr/>
          <p:nvPr/>
        </p:nvSpPr>
        <p:spPr>
          <a:xfrm>
            <a:off x="1713544" y="380218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Designated fees</a:t>
            </a:r>
          </a:p>
        </p:txBody>
      </p:sp>
      <p:sp>
        <p:nvSpPr>
          <p:cNvPr id="3" name="Rectangle: Rounded Corners 2">
            <a:extLst>
              <a:ext uri="{FF2B5EF4-FFF2-40B4-BE49-F238E27FC236}">
                <a16:creationId xmlns:a16="http://schemas.microsoft.com/office/drawing/2014/main" id="{54E09865-0684-B2B1-CCE6-F50000830FA4}"/>
              </a:ext>
            </a:extLst>
          </p:cNvPr>
          <p:cNvSpPr/>
          <p:nvPr/>
        </p:nvSpPr>
        <p:spPr>
          <a:xfrm>
            <a:off x="1713546" y="276432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State operating</a:t>
            </a:r>
          </a:p>
        </p:txBody>
      </p:sp>
      <p:sp>
        <p:nvSpPr>
          <p:cNvPr id="36" name="Rectangle: Rounded Corners 35">
            <a:extLst>
              <a:ext uri="{FF2B5EF4-FFF2-40B4-BE49-F238E27FC236}">
                <a16:creationId xmlns:a16="http://schemas.microsoft.com/office/drawing/2014/main" id="{BF829EAC-83EC-F726-2545-460362AB866C}"/>
              </a:ext>
            </a:extLst>
          </p:cNvPr>
          <p:cNvSpPr/>
          <p:nvPr/>
        </p:nvSpPr>
        <p:spPr>
          <a:xfrm>
            <a:off x="1713545" y="328325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Tuition revenue</a:t>
            </a:r>
          </a:p>
        </p:txBody>
      </p:sp>
      <p:sp>
        <p:nvSpPr>
          <p:cNvPr id="32" name="Rectangle: Rounded Corners 31">
            <a:extLst>
              <a:ext uri="{FF2B5EF4-FFF2-40B4-BE49-F238E27FC236}">
                <a16:creationId xmlns:a16="http://schemas.microsoft.com/office/drawing/2014/main" id="{B9350695-5D35-E270-5298-8B42E8EBD95D}"/>
              </a:ext>
            </a:extLst>
          </p:cNvPr>
          <p:cNvSpPr/>
          <p:nvPr/>
        </p:nvSpPr>
        <p:spPr>
          <a:xfrm>
            <a:off x="1713544" y="224539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Undesignated fees</a:t>
            </a:r>
          </a:p>
        </p:txBody>
      </p:sp>
      <p:cxnSp>
        <p:nvCxnSpPr>
          <p:cNvPr id="198" name="Straight Connector 197">
            <a:extLst>
              <a:ext uri="{FF2B5EF4-FFF2-40B4-BE49-F238E27FC236}">
                <a16:creationId xmlns:a16="http://schemas.microsoft.com/office/drawing/2014/main" id="{76BE73B5-86CC-A009-F83E-67603084676B}"/>
              </a:ext>
            </a:extLst>
          </p:cNvPr>
          <p:cNvCxnSpPr>
            <a:cxnSpLocks/>
            <a:stCxn id="12" idx="3"/>
          </p:cNvCxnSpPr>
          <p:nvPr/>
        </p:nvCxnSpPr>
        <p:spPr>
          <a:xfrm>
            <a:off x="6448350" y="4545397"/>
            <a:ext cx="1552303" cy="14173"/>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5BFBCA49-7649-DA61-7174-ABB5282A7D44}"/>
              </a:ext>
            </a:extLst>
          </p:cNvPr>
          <p:cNvSpPr/>
          <p:nvPr/>
        </p:nvSpPr>
        <p:spPr>
          <a:xfrm>
            <a:off x="8000316" y="2255236"/>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Academic college</a:t>
            </a:r>
          </a:p>
        </p:txBody>
      </p:sp>
      <p:sp>
        <p:nvSpPr>
          <p:cNvPr id="15" name="Rectangle: Rounded Corners 14">
            <a:extLst>
              <a:ext uri="{FF2B5EF4-FFF2-40B4-BE49-F238E27FC236}">
                <a16:creationId xmlns:a16="http://schemas.microsoft.com/office/drawing/2014/main" id="{FB2EE576-BCA2-8946-4154-B714430AFE91}"/>
              </a:ext>
            </a:extLst>
          </p:cNvPr>
          <p:cNvSpPr/>
          <p:nvPr/>
        </p:nvSpPr>
        <p:spPr>
          <a:xfrm>
            <a:off x="4768301" y="3540534"/>
            <a:ext cx="1666875" cy="367512"/>
          </a:xfrm>
          <a:prstGeom prst="round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solidFill>
                  <a:schemeClr val="tx1"/>
                </a:solidFill>
              </a:rPr>
              <a:t>Indirect cost allocation</a:t>
            </a:r>
          </a:p>
        </p:txBody>
      </p:sp>
      <p:sp>
        <p:nvSpPr>
          <p:cNvPr id="13" name="Rectangle: Rounded Corners 12">
            <a:extLst>
              <a:ext uri="{FF2B5EF4-FFF2-40B4-BE49-F238E27FC236}">
                <a16:creationId xmlns:a16="http://schemas.microsoft.com/office/drawing/2014/main" id="{BC55680A-5B9A-72A2-001A-CE79289F9E87}"/>
              </a:ext>
            </a:extLst>
          </p:cNvPr>
          <p:cNvSpPr/>
          <p:nvPr/>
        </p:nvSpPr>
        <p:spPr>
          <a:xfrm>
            <a:off x="4784591" y="2709388"/>
            <a:ext cx="1666875" cy="338358"/>
          </a:xfrm>
          <a:prstGeom prst="round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solidFill>
                  <a:schemeClr val="tx1"/>
                </a:solidFill>
              </a:rPr>
              <a:t>Strategic initiatives</a:t>
            </a:r>
          </a:p>
        </p:txBody>
      </p:sp>
      <p:cxnSp>
        <p:nvCxnSpPr>
          <p:cNvPr id="42" name="Straight Connector 41">
            <a:extLst>
              <a:ext uri="{FF2B5EF4-FFF2-40B4-BE49-F238E27FC236}">
                <a16:creationId xmlns:a16="http://schemas.microsoft.com/office/drawing/2014/main" id="{1EC7F90B-917E-606D-50D8-A369DCF27C96}"/>
              </a:ext>
            </a:extLst>
          </p:cNvPr>
          <p:cNvCxnSpPr>
            <a:cxnSpLocks/>
          </p:cNvCxnSpPr>
          <p:nvPr/>
        </p:nvCxnSpPr>
        <p:spPr>
          <a:xfrm>
            <a:off x="6448460" y="3626586"/>
            <a:ext cx="1531099" cy="4090"/>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4BE8511C-3FFA-490A-E883-54E0A5CD0EDB}"/>
              </a:ext>
            </a:extLst>
          </p:cNvPr>
          <p:cNvSpPr/>
          <p:nvPr/>
        </p:nvSpPr>
        <p:spPr>
          <a:xfrm>
            <a:off x="4763604" y="2288797"/>
            <a:ext cx="1666875" cy="370489"/>
          </a:xfrm>
          <a:prstGeom prst="round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solidFill>
                  <a:schemeClr val="tx1"/>
                </a:solidFill>
              </a:rPr>
              <a:t>Performance measures</a:t>
            </a:r>
          </a:p>
        </p:txBody>
      </p:sp>
      <p:cxnSp>
        <p:nvCxnSpPr>
          <p:cNvPr id="4" name="Straight Connector 3">
            <a:extLst>
              <a:ext uri="{FF2B5EF4-FFF2-40B4-BE49-F238E27FC236}">
                <a16:creationId xmlns:a16="http://schemas.microsoft.com/office/drawing/2014/main" id="{FD5B81D6-9904-4FF5-6F34-D3823CC1F4B0}"/>
              </a:ext>
            </a:extLst>
          </p:cNvPr>
          <p:cNvCxnSpPr>
            <a:cxnSpLocks/>
          </p:cNvCxnSpPr>
          <p:nvPr/>
        </p:nvCxnSpPr>
        <p:spPr>
          <a:xfrm flipH="1">
            <a:off x="4237736" y="3286614"/>
            <a:ext cx="531893" cy="0"/>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476E67A-EBF2-7B57-8FC7-CCB1FDE5E4B4}"/>
              </a:ext>
            </a:extLst>
          </p:cNvPr>
          <p:cNvCxnSpPr>
            <a:cxnSpLocks/>
          </p:cNvCxnSpPr>
          <p:nvPr/>
        </p:nvCxnSpPr>
        <p:spPr>
          <a:xfrm>
            <a:off x="6430479" y="2898921"/>
            <a:ext cx="5791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F590EF4-1D71-5B6A-4C75-0D1BD315ACB3}"/>
              </a:ext>
            </a:extLst>
          </p:cNvPr>
          <p:cNvCxnSpPr>
            <a:cxnSpLocks/>
          </p:cNvCxnSpPr>
          <p:nvPr/>
        </p:nvCxnSpPr>
        <p:spPr>
          <a:xfrm>
            <a:off x="7150173" y="2762386"/>
            <a:ext cx="0" cy="5165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EB92C60-B16E-A79E-32FC-76D4A9025D61}"/>
              </a:ext>
            </a:extLst>
          </p:cNvPr>
          <p:cNvCxnSpPr>
            <a:cxnSpLocks/>
          </p:cNvCxnSpPr>
          <p:nvPr/>
        </p:nvCxnSpPr>
        <p:spPr>
          <a:xfrm>
            <a:off x="7150173" y="2762386"/>
            <a:ext cx="157009"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Footer Placeholder 43">
            <a:extLst>
              <a:ext uri="{FF2B5EF4-FFF2-40B4-BE49-F238E27FC236}">
                <a16:creationId xmlns:a16="http://schemas.microsoft.com/office/drawing/2014/main" id="{072CEB12-D013-3068-02DA-CE0BFE56996B}"/>
              </a:ext>
            </a:extLst>
          </p:cNvPr>
          <p:cNvSpPr>
            <a:spLocks noGrp="1"/>
          </p:cNvSpPr>
          <p:nvPr>
            <p:ph type="ftr" sz="quarter" idx="16"/>
          </p:nvPr>
        </p:nvSpPr>
        <p:spPr/>
        <p:txBody>
          <a:bodyPr/>
          <a:lstStyle/>
          <a:p>
            <a:r>
              <a:rPr lang="en-US"/>
              <a:t>Eastern Washington University June Steering Committee Update</a:t>
            </a:r>
          </a:p>
        </p:txBody>
      </p:sp>
    </p:spTree>
    <p:extLst>
      <p:ext uri="{BB962C8B-B14F-4D97-AF65-F5344CB8AC3E}">
        <p14:creationId xmlns:p14="http://schemas.microsoft.com/office/powerpoint/2010/main" val="333460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DA1A088-A5AE-4D39-8CF5-E4748EA50F1D}"/>
              </a:ext>
            </a:extLst>
          </p:cNvPr>
          <p:cNvSpPr>
            <a:spLocks noGrp="1"/>
          </p:cNvSpPr>
          <p:nvPr>
            <p:ph type="title"/>
          </p:nvPr>
        </p:nvSpPr>
        <p:spPr/>
        <p:txBody>
          <a:bodyPr/>
          <a:lstStyle/>
          <a:p>
            <a:r>
              <a:rPr lang="en-US" dirty="0"/>
              <a:t>Roles &amp; Responsibilities </a:t>
            </a:r>
          </a:p>
        </p:txBody>
      </p:sp>
      <p:sp>
        <p:nvSpPr>
          <p:cNvPr id="3" name="Slide Number Placeholder 2">
            <a:extLst>
              <a:ext uri="{FF2B5EF4-FFF2-40B4-BE49-F238E27FC236}">
                <a16:creationId xmlns:a16="http://schemas.microsoft.com/office/drawing/2014/main" id="{C299CBB7-2B87-4950-869A-6BE2135AC831}"/>
              </a:ext>
            </a:extLst>
          </p:cNvPr>
          <p:cNvSpPr>
            <a:spLocks noGrp="1"/>
          </p:cNvSpPr>
          <p:nvPr>
            <p:ph type="sldNum" sz="quarter" idx="37"/>
          </p:nvPr>
        </p:nvSpPr>
        <p:spPr/>
        <p:txBody>
          <a:bodyPr/>
          <a:lstStyle/>
          <a:p>
            <a:fld id="{D80659BF-CB79-4A8E-8A5E-9707540CF6F7}" type="slidenum">
              <a:rPr lang="en-US" smtClean="0"/>
              <a:pPr/>
              <a:t>9</a:t>
            </a:fld>
            <a:endParaRPr lang="en-US"/>
          </a:p>
        </p:txBody>
      </p:sp>
      <p:pic>
        <p:nvPicPr>
          <p:cNvPr id="6" name="Picture Placeholder 5">
            <a:extLst>
              <a:ext uri="{FF2B5EF4-FFF2-40B4-BE49-F238E27FC236}">
                <a16:creationId xmlns:a16="http://schemas.microsoft.com/office/drawing/2014/main" id="{FAD18794-38F1-0F54-0F52-D4E4F2F1F5CC}"/>
              </a:ext>
            </a:extLst>
          </p:cNvPr>
          <p:cNvPicPr>
            <a:picLocks noGrp="1" noChangeAspect="1"/>
          </p:cNvPicPr>
          <p:nvPr>
            <p:ph type="pic" sz="quarter" idx="35"/>
          </p:nvPr>
        </p:nvPicPr>
        <p:blipFill>
          <a:blip r:embed="rId2">
            <a:extLst>
              <a:ext uri="{28A0092B-C50C-407E-A947-70E740481C1C}">
                <a14:useLocalDpi xmlns:a14="http://schemas.microsoft.com/office/drawing/2010/main" val="0"/>
              </a:ext>
            </a:extLst>
          </a:blip>
          <a:srcRect t="40" b="40"/>
          <a:stretch>
            <a:fillRect/>
          </a:stretch>
        </p:blipFill>
        <p:spPr/>
      </p:pic>
      <p:sp>
        <p:nvSpPr>
          <p:cNvPr id="2" name="Footer Placeholder 1">
            <a:extLst>
              <a:ext uri="{FF2B5EF4-FFF2-40B4-BE49-F238E27FC236}">
                <a16:creationId xmlns:a16="http://schemas.microsoft.com/office/drawing/2014/main" id="{E8DDBD91-F36B-5FE6-02A0-11866258E65A}"/>
              </a:ext>
            </a:extLst>
          </p:cNvPr>
          <p:cNvSpPr>
            <a:spLocks noGrp="1"/>
          </p:cNvSpPr>
          <p:nvPr>
            <p:ph type="ftr" sz="quarter" idx="36"/>
          </p:nvPr>
        </p:nvSpPr>
        <p:spPr/>
        <p:txBody>
          <a:bodyPr/>
          <a:lstStyle/>
          <a:p>
            <a:r>
              <a:rPr lang="en-US"/>
              <a:t>Eastern Washington University June Steering Committee Update</a:t>
            </a:r>
          </a:p>
        </p:txBody>
      </p:sp>
    </p:spTree>
    <p:extLst>
      <p:ext uri="{BB962C8B-B14F-4D97-AF65-F5344CB8AC3E}">
        <p14:creationId xmlns:p14="http://schemas.microsoft.com/office/powerpoint/2010/main" val="383178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C731CA1-DF48-5031-B850-D9BEE11339A0}"/>
              </a:ext>
            </a:extLst>
          </p:cNvPr>
          <p:cNvSpPr>
            <a:spLocks noGrp="1"/>
          </p:cNvSpPr>
          <p:nvPr>
            <p:ph type="title"/>
          </p:nvPr>
        </p:nvSpPr>
        <p:spPr/>
        <p:txBody>
          <a:bodyPr/>
          <a:lstStyle/>
          <a:p>
            <a:r>
              <a:rPr lang="en-US" dirty="0"/>
              <a:t>Moss Adams</a:t>
            </a:r>
          </a:p>
        </p:txBody>
      </p:sp>
      <p:sp>
        <p:nvSpPr>
          <p:cNvPr id="9" name="Text Placeholder 8">
            <a:extLst>
              <a:ext uri="{FF2B5EF4-FFF2-40B4-BE49-F238E27FC236}">
                <a16:creationId xmlns:a16="http://schemas.microsoft.com/office/drawing/2014/main" id="{90C40E9E-7108-B271-345B-1A90E2D68B88}"/>
              </a:ext>
            </a:extLst>
          </p:cNvPr>
          <p:cNvSpPr>
            <a:spLocks noGrp="1"/>
          </p:cNvSpPr>
          <p:nvPr>
            <p:ph type="body" sz="quarter" idx="12"/>
          </p:nvPr>
        </p:nvSpPr>
        <p:spPr/>
        <p:txBody>
          <a:bodyPr/>
          <a:lstStyle/>
          <a:p>
            <a:endParaRPr lang="en-US"/>
          </a:p>
        </p:txBody>
      </p:sp>
      <p:sp>
        <p:nvSpPr>
          <p:cNvPr id="4" name="Footer Placeholder 3">
            <a:extLst>
              <a:ext uri="{FF2B5EF4-FFF2-40B4-BE49-F238E27FC236}">
                <a16:creationId xmlns:a16="http://schemas.microsoft.com/office/drawing/2014/main" id="{29EB5AB8-0A63-483D-B4F4-65DED16C6DA7}"/>
              </a:ext>
            </a:extLst>
          </p:cNvPr>
          <p:cNvSpPr>
            <a:spLocks noGrp="1"/>
          </p:cNvSpPr>
          <p:nvPr>
            <p:ph type="ftr" sz="quarter" idx="13"/>
          </p:nvPr>
        </p:nvSpPr>
        <p:spPr/>
        <p:txBody>
          <a:bodyPr/>
          <a:lstStyle/>
          <a:p>
            <a:r>
              <a:rPr lang="en-US"/>
              <a:t>Eastern Washington University June Steering Committee Update</a:t>
            </a:r>
          </a:p>
        </p:txBody>
      </p:sp>
      <p:sp>
        <p:nvSpPr>
          <p:cNvPr id="5" name="Slide Number Placeholder 4">
            <a:extLst>
              <a:ext uri="{FF2B5EF4-FFF2-40B4-BE49-F238E27FC236}">
                <a16:creationId xmlns:a16="http://schemas.microsoft.com/office/drawing/2014/main" id="{46B2B2CD-F162-422A-AC3A-0D8F777A0704}"/>
              </a:ext>
            </a:extLst>
          </p:cNvPr>
          <p:cNvSpPr>
            <a:spLocks noGrp="1"/>
          </p:cNvSpPr>
          <p:nvPr>
            <p:ph type="sldNum" sz="quarter" idx="14"/>
          </p:nvPr>
        </p:nvSpPr>
        <p:spPr/>
        <p:txBody>
          <a:bodyPr/>
          <a:lstStyle/>
          <a:p>
            <a:fld id="{D80659BF-CB79-4A8E-8A5E-9707540CF6F7}" type="slidenum">
              <a:rPr lang="en-US" smtClean="0"/>
              <a:pPr/>
              <a:t>10</a:t>
            </a:fld>
            <a:endParaRPr lang="en-US"/>
          </a:p>
        </p:txBody>
      </p:sp>
      <p:sp>
        <p:nvSpPr>
          <p:cNvPr id="10" name="Content Placeholder 9">
            <a:extLst>
              <a:ext uri="{FF2B5EF4-FFF2-40B4-BE49-F238E27FC236}">
                <a16:creationId xmlns:a16="http://schemas.microsoft.com/office/drawing/2014/main" id="{02190A31-ECFC-5D94-FDBD-99A83D0E47FD}"/>
              </a:ext>
            </a:extLst>
          </p:cNvPr>
          <p:cNvSpPr>
            <a:spLocks noGrp="1"/>
          </p:cNvSpPr>
          <p:nvPr>
            <p:ph sz="quarter" idx="15"/>
          </p:nvPr>
        </p:nvSpPr>
        <p:spPr/>
        <p:txBody>
          <a:bodyPr/>
          <a:lstStyle/>
          <a:p>
            <a:pPr lvl="2"/>
            <a:r>
              <a:rPr lang="en-US" dirty="0"/>
              <a:t>Our scope of work includes the following:</a:t>
            </a:r>
          </a:p>
          <a:p>
            <a:pPr lvl="3"/>
            <a:r>
              <a:rPr lang="en-US" i="1" dirty="0"/>
              <a:t>Conduct a review of Eastern Washington University’s (EWU or the University) current budgeting practices related to state operating processes, general student tuition, program-based tuition, and miscellaneous fees</a:t>
            </a:r>
          </a:p>
          <a:p>
            <a:pPr lvl="3"/>
            <a:r>
              <a:rPr lang="en-US" i="1" dirty="0"/>
              <a:t>Research and benchmark industry best practices to identify innovative and effective budgeting approaches that are flexible over time</a:t>
            </a:r>
          </a:p>
          <a:p>
            <a:pPr lvl="3"/>
            <a:r>
              <a:rPr lang="en-US" dirty="0"/>
              <a:t>Develop a flexible and responsive expenditure allocation model</a:t>
            </a:r>
          </a:p>
          <a:p>
            <a:pPr lvl="3"/>
            <a:r>
              <a:rPr lang="en-US" dirty="0"/>
              <a:t>Assist in documenting the budget model through guidelines, policies, and procedures</a:t>
            </a:r>
          </a:p>
          <a:p>
            <a:pPr lvl="3"/>
            <a:r>
              <a:rPr lang="en-US" dirty="0"/>
              <a:t>Provide training and change management support</a:t>
            </a:r>
          </a:p>
          <a:p>
            <a:endParaRPr lang="en-US" dirty="0"/>
          </a:p>
        </p:txBody>
      </p:sp>
    </p:spTree>
    <p:extLst>
      <p:ext uri="{BB962C8B-B14F-4D97-AF65-F5344CB8AC3E}">
        <p14:creationId xmlns:p14="http://schemas.microsoft.com/office/powerpoint/2010/main" val="389442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C731CA1-DF48-5031-B850-D9BEE11339A0}"/>
              </a:ext>
            </a:extLst>
          </p:cNvPr>
          <p:cNvSpPr>
            <a:spLocks noGrp="1"/>
          </p:cNvSpPr>
          <p:nvPr>
            <p:ph type="title"/>
          </p:nvPr>
        </p:nvSpPr>
        <p:spPr/>
        <p:txBody>
          <a:bodyPr/>
          <a:lstStyle/>
          <a:p>
            <a:r>
              <a:rPr lang="en-US" dirty="0"/>
              <a:t>Steering Committee</a:t>
            </a:r>
          </a:p>
        </p:txBody>
      </p:sp>
      <p:sp>
        <p:nvSpPr>
          <p:cNvPr id="9" name="Text Placeholder 8">
            <a:extLst>
              <a:ext uri="{FF2B5EF4-FFF2-40B4-BE49-F238E27FC236}">
                <a16:creationId xmlns:a16="http://schemas.microsoft.com/office/drawing/2014/main" id="{90C40E9E-7108-B271-345B-1A90E2D68B88}"/>
              </a:ext>
            </a:extLst>
          </p:cNvPr>
          <p:cNvSpPr>
            <a:spLocks noGrp="1"/>
          </p:cNvSpPr>
          <p:nvPr>
            <p:ph type="body" sz="quarter" idx="12"/>
          </p:nvPr>
        </p:nvSpPr>
        <p:spPr/>
        <p:txBody>
          <a:bodyPr/>
          <a:lstStyle/>
          <a:p>
            <a:endParaRPr lang="en-US"/>
          </a:p>
        </p:txBody>
      </p:sp>
      <p:sp>
        <p:nvSpPr>
          <p:cNvPr id="4" name="Footer Placeholder 3">
            <a:extLst>
              <a:ext uri="{FF2B5EF4-FFF2-40B4-BE49-F238E27FC236}">
                <a16:creationId xmlns:a16="http://schemas.microsoft.com/office/drawing/2014/main" id="{29EB5AB8-0A63-483D-B4F4-65DED16C6DA7}"/>
              </a:ext>
            </a:extLst>
          </p:cNvPr>
          <p:cNvSpPr>
            <a:spLocks noGrp="1"/>
          </p:cNvSpPr>
          <p:nvPr>
            <p:ph type="ftr" sz="quarter" idx="13"/>
          </p:nvPr>
        </p:nvSpPr>
        <p:spPr/>
        <p:txBody>
          <a:bodyPr/>
          <a:lstStyle/>
          <a:p>
            <a:r>
              <a:rPr lang="en-US"/>
              <a:t>Eastern Washington University June Steering Committee Update</a:t>
            </a:r>
          </a:p>
        </p:txBody>
      </p:sp>
      <p:sp>
        <p:nvSpPr>
          <p:cNvPr id="5" name="Slide Number Placeholder 4">
            <a:extLst>
              <a:ext uri="{FF2B5EF4-FFF2-40B4-BE49-F238E27FC236}">
                <a16:creationId xmlns:a16="http://schemas.microsoft.com/office/drawing/2014/main" id="{46B2B2CD-F162-422A-AC3A-0D8F777A0704}"/>
              </a:ext>
            </a:extLst>
          </p:cNvPr>
          <p:cNvSpPr>
            <a:spLocks noGrp="1"/>
          </p:cNvSpPr>
          <p:nvPr>
            <p:ph type="sldNum" sz="quarter" idx="14"/>
          </p:nvPr>
        </p:nvSpPr>
        <p:spPr/>
        <p:txBody>
          <a:bodyPr/>
          <a:lstStyle/>
          <a:p>
            <a:fld id="{D80659BF-CB79-4A8E-8A5E-9707540CF6F7}" type="slidenum">
              <a:rPr lang="en-US" smtClean="0"/>
              <a:pPr/>
              <a:t>11</a:t>
            </a:fld>
            <a:endParaRPr lang="en-US"/>
          </a:p>
        </p:txBody>
      </p:sp>
      <p:sp>
        <p:nvSpPr>
          <p:cNvPr id="10" name="Content Placeholder 9">
            <a:extLst>
              <a:ext uri="{FF2B5EF4-FFF2-40B4-BE49-F238E27FC236}">
                <a16:creationId xmlns:a16="http://schemas.microsoft.com/office/drawing/2014/main" id="{02190A31-ECFC-5D94-FDBD-99A83D0E47FD}"/>
              </a:ext>
            </a:extLst>
          </p:cNvPr>
          <p:cNvSpPr>
            <a:spLocks noGrp="1"/>
          </p:cNvSpPr>
          <p:nvPr>
            <p:ph sz="quarter" idx="15"/>
          </p:nvPr>
        </p:nvSpPr>
        <p:spPr/>
        <p:txBody>
          <a:bodyPr/>
          <a:lstStyle/>
          <a:p>
            <a:pPr lvl="2"/>
            <a:r>
              <a:rPr lang="en-US" dirty="0"/>
              <a:t>According to the Charter:</a:t>
            </a:r>
          </a:p>
          <a:p>
            <a:pPr lvl="3"/>
            <a:r>
              <a:rPr lang="en-US" dirty="0"/>
              <a:t>Provide diverse perspectives to inform new budget model development and define guiding principles </a:t>
            </a:r>
          </a:p>
          <a:p>
            <a:pPr lvl="3"/>
            <a:r>
              <a:rPr lang="en-US" dirty="0"/>
              <a:t>Provide constructive feedback to refine and enhance the budget model throughout the design process to align with established guiding principles </a:t>
            </a:r>
          </a:p>
          <a:p>
            <a:pPr lvl="3"/>
            <a:r>
              <a:rPr lang="en-US" dirty="0"/>
              <a:t>May recommend policy choices to Executive Leadership </a:t>
            </a:r>
          </a:p>
          <a:p>
            <a:pPr lvl="3"/>
            <a:r>
              <a:rPr lang="en-US" dirty="0"/>
              <a:t>Provide regular status updates to campus to ensure stakeholders are informed throughout the process</a:t>
            </a:r>
          </a:p>
          <a:p>
            <a:pPr lvl="3"/>
            <a:r>
              <a:rPr lang="en-US" dirty="0"/>
              <a:t>Foster understanding, ownership, and support for the budget model across the university community</a:t>
            </a:r>
          </a:p>
          <a:p>
            <a:endParaRPr lang="en-US" dirty="0"/>
          </a:p>
        </p:txBody>
      </p:sp>
    </p:spTree>
    <p:extLst>
      <p:ext uri="{BB962C8B-B14F-4D97-AF65-F5344CB8AC3E}">
        <p14:creationId xmlns:p14="http://schemas.microsoft.com/office/powerpoint/2010/main" val="222758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C731CA1-DF48-5031-B850-D9BEE11339A0}"/>
              </a:ext>
            </a:extLst>
          </p:cNvPr>
          <p:cNvSpPr>
            <a:spLocks noGrp="1"/>
          </p:cNvSpPr>
          <p:nvPr>
            <p:ph type="title"/>
          </p:nvPr>
        </p:nvSpPr>
        <p:spPr/>
        <p:txBody>
          <a:bodyPr/>
          <a:lstStyle/>
          <a:p>
            <a:r>
              <a:rPr lang="en-US" dirty="0"/>
              <a:t>Executive Leadership</a:t>
            </a:r>
          </a:p>
        </p:txBody>
      </p:sp>
      <p:sp>
        <p:nvSpPr>
          <p:cNvPr id="9" name="Text Placeholder 8">
            <a:extLst>
              <a:ext uri="{FF2B5EF4-FFF2-40B4-BE49-F238E27FC236}">
                <a16:creationId xmlns:a16="http://schemas.microsoft.com/office/drawing/2014/main" id="{90C40E9E-7108-B271-345B-1A90E2D68B88}"/>
              </a:ext>
            </a:extLst>
          </p:cNvPr>
          <p:cNvSpPr>
            <a:spLocks noGrp="1"/>
          </p:cNvSpPr>
          <p:nvPr>
            <p:ph type="body" sz="quarter" idx="12"/>
          </p:nvPr>
        </p:nvSpPr>
        <p:spPr/>
        <p:txBody>
          <a:bodyPr/>
          <a:lstStyle/>
          <a:p>
            <a:endParaRPr lang="en-US"/>
          </a:p>
        </p:txBody>
      </p:sp>
      <p:sp>
        <p:nvSpPr>
          <p:cNvPr id="4" name="Footer Placeholder 3">
            <a:extLst>
              <a:ext uri="{FF2B5EF4-FFF2-40B4-BE49-F238E27FC236}">
                <a16:creationId xmlns:a16="http://schemas.microsoft.com/office/drawing/2014/main" id="{29EB5AB8-0A63-483D-B4F4-65DED16C6DA7}"/>
              </a:ext>
            </a:extLst>
          </p:cNvPr>
          <p:cNvSpPr>
            <a:spLocks noGrp="1"/>
          </p:cNvSpPr>
          <p:nvPr>
            <p:ph type="ftr" sz="quarter" idx="13"/>
          </p:nvPr>
        </p:nvSpPr>
        <p:spPr/>
        <p:txBody>
          <a:bodyPr/>
          <a:lstStyle/>
          <a:p>
            <a:r>
              <a:rPr lang="en-US"/>
              <a:t>Eastern Washington University June Steering Committee Update</a:t>
            </a:r>
          </a:p>
        </p:txBody>
      </p:sp>
      <p:sp>
        <p:nvSpPr>
          <p:cNvPr id="5" name="Slide Number Placeholder 4">
            <a:extLst>
              <a:ext uri="{FF2B5EF4-FFF2-40B4-BE49-F238E27FC236}">
                <a16:creationId xmlns:a16="http://schemas.microsoft.com/office/drawing/2014/main" id="{46B2B2CD-F162-422A-AC3A-0D8F777A0704}"/>
              </a:ext>
            </a:extLst>
          </p:cNvPr>
          <p:cNvSpPr>
            <a:spLocks noGrp="1"/>
          </p:cNvSpPr>
          <p:nvPr>
            <p:ph type="sldNum" sz="quarter" idx="14"/>
          </p:nvPr>
        </p:nvSpPr>
        <p:spPr/>
        <p:txBody>
          <a:bodyPr/>
          <a:lstStyle/>
          <a:p>
            <a:fld id="{D80659BF-CB79-4A8E-8A5E-9707540CF6F7}" type="slidenum">
              <a:rPr lang="en-US" smtClean="0"/>
              <a:pPr/>
              <a:t>12</a:t>
            </a:fld>
            <a:endParaRPr lang="en-US"/>
          </a:p>
        </p:txBody>
      </p:sp>
      <p:sp>
        <p:nvSpPr>
          <p:cNvPr id="10" name="Content Placeholder 9">
            <a:extLst>
              <a:ext uri="{FF2B5EF4-FFF2-40B4-BE49-F238E27FC236}">
                <a16:creationId xmlns:a16="http://schemas.microsoft.com/office/drawing/2014/main" id="{02190A31-ECFC-5D94-FDBD-99A83D0E47FD}"/>
              </a:ext>
            </a:extLst>
          </p:cNvPr>
          <p:cNvSpPr>
            <a:spLocks noGrp="1"/>
          </p:cNvSpPr>
          <p:nvPr>
            <p:ph sz="quarter" idx="15"/>
          </p:nvPr>
        </p:nvSpPr>
        <p:spPr/>
        <p:txBody>
          <a:bodyPr/>
          <a:lstStyle/>
          <a:p>
            <a:pPr lvl="3"/>
            <a:r>
              <a:rPr lang="en-US" dirty="0"/>
              <a:t>Determines which budget model to explore</a:t>
            </a:r>
          </a:p>
          <a:p>
            <a:pPr lvl="3"/>
            <a:r>
              <a:rPr lang="en-US" dirty="0"/>
              <a:t>Makes policy decisions that impact and inform the model</a:t>
            </a:r>
          </a:p>
          <a:p>
            <a:pPr lvl="4"/>
            <a:r>
              <a:rPr lang="en-US" dirty="0"/>
              <a:t>Policy decisions may include allocation factors, percentages, incentives, performance measures, etc. </a:t>
            </a:r>
          </a:p>
          <a:p>
            <a:pPr lvl="3"/>
            <a:r>
              <a:rPr lang="en-US" dirty="0"/>
              <a:t>Communicate the model to the campus community to enhance understanding and transparency</a:t>
            </a:r>
          </a:p>
          <a:p>
            <a:pPr lvl="3"/>
            <a:r>
              <a:rPr lang="en-US" dirty="0"/>
              <a:t>Adopt the revised budget model</a:t>
            </a:r>
          </a:p>
          <a:p>
            <a:endParaRPr lang="en-US" dirty="0"/>
          </a:p>
        </p:txBody>
      </p:sp>
    </p:spTree>
    <p:extLst>
      <p:ext uri="{BB962C8B-B14F-4D97-AF65-F5344CB8AC3E}">
        <p14:creationId xmlns:p14="http://schemas.microsoft.com/office/powerpoint/2010/main" val="63268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4484B3F6-2706-7A17-0834-F938C1B56253}"/>
              </a:ext>
            </a:extLst>
          </p:cNvPr>
          <p:cNvGraphicFramePr>
            <a:graphicFrameLocks noGrp="1"/>
          </p:cNvGraphicFramePr>
          <p:nvPr>
            <p:ph sz="quarter" idx="18"/>
            <p:extLst>
              <p:ext uri="{D42A27DB-BD31-4B8C-83A1-F6EECF244321}">
                <p14:modId xmlns:p14="http://schemas.microsoft.com/office/powerpoint/2010/main" val="1548591038"/>
              </p:ext>
            </p:extLst>
          </p:nvPr>
        </p:nvGraphicFramePr>
        <p:xfrm>
          <a:off x="468659" y="1694206"/>
          <a:ext cx="10250138" cy="3099054"/>
        </p:xfrm>
        <a:graphic>
          <a:graphicData uri="http://schemas.openxmlformats.org/drawingml/2006/table">
            <a:tbl>
              <a:tblPr firstRow="1" bandRow="1">
                <a:tableStyleId>{5C22544A-7EE6-4342-B048-85BDC9FD1C3A}</a:tableStyleId>
              </a:tblPr>
              <a:tblGrid>
                <a:gridCol w="2985310">
                  <a:extLst>
                    <a:ext uri="{9D8B030D-6E8A-4147-A177-3AD203B41FA5}">
                      <a16:colId xmlns:a16="http://schemas.microsoft.com/office/drawing/2014/main" val="4080840920"/>
                    </a:ext>
                  </a:extLst>
                </a:gridCol>
                <a:gridCol w="1816207">
                  <a:extLst>
                    <a:ext uri="{9D8B030D-6E8A-4147-A177-3AD203B41FA5}">
                      <a16:colId xmlns:a16="http://schemas.microsoft.com/office/drawing/2014/main" val="2313055664"/>
                    </a:ext>
                  </a:extLst>
                </a:gridCol>
                <a:gridCol w="1816207">
                  <a:extLst>
                    <a:ext uri="{9D8B030D-6E8A-4147-A177-3AD203B41FA5}">
                      <a16:colId xmlns:a16="http://schemas.microsoft.com/office/drawing/2014/main" val="1617563131"/>
                    </a:ext>
                  </a:extLst>
                </a:gridCol>
                <a:gridCol w="1816207">
                  <a:extLst>
                    <a:ext uri="{9D8B030D-6E8A-4147-A177-3AD203B41FA5}">
                      <a16:colId xmlns:a16="http://schemas.microsoft.com/office/drawing/2014/main" val="3007156914"/>
                    </a:ext>
                  </a:extLst>
                </a:gridCol>
                <a:gridCol w="1816207">
                  <a:extLst>
                    <a:ext uri="{9D8B030D-6E8A-4147-A177-3AD203B41FA5}">
                      <a16:colId xmlns:a16="http://schemas.microsoft.com/office/drawing/2014/main" val="3306897079"/>
                    </a:ext>
                  </a:extLst>
                </a:gridCol>
              </a:tblGrid>
              <a:tr h="370840">
                <a:tc>
                  <a:txBody>
                    <a:bodyPr/>
                    <a:lstStyle/>
                    <a:p>
                      <a:r>
                        <a:rPr lang="en-US" dirty="0"/>
                        <a:t>Decision</a:t>
                      </a:r>
                    </a:p>
                  </a:txBody>
                  <a:tcPr>
                    <a:solidFill>
                      <a:srgbClr val="FFFFFF"/>
                    </a:solidFill>
                  </a:tcPr>
                </a:tc>
                <a:tc>
                  <a:txBody>
                    <a:bodyPr/>
                    <a:lstStyle/>
                    <a:p>
                      <a:r>
                        <a:rPr lang="en-US" dirty="0"/>
                        <a:t>Moss Adams</a:t>
                      </a:r>
                    </a:p>
                  </a:txBody>
                  <a:tcPr/>
                </a:tc>
                <a:tc>
                  <a:txBody>
                    <a:bodyPr/>
                    <a:lstStyle/>
                    <a:p>
                      <a:pPr marL="0" marR="0" lvl="0" indent="0" algn="l" defTabSz="884964" rtl="0" eaLnBrk="1" fontAlgn="auto" latinLnBrk="0" hangingPunct="1">
                        <a:lnSpc>
                          <a:spcPct val="100000"/>
                        </a:lnSpc>
                        <a:spcBef>
                          <a:spcPts val="0"/>
                        </a:spcBef>
                        <a:spcAft>
                          <a:spcPts val="0"/>
                        </a:spcAft>
                        <a:buClrTx/>
                        <a:buSzTx/>
                        <a:buFontTx/>
                        <a:buNone/>
                        <a:tabLst/>
                        <a:defRPr/>
                      </a:pPr>
                      <a:r>
                        <a:rPr lang="en-US" dirty="0"/>
                        <a:t>Executive Team</a:t>
                      </a:r>
                    </a:p>
                  </a:txBody>
                  <a:tcPr/>
                </a:tc>
                <a:tc>
                  <a:txBody>
                    <a:bodyPr/>
                    <a:lstStyle/>
                    <a:p>
                      <a:r>
                        <a:rPr lang="en-US" dirty="0"/>
                        <a:t>Steering Committee</a:t>
                      </a:r>
                    </a:p>
                  </a:txBody>
                  <a:tcPr/>
                </a:tc>
                <a:tc>
                  <a:txBody>
                    <a:bodyPr/>
                    <a:lstStyle/>
                    <a:p>
                      <a:r>
                        <a:rPr lang="en-US" dirty="0"/>
                        <a:t>Campus Community</a:t>
                      </a:r>
                    </a:p>
                  </a:txBody>
                  <a:tcPr/>
                </a:tc>
                <a:extLst>
                  <a:ext uri="{0D108BD9-81ED-4DB2-BD59-A6C34878D82A}">
                    <a16:rowId xmlns:a16="http://schemas.microsoft.com/office/drawing/2014/main" val="2957692054"/>
                  </a:ext>
                </a:extLst>
              </a:tr>
              <a:tr h="370840">
                <a:tc>
                  <a:txBody>
                    <a:bodyPr/>
                    <a:lstStyle/>
                    <a:p>
                      <a:r>
                        <a:rPr lang="en-US" b="1" dirty="0">
                          <a:solidFill>
                            <a:schemeClr val="tx1"/>
                          </a:solidFill>
                        </a:rPr>
                        <a:t>Determine budget model to explore</a:t>
                      </a:r>
                    </a:p>
                  </a:txBody>
                  <a:tcPr>
                    <a:solidFill>
                      <a:schemeClr val="bg2"/>
                    </a:solidFill>
                  </a:tcPr>
                </a:tc>
                <a:tc>
                  <a:txBody>
                    <a:bodyPr/>
                    <a:lstStyle/>
                    <a:p>
                      <a:pPr algn="ctr"/>
                      <a:r>
                        <a:rPr lang="en-US" dirty="0"/>
                        <a:t>R</a:t>
                      </a:r>
                    </a:p>
                  </a:txBody>
                  <a:tcPr/>
                </a:tc>
                <a:tc>
                  <a:txBody>
                    <a:bodyPr/>
                    <a:lstStyle/>
                    <a:p>
                      <a:pPr algn="ctr"/>
                      <a:r>
                        <a:rPr lang="en-US" dirty="0"/>
                        <a:t>A</a:t>
                      </a:r>
                    </a:p>
                  </a:txBody>
                  <a:tcPr/>
                </a:tc>
                <a:tc>
                  <a:txBody>
                    <a:bodyPr/>
                    <a:lstStyle/>
                    <a:p>
                      <a:pPr algn="ctr"/>
                      <a:r>
                        <a:rPr lang="en-US" dirty="0"/>
                        <a:t>C</a:t>
                      </a:r>
                    </a:p>
                  </a:txBody>
                  <a:tcPr/>
                </a:tc>
                <a:tc>
                  <a:txBody>
                    <a:bodyPr/>
                    <a:lstStyle/>
                    <a:p>
                      <a:pPr algn="ctr"/>
                      <a:r>
                        <a:rPr lang="en-US" dirty="0"/>
                        <a:t>I</a:t>
                      </a:r>
                    </a:p>
                  </a:txBody>
                  <a:tcPr/>
                </a:tc>
                <a:extLst>
                  <a:ext uri="{0D108BD9-81ED-4DB2-BD59-A6C34878D82A}">
                    <a16:rowId xmlns:a16="http://schemas.microsoft.com/office/drawing/2014/main" val="551897207"/>
                  </a:ext>
                </a:extLst>
              </a:tr>
              <a:tr h="370840">
                <a:tc>
                  <a:txBody>
                    <a:bodyPr/>
                    <a:lstStyle/>
                    <a:p>
                      <a:r>
                        <a:rPr lang="en-US" b="1" dirty="0">
                          <a:solidFill>
                            <a:schemeClr val="tx1"/>
                          </a:solidFill>
                        </a:rPr>
                        <a:t>Design budget model</a:t>
                      </a:r>
                    </a:p>
                  </a:txBody>
                  <a:tcPr>
                    <a:solidFill>
                      <a:schemeClr val="bg2"/>
                    </a:solidFill>
                  </a:tcPr>
                </a:tc>
                <a:tc>
                  <a:txBody>
                    <a:bodyPr/>
                    <a:lstStyle/>
                    <a:p>
                      <a:pPr algn="ctr"/>
                      <a:r>
                        <a:rPr lang="en-US" dirty="0"/>
                        <a:t>R</a:t>
                      </a:r>
                    </a:p>
                  </a:txBody>
                  <a:tcPr/>
                </a:tc>
                <a:tc>
                  <a:txBody>
                    <a:bodyPr/>
                    <a:lstStyle/>
                    <a:p>
                      <a:pPr algn="ctr"/>
                      <a:r>
                        <a:rPr lang="en-US" dirty="0"/>
                        <a:t>A</a:t>
                      </a:r>
                    </a:p>
                  </a:txBody>
                  <a:tcPr/>
                </a:tc>
                <a:tc>
                  <a:txBody>
                    <a:bodyPr/>
                    <a:lstStyle/>
                    <a:p>
                      <a:pPr algn="ctr"/>
                      <a:r>
                        <a:rPr lang="en-US" dirty="0"/>
                        <a:t>C</a:t>
                      </a:r>
                    </a:p>
                  </a:txBody>
                  <a:tcPr/>
                </a:tc>
                <a:tc>
                  <a:txBody>
                    <a:bodyPr/>
                    <a:lstStyle/>
                    <a:p>
                      <a:pPr algn="ctr"/>
                      <a:r>
                        <a:rPr lang="en-US" dirty="0"/>
                        <a:t>I</a:t>
                      </a:r>
                    </a:p>
                  </a:txBody>
                  <a:tcPr/>
                </a:tc>
                <a:extLst>
                  <a:ext uri="{0D108BD9-81ED-4DB2-BD59-A6C34878D82A}">
                    <a16:rowId xmlns:a16="http://schemas.microsoft.com/office/drawing/2014/main" val="2967241325"/>
                  </a:ext>
                </a:extLst>
              </a:tr>
              <a:tr h="370840">
                <a:tc>
                  <a:txBody>
                    <a:bodyPr/>
                    <a:lstStyle/>
                    <a:p>
                      <a:r>
                        <a:rPr lang="en-US" b="1" dirty="0">
                          <a:solidFill>
                            <a:schemeClr val="tx1"/>
                          </a:solidFill>
                        </a:rPr>
                        <a:t>Identify policy decisions</a:t>
                      </a:r>
                    </a:p>
                  </a:txBody>
                  <a:tcPr>
                    <a:solidFill>
                      <a:schemeClr val="bg2"/>
                    </a:solidFill>
                  </a:tcPr>
                </a:tc>
                <a:tc>
                  <a:txBody>
                    <a:bodyPr/>
                    <a:lstStyle/>
                    <a:p>
                      <a:pPr algn="ctr"/>
                      <a:r>
                        <a:rPr lang="en-US" dirty="0"/>
                        <a:t>R</a:t>
                      </a:r>
                    </a:p>
                  </a:txBody>
                  <a:tcPr/>
                </a:tc>
                <a:tc>
                  <a:txBody>
                    <a:bodyPr/>
                    <a:lstStyle/>
                    <a:p>
                      <a:pPr algn="ctr"/>
                      <a:r>
                        <a:rPr lang="en-US" dirty="0"/>
                        <a:t>A</a:t>
                      </a:r>
                    </a:p>
                  </a:txBody>
                  <a:tcPr/>
                </a:tc>
                <a:tc>
                  <a:txBody>
                    <a:bodyPr/>
                    <a:lstStyle/>
                    <a:p>
                      <a:pPr algn="ctr"/>
                      <a:r>
                        <a:rPr lang="en-US" dirty="0"/>
                        <a:t>C</a:t>
                      </a:r>
                    </a:p>
                  </a:txBody>
                  <a:tcPr/>
                </a:tc>
                <a:tc>
                  <a:txBody>
                    <a:bodyPr/>
                    <a:lstStyle/>
                    <a:p>
                      <a:pPr algn="ctr"/>
                      <a:r>
                        <a:rPr lang="en-US" dirty="0"/>
                        <a:t>I</a:t>
                      </a:r>
                    </a:p>
                  </a:txBody>
                  <a:tcPr/>
                </a:tc>
                <a:extLst>
                  <a:ext uri="{0D108BD9-81ED-4DB2-BD59-A6C34878D82A}">
                    <a16:rowId xmlns:a16="http://schemas.microsoft.com/office/drawing/2014/main" val="1196268454"/>
                  </a:ext>
                </a:extLst>
              </a:tr>
              <a:tr h="370840">
                <a:tc>
                  <a:txBody>
                    <a:bodyPr/>
                    <a:lstStyle/>
                    <a:p>
                      <a:r>
                        <a:rPr lang="en-US" b="1" dirty="0">
                          <a:solidFill>
                            <a:schemeClr val="tx1"/>
                          </a:solidFill>
                        </a:rPr>
                        <a:t>Make policy decisions</a:t>
                      </a:r>
                    </a:p>
                  </a:txBody>
                  <a:tcPr>
                    <a:solidFill>
                      <a:schemeClr val="bg2"/>
                    </a:solidFill>
                  </a:tcPr>
                </a:tc>
                <a:tc>
                  <a:txBody>
                    <a:bodyPr/>
                    <a:lstStyle/>
                    <a:p>
                      <a:pPr algn="ctr"/>
                      <a:r>
                        <a:rPr lang="en-US" dirty="0"/>
                        <a:t>R</a:t>
                      </a:r>
                    </a:p>
                  </a:txBody>
                  <a:tcPr/>
                </a:tc>
                <a:tc>
                  <a:txBody>
                    <a:bodyPr/>
                    <a:lstStyle/>
                    <a:p>
                      <a:pPr algn="ctr"/>
                      <a:r>
                        <a:rPr lang="en-US" dirty="0"/>
                        <a:t>A</a:t>
                      </a:r>
                    </a:p>
                  </a:txBody>
                  <a:tcPr/>
                </a:tc>
                <a:tc>
                  <a:txBody>
                    <a:bodyPr/>
                    <a:lstStyle/>
                    <a:p>
                      <a:pPr algn="ctr"/>
                      <a:r>
                        <a:rPr lang="en-US" dirty="0"/>
                        <a:t>C</a:t>
                      </a:r>
                    </a:p>
                  </a:txBody>
                  <a:tcPr/>
                </a:tc>
                <a:tc>
                  <a:txBody>
                    <a:bodyPr/>
                    <a:lstStyle/>
                    <a:p>
                      <a:pPr algn="ctr"/>
                      <a:r>
                        <a:rPr lang="en-US" dirty="0"/>
                        <a:t>I</a:t>
                      </a:r>
                    </a:p>
                  </a:txBody>
                  <a:tcPr/>
                </a:tc>
                <a:extLst>
                  <a:ext uri="{0D108BD9-81ED-4DB2-BD59-A6C34878D82A}">
                    <a16:rowId xmlns:a16="http://schemas.microsoft.com/office/drawing/2014/main" val="4203713969"/>
                  </a:ext>
                </a:extLst>
              </a:tr>
              <a:tr h="370840">
                <a:tc>
                  <a:txBody>
                    <a:bodyPr/>
                    <a:lstStyle/>
                    <a:p>
                      <a:r>
                        <a:rPr lang="en-US" b="1" dirty="0">
                          <a:solidFill>
                            <a:schemeClr val="tx1"/>
                          </a:solidFill>
                        </a:rPr>
                        <a:t>Adopt the model</a:t>
                      </a:r>
                    </a:p>
                  </a:txBody>
                  <a:tcPr>
                    <a:solidFill>
                      <a:schemeClr val="bg2"/>
                    </a:solidFill>
                  </a:tcPr>
                </a:tc>
                <a:tc>
                  <a:txBody>
                    <a:bodyPr/>
                    <a:lstStyle/>
                    <a:p>
                      <a:pPr algn="ctr"/>
                      <a:r>
                        <a:rPr lang="en-US" dirty="0"/>
                        <a:t>C</a:t>
                      </a:r>
                    </a:p>
                  </a:txBody>
                  <a:tcPr/>
                </a:tc>
                <a:tc>
                  <a:txBody>
                    <a:bodyPr/>
                    <a:lstStyle/>
                    <a:p>
                      <a:pPr algn="ctr"/>
                      <a:r>
                        <a:rPr lang="en-US" dirty="0"/>
                        <a:t>A, R</a:t>
                      </a:r>
                    </a:p>
                  </a:txBody>
                  <a:tcPr/>
                </a:tc>
                <a:tc>
                  <a:txBody>
                    <a:bodyPr/>
                    <a:lstStyle/>
                    <a:p>
                      <a:pPr algn="ctr"/>
                      <a:r>
                        <a:rPr lang="en-US" dirty="0"/>
                        <a:t>R</a:t>
                      </a:r>
                    </a:p>
                  </a:txBody>
                  <a:tcPr/>
                </a:tc>
                <a:tc>
                  <a:txBody>
                    <a:bodyPr/>
                    <a:lstStyle/>
                    <a:p>
                      <a:pPr algn="ctr"/>
                      <a:r>
                        <a:rPr lang="en-US" dirty="0"/>
                        <a:t>I</a:t>
                      </a:r>
                    </a:p>
                  </a:txBody>
                  <a:tcPr/>
                </a:tc>
                <a:extLst>
                  <a:ext uri="{0D108BD9-81ED-4DB2-BD59-A6C34878D82A}">
                    <a16:rowId xmlns:a16="http://schemas.microsoft.com/office/drawing/2014/main" val="1729084458"/>
                  </a:ext>
                </a:extLst>
              </a:tr>
              <a:tr h="370840">
                <a:tc>
                  <a:txBody>
                    <a:bodyPr/>
                    <a:lstStyle/>
                    <a:p>
                      <a:r>
                        <a:rPr lang="en-US" b="1" dirty="0">
                          <a:solidFill>
                            <a:schemeClr val="tx1"/>
                          </a:solidFill>
                        </a:rPr>
                        <a:t>Communicate the model</a:t>
                      </a:r>
                    </a:p>
                  </a:txBody>
                  <a:tcPr>
                    <a:solidFill>
                      <a:schemeClr val="bg2"/>
                    </a:solidFill>
                  </a:tcPr>
                </a:tc>
                <a:tc>
                  <a:txBody>
                    <a:bodyPr/>
                    <a:lstStyle/>
                    <a:p>
                      <a:pPr algn="ctr"/>
                      <a:r>
                        <a:rPr lang="en-US" dirty="0"/>
                        <a:t>C</a:t>
                      </a:r>
                    </a:p>
                  </a:txBody>
                  <a:tcPr/>
                </a:tc>
                <a:tc>
                  <a:txBody>
                    <a:bodyPr/>
                    <a:lstStyle/>
                    <a:p>
                      <a:pPr algn="ctr"/>
                      <a:r>
                        <a:rPr lang="en-US" dirty="0"/>
                        <a:t>A, R</a:t>
                      </a:r>
                    </a:p>
                  </a:txBody>
                  <a:tcPr/>
                </a:tc>
                <a:tc>
                  <a:txBody>
                    <a:bodyPr/>
                    <a:lstStyle/>
                    <a:p>
                      <a:pPr algn="ctr"/>
                      <a:r>
                        <a:rPr lang="en-US" dirty="0"/>
                        <a:t>R</a:t>
                      </a:r>
                    </a:p>
                  </a:txBody>
                  <a:tcPr/>
                </a:tc>
                <a:tc>
                  <a:txBody>
                    <a:bodyPr/>
                    <a:lstStyle/>
                    <a:p>
                      <a:pPr algn="ctr"/>
                      <a:r>
                        <a:rPr lang="en-US" dirty="0"/>
                        <a:t>I</a:t>
                      </a:r>
                    </a:p>
                  </a:txBody>
                  <a:tcPr/>
                </a:tc>
                <a:extLst>
                  <a:ext uri="{0D108BD9-81ED-4DB2-BD59-A6C34878D82A}">
                    <a16:rowId xmlns:a16="http://schemas.microsoft.com/office/drawing/2014/main" val="1056823311"/>
                  </a:ext>
                </a:extLst>
              </a:tr>
            </a:tbl>
          </a:graphicData>
        </a:graphic>
      </p:graphicFrame>
      <p:sp>
        <p:nvSpPr>
          <p:cNvPr id="3" name="Title 2">
            <a:extLst>
              <a:ext uri="{FF2B5EF4-FFF2-40B4-BE49-F238E27FC236}">
                <a16:creationId xmlns:a16="http://schemas.microsoft.com/office/drawing/2014/main" id="{1C9474F6-EBFB-CFF3-4B40-E1358C6D3C27}"/>
              </a:ext>
            </a:extLst>
          </p:cNvPr>
          <p:cNvSpPr>
            <a:spLocks noGrp="1"/>
          </p:cNvSpPr>
          <p:nvPr>
            <p:ph type="title"/>
          </p:nvPr>
        </p:nvSpPr>
        <p:spPr/>
        <p:txBody>
          <a:bodyPr/>
          <a:lstStyle/>
          <a:p>
            <a:r>
              <a:rPr lang="en-US" dirty="0"/>
              <a:t>Key Decision Points</a:t>
            </a:r>
          </a:p>
        </p:txBody>
      </p:sp>
      <p:sp>
        <p:nvSpPr>
          <p:cNvPr id="4" name="Footer Placeholder 3">
            <a:extLst>
              <a:ext uri="{FF2B5EF4-FFF2-40B4-BE49-F238E27FC236}">
                <a16:creationId xmlns:a16="http://schemas.microsoft.com/office/drawing/2014/main" id="{23B63BA9-CA38-84EA-B8B8-7D1CB9B6FEE3}"/>
              </a:ext>
            </a:extLst>
          </p:cNvPr>
          <p:cNvSpPr>
            <a:spLocks noGrp="1"/>
          </p:cNvSpPr>
          <p:nvPr>
            <p:ph type="ftr" sz="quarter" idx="16"/>
          </p:nvPr>
        </p:nvSpPr>
        <p:spPr/>
        <p:txBody>
          <a:bodyPr/>
          <a:lstStyle/>
          <a:p>
            <a:r>
              <a:rPr lang="en-US"/>
              <a:t>Eastern Washington University June Steering Committee Update</a:t>
            </a:r>
          </a:p>
        </p:txBody>
      </p:sp>
      <p:sp>
        <p:nvSpPr>
          <p:cNvPr id="5" name="Slide Number Placeholder 4">
            <a:extLst>
              <a:ext uri="{FF2B5EF4-FFF2-40B4-BE49-F238E27FC236}">
                <a16:creationId xmlns:a16="http://schemas.microsoft.com/office/drawing/2014/main" id="{6F5BEC76-1FB7-DC66-0DEC-0C3AB2DCF528}"/>
              </a:ext>
            </a:extLst>
          </p:cNvPr>
          <p:cNvSpPr>
            <a:spLocks noGrp="1"/>
          </p:cNvSpPr>
          <p:nvPr>
            <p:ph type="sldNum" sz="quarter" idx="17"/>
          </p:nvPr>
        </p:nvSpPr>
        <p:spPr/>
        <p:txBody>
          <a:bodyPr/>
          <a:lstStyle/>
          <a:p>
            <a:fld id="{D80659BF-CB79-4A8E-8A5E-9707540CF6F7}" type="slidenum">
              <a:rPr lang="en-US" smtClean="0"/>
              <a:pPr/>
              <a:t>13</a:t>
            </a:fld>
            <a:endParaRPr lang="en-US"/>
          </a:p>
        </p:txBody>
      </p:sp>
      <p:sp>
        <p:nvSpPr>
          <p:cNvPr id="7" name="TextBox 6">
            <a:extLst>
              <a:ext uri="{FF2B5EF4-FFF2-40B4-BE49-F238E27FC236}">
                <a16:creationId xmlns:a16="http://schemas.microsoft.com/office/drawing/2014/main" id="{D12F8AC1-EE92-42EF-EF14-C7A2A79E3FEA}"/>
              </a:ext>
            </a:extLst>
          </p:cNvPr>
          <p:cNvSpPr txBox="1"/>
          <p:nvPr/>
        </p:nvSpPr>
        <p:spPr>
          <a:xfrm>
            <a:off x="468659" y="4811890"/>
            <a:ext cx="6660445" cy="1207911"/>
          </a:xfrm>
          <a:prstGeom prst="rect">
            <a:avLst/>
          </a:prstGeom>
          <a:noFill/>
        </p:spPr>
        <p:txBody>
          <a:bodyPr wrap="square" lIns="0" tIns="0" rIns="0" bIns="0" rtlCol="0">
            <a:noAutofit/>
          </a:bodyPr>
          <a:lstStyle/>
          <a:p>
            <a:pPr marL="171450" indent="-171450">
              <a:spcAft>
                <a:spcPts val="400"/>
              </a:spcAft>
              <a:buFont typeface="Arial" panose="020B0604020202020204" pitchFamily="34" charset="0"/>
              <a:buChar char="•"/>
            </a:pPr>
            <a:r>
              <a:rPr lang="en-US" sz="1600" dirty="0">
                <a:solidFill>
                  <a:srgbClr val="0E3837"/>
                </a:solidFill>
                <a:latin typeface="Arial" panose="020B0604020202020204" pitchFamily="34" charset="0"/>
                <a:cs typeface="Arial" panose="020B0604020202020204" pitchFamily="34" charset="0"/>
              </a:rPr>
              <a:t>R = Responsible (completes the work)</a:t>
            </a:r>
          </a:p>
          <a:p>
            <a:pPr marL="171450" indent="-171450">
              <a:spcAft>
                <a:spcPts val="400"/>
              </a:spcAft>
              <a:buFont typeface="Arial" panose="020B0604020202020204" pitchFamily="34" charset="0"/>
              <a:buChar char="•"/>
            </a:pPr>
            <a:r>
              <a:rPr lang="en-US" sz="1600" dirty="0">
                <a:solidFill>
                  <a:srgbClr val="0E3837"/>
                </a:solidFill>
                <a:latin typeface="Arial" panose="020B0604020202020204" pitchFamily="34" charset="0"/>
                <a:cs typeface="Arial" panose="020B0604020202020204" pitchFamily="34" charset="0"/>
              </a:rPr>
              <a:t>A = Accountable (set expectations, makes decisions)</a:t>
            </a:r>
          </a:p>
          <a:p>
            <a:pPr marL="171450" indent="-171450">
              <a:spcAft>
                <a:spcPts val="400"/>
              </a:spcAft>
              <a:buFont typeface="Arial" panose="020B0604020202020204" pitchFamily="34" charset="0"/>
              <a:buChar char="•"/>
            </a:pPr>
            <a:r>
              <a:rPr lang="en-US" sz="1600" dirty="0">
                <a:solidFill>
                  <a:srgbClr val="0E3837"/>
                </a:solidFill>
                <a:latin typeface="Arial" panose="020B0604020202020204" pitchFamily="34" charset="0"/>
                <a:cs typeface="Arial" panose="020B0604020202020204" pitchFamily="34" charset="0"/>
              </a:rPr>
              <a:t>C = Consulted (</a:t>
            </a:r>
            <a:r>
              <a:rPr lang="en-US" sz="1600">
                <a:solidFill>
                  <a:srgbClr val="0E3837"/>
                </a:solidFill>
                <a:latin typeface="Arial" panose="020B0604020202020204" pitchFamily="34" charset="0"/>
                <a:cs typeface="Arial" panose="020B0604020202020204" pitchFamily="34" charset="0"/>
              </a:rPr>
              <a:t>provide recommendations </a:t>
            </a:r>
            <a:r>
              <a:rPr lang="en-US" sz="1600" dirty="0">
                <a:solidFill>
                  <a:srgbClr val="0E3837"/>
                </a:solidFill>
                <a:latin typeface="Arial" panose="020B0604020202020204" pitchFamily="34" charset="0"/>
                <a:cs typeface="Arial" panose="020B0604020202020204" pitchFamily="34" charset="0"/>
              </a:rPr>
              <a:t>and feedback)</a:t>
            </a:r>
          </a:p>
          <a:p>
            <a:pPr marL="171450" indent="-171450">
              <a:spcAft>
                <a:spcPts val="400"/>
              </a:spcAft>
              <a:buFont typeface="Arial" panose="020B0604020202020204" pitchFamily="34" charset="0"/>
              <a:buChar char="•"/>
            </a:pPr>
            <a:r>
              <a:rPr lang="en-US" sz="1600" dirty="0">
                <a:solidFill>
                  <a:srgbClr val="0E3837"/>
                </a:solidFill>
                <a:latin typeface="Arial" panose="020B0604020202020204" pitchFamily="34" charset="0"/>
                <a:cs typeface="Arial" panose="020B0604020202020204" pitchFamily="34" charset="0"/>
              </a:rPr>
              <a:t>I = Informed (be looped in on progress)</a:t>
            </a:r>
          </a:p>
        </p:txBody>
      </p:sp>
    </p:spTree>
    <p:extLst>
      <p:ext uri="{BB962C8B-B14F-4D97-AF65-F5344CB8AC3E}">
        <p14:creationId xmlns:p14="http://schemas.microsoft.com/office/powerpoint/2010/main" val="398794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910DE1-954D-B3E3-75D7-B3A685ACEB23}"/>
              </a:ext>
            </a:extLst>
          </p:cNvPr>
          <p:cNvSpPr>
            <a:spLocks noGrp="1"/>
          </p:cNvSpPr>
          <p:nvPr>
            <p:ph sz="quarter" idx="15"/>
          </p:nvPr>
        </p:nvSpPr>
        <p:spPr/>
        <p:txBody>
          <a:bodyPr/>
          <a:lstStyle/>
          <a:p>
            <a:pPr marL="342900" indent="-342900">
              <a:buFont typeface="Arial" panose="020B0604020202020204" pitchFamily="34" charset="0"/>
              <a:buChar char="•"/>
            </a:pPr>
            <a:r>
              <a:rPr lang="en-US" dirty="0">
                <a:solidFill>
                  <a:schemeClr val="accent3">
                    <a:lumMod val="40000"/>
                    <a:lumOff val="60000"/>
                  </a:schemeClr>
                </a:solidFill>
              </a:rPr>
              <a:t>Moss Adams to begin workshopping budget model using EWU data</a:t>
            </a:r>
          </a:p>
          <a:p>
            <a:pPr marL="342900" indent="-342900">
              <a:buFont typeface="Arial" panose="020B0604020202020204" pitchFamily="34" charset="0"/>
              <a:buChar char="•"/>
            </a:pPr>
            <a:r>
              <a:rPr lang="en-US" dirty="0">
                <a:solidFill>
                  <a:schemeClr val="accent3">
                    <a:lumMod val="40000"/>
                    <a:lumOff val="60000"/>
                  </a:schemeClr>
                </a:solidFill>
              </a:rPr>
              <a:t>Upcoming Steering Committee work to focus on review of the draft budget model and identified policy decisions</a:t>
            </a:r>
          </a:p>
          <a:p>
            <a:pPr marL="342900" indent="-342900">
              <a:buFont typeface="Arial" panose="020B0604020202020204" pitchFamily="34" charset="0"/>
              <a:buChar char="•"/>
            </a:pPr>
            <a:r>
              <a:rPr lang="en-US" dirty="0">
                <a:solidFill>
                  <a:schemeClr val="accent3">
                    <a:lumMod val="40000"/>
                    <a:lumOff val="60000"/>
                  </a:schemeClr>
                </a:solidFill>
              </a:rPr>
              <a:t>Collaboratively continue to iterate upon the budget model</a:t>
            </a:r>
          </a:p>
        </p:txBody>
      </p:sp>
      <p:sp>
        <p:nvSpPr>
          <p:cNvPr id="3" name="Title 2">
            <a:extLst>
              <a:ext uri="{FF2B5EF4-FFF2-40B4-BE49-F238E27FC236}">
                <a16:creationId xmlns:a16="http://schemas.microsoft.com/office/drawing/2014/main" id="{81E6EB48-C1C9-8E48-D940-6787784942A5}"/>
              </a:ext>
            </a:extLst>
          </p:cNvPr>
          <p:cNvSpPr>
            <a:spLocks noGrp="1"/>
          </p:cNvSpPr>
          <p:nvPr>
            <p:ph type="title"/>
          </p:nvPr>
        </p:nvSpPr>
        <p:spPr/>
        <p:txBody>
          <a:bodyPr/>
          <a:lstStyle/>
          <a:p>
            <a:r>
              <a:rPr lang="en-US"/>
              <a:t>Next Steps</a:t>
            </a:r>
          </a:p>
        </p:txBody>
      </p:sp>
      <p:sp>
        <p:nvSpPr>
          <p:cNvPr id="5" name="Slide Number Placeholder 4">
            <a:extLst>
              <a:ext uri="{FF2B5EF4-FFF2-40B4-BE49-F238E27FC236}">
                <a16:creationId xmlns:a16="http://schemas.microsoft.com/office/drawing/2014/main" id="{81649F32-812B-231D-8441-FD27308F0B13}"/>
              </a:ext>
            </a:extLst>
          </p:cNvPr>
          <p:cNvSpPr>
            <a:spLocks noGrp="1"/>
          </p:cNvSpPr>
          <p:nvPr>
            <p:ph type="sldNum" sz="quarter" idx="37"/>
          </p:nvPr>
        </p:nvSpPr>
        <p:spPr/>
        <p:txBody>
          <a:bodyPr/>
          <a:lstStyle/>
          <a:p>
            <a:fld id="{D80659BF-CB79-4A8E-8A5E-9707540CF6F7}" type="slidenum">
              <a:rPr lang="en-US" smtClean="0"/>
              <a:pPr/>
              <a:t>14</a:t>
            </a:fld>
            <a:endParaRPr lang="en-US"/>
          </a:p>
        </p:txBody>
      </p:sp>
      <p:pic>
        <p:nvPicPr>
          <p:cNvPr id="7" name="Picture Placeholder 6">
            <a:extLst>
              <a:ext uri="{FF2B5EF4-FFF2-40B4-BE49-F238E27FC236}">
                <a16:creationId xmlns:a16="http://schemas.microsoft.com/office/drawing/2014/main" id="{4D413ABB-07AC-4557-7D3D-D624F16FBB60}"/>
              </a:ext>
            </a:extLst>
          </p:cNvPr>
          <p:cNvPicPr>
            <a:picLocks noGrp="1" noChangeAspect="1"/>
          </p:cNvPicPr>
          <p:nvPr>
            <p:ph type="pic" sz="quarter" idx="35"/>
          </p:nvPr>
        </p:nvPicPr>
        <p:blipFill>
          <a:blip r:embed="rId2"/>
          <a:srcRect l="37" r="37"/>
          <a:stretch>
            <a:fillRect/>
          </a:stretch>
        </p:blipFill>
        <p:spPr>
          <a:prstGeom prst="rect">
            <a:avLst/>
          </a:prstGeom>
        </p:spPr>
      </p:pic>
      <p:sp>
        <p:nvSpPr>
          <p:cNvPr id="4" name="Footer Placeholder 3">
            <a:extLst>
              <a:ext uri="{FF2B5EF4-FFF2-40B4-BE49-F238E27FC236}">
                <a16:creationId xmlns:a16="http://schemas.microsoft.com/office/drawing/2014/main" id="{A5C87647-7009-A7DE-734F-B452003F65FE}"/>
              </a:ext>
            </a:extLst>
          </p:cNvPr>
          <p:cNvSpPr>
            <a:spLocks noGrp="1"/>
          </p:cNvSpPr>
          <p:nvPr>
            <p:ph type="ftr" sz="quarter" idx="36"/>
          </p:nvPr>
        </p:nvSpPr>
        <p:spPr/>
        <p:txBody>
          <a:bodyPr/>
          <a:lstStyle/>
          <a:p>
            <a:r>
              <a:rPr lang="en-US"/>
              <a:t>Eastern Washington University June Steering Committee Update</a:t>
            </a:r>
          </a:p>
        </p:txBody>
      </p:sp>
    </p:spTree>
    <p:extLst>
      <p:ext uri="{BB962C8B-B14F-4D97-AF65-F5344CB8AC3E}">
        <p14:creationId xmlns:p14="http://schemas.microsoft.com/office/powerpoint/2010/main" val="59327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211FEB5-EAB8-D147-9306-805D233D9D23}"/>
              </a:ext>
            </a:extLst>
          </p:cNvPr>
          <p:cNvSpPr>
            <a:spLocks noGrp="1"/>
          </p:cNvSpPr>
          <p:nvPr>
            <p:ph type="ftr" sz="quarter" idx="10"/>
          </p:nvPr>
        </p:nvSpPr>
        <p:spPr/>
        <p:txBody>
          <a:bodyPr/>
          <a:lstStyle/>
          <a:p>
            <a:r>
              <a:rPr lang="en-US"/>
              <a:t>Eastern Washington University June Steering Committee Update</a:t>
            </a:r>
          </a:p>
        </p:txBody>
      </p:sp>
      <p:sp>
        <p:nvSpPr>
          <p:cNvPr id="3" name="Slide Number Placeholder 2">
            <a:extLst>
              <a:ext uri="{FF2B5EF4-FFF2-40B4-BE49-F238E27FC236}">
                <a16:creationId xmlns:a16="http://schemas.microsoft.com/office/drawing/2014/main" id="{D5F66ADE-C300-0D41-BDF5-3D76DBE58056}"/>
              </a:ext>
            </a:extLst>
          </p:cNvPr>
          <p:cNvSpPr>
            <a:spLocks noGrp="1"/>
          </p:cNvSpPr>
          <p:nvPr>
            <p:ph type="sldNum" sz="quarter" idx="11"/>
          </p:nvPr>
        </p:nvSpPr>
        <p:spPr/>
        <p:txBody>
          <a:bodyPr/>
          <a:lstStyle/>
          <a:p>
            <a:fld id="{D80659BF-CB79-4A8E-8A5E-9707540CF6F7}" type="slidenum">
              <a:rPr lang="en-US" smtClean="0"/>
              <a:pPr/>
              <a:t>15</a:t>
            </a:fld>
            <a:endParaRPr lang="en-US"/>
          </a:p>
        </p:txBody>
      </p:sp>
    </p:spTree>
    <p:extLst>
      <p:ext uri="{BB962C8B-B14F-4D97-AF65-F5344CB8AC3E}">
        <p14:creationId xmlns:p14="http://schemas.microsoft.com/office/powerpoint/2010/main" val="3731666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 Digital (RGB)">
  <a:themeElements>
    <a:clrScheme name="MA Digital (RGB)">
      <a:dk1>
        <a:sysClr val="windowText" lastClr="000000"/>
      </a:dk1>
      <a:lt1>
        <a:sysClr val="window" lastClr="FFFFFF"/>
      </a:lt1>
      <a:dk2>
        <a:srgbClr val="0E3837"/>
      </a:dk2>
      <a:lt2>
        <a:srgbClr val="E5E1DB"/>
      </a:lt2>
      <a:accent1>
        <a:srgbClr val="0E3837"/>
      </a:accent1>
      <a:accent2>
        <a:srgbClr val="A2F434"/>
      </a:accent2>
      <a:accent3>
        <a:srgbClr val="CFC7BA"/>
      </a:accent3>
      <a:accent4>
        <a:srgbClr val="ADCCC6"/>
      </a:accent4>
      <a:accent5>
        <a:srgbClr val="004F50"/>
      </a:accent5>
      <a:accent6>
        <a:srgbClr val="93A5A5"/>
      </a:accent6>
      <a:hlink>
        <a:srgbClr val="87DB03"/>
      </a:hlink>
      <a:folHlink>
        <a:srgbClr val="0E3837"/>
      </a:folHlink>
    </a:clrScheme>
    <a:fontScheme name="MA 2017">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6350">
          <a:solidFill>
            <a:schemeClr val="accent1"/>
          </a:solidFill>
        </a:ln>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txDef>
      <a:spPr>
        <a:noFill/>
      </a:spPr>
      <a:bodyPr wrap="square" lIns="0" tIns="0" rIns="0" bIns="0" rtlCol="0">
        <a:noAutofit/>
      </a:bodyPr>
      <a:lstStyle>
        <a:defPPr marL="74613" indent="-74613">
          <a:spcAft>
            <a:spcPts val="400"/>
          </a:spcAft>
          <a:buFont typeface="Arial" panose="020B0604020202020204" pitchFamily="34" charset="0"/>
          <a:buChar char="-"/>
          <a:defRPr sz="1000" smtClean="0">
            <a:solidFill>
              <a:srgbClr val="0E3837"/>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E22250DB-89CD-46F7-8336-CE0E9BD92C1D}" vid="{2E34E78B-6ABE-4193-800C-28C6C371D2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copyFinalReporthere0 xmlns="b3976b33-d397-46eb-9a71-5483191d48d2">
      <Url xsi:nil="true"/>
      <Description xsi:nil="true"/>
    </copyFinalReporthere0>
    <CopyFinalReporthere xmlns="b3976b33-d397-46eb-9a71-5483191d48d2">
      <Url xsi:nil="true"/>
      <Description xsi:nil="true"/>
    </CopyFinalReporthere>
    <lcf76f155ced4ddcb4097134ff3c332f xmlns="b3976b33-d397-46eb-9a71-5483191d48d2">
      <Terms xmlns="http://schemas.microsoft.com/office/infopath/2007/PartnerControls"/>
    </lcf76f155ced4ddcb4097134ff3c332f>
    <TaxCatchAll xmlns="cc8af217-56f1-42aa-bd62-9380dd610029" xsi:nil="true"/>
    <SharedWithUsers xmlns="cc8af217-56f1-42aa-bd62-9380dd610029">
      <UserInfo>
        <DisplayName>Tammy Lohr</DisplayName>
        <AccountId>64</AccountId>
        <AccountType/>
      </UserInfo>
      <UserInfo>
        <DisplayName>Annie Fadely</DisplayName>
        <AccountId>135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42EEF4A99E8624CB447D2C278E2046B" ma:contentTypeVersion="19" ma:contentTypeDescription="Create a new document." ma:contentTypeScope="" ma:versionID="65dc88e2661c366dfd6ee9f1715cfd8b">
  <xsd:schema xmlns:xsd="http://www.w3.org/2001/XMLSchema" xmlns:xs="http://www.w3.org/2001/XMLSchema" xmlns:p="http://schemas.microsoft.com/office/2006/metadata/properties" xmlns:ns1="http://schemas.microsoft.com/sharepoint/v3" xmlns:ns2="b3976b33-d397-46eb-9a71-5483191d48d2" xmlns:ns3="cc8af217-56f1-42aa-bd62-9380dd610029" targetNamespace="http://schemas.microsoft.com/office/2006/metadata/properties" ma:root="true" ma:fieldsID="5f078a2abe14e2c2accd46d302d075d8" ns1:_="" ns2:_="" ns3:_="">
    <xsd:import namespace="http://schemas.microsoft.com/sharepoint/v3"/>
    <xsd:import namespace="b3976b33-d397-46eb-9a71-5483191d48d2"/>
    <xsd:import namespace="cc8af217-56f1-42aa-bd62-9380dd610029"/>
    <xsd:element name="properties">
      <xsd:complexType>
        <xsd:sequence>
          <xsd:element name="documentManagement">
            <xsd:complexType>
              <xsd:all>
                <xsd:element ref="ns2:CopyFinalReporthere" minOccurs="0"/>
                <xsd:element ref="ns2:copyFinalReporthere0"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976b33-d397-46eb-9a71-5483191d48d2" elementFormDefault="qualified">
    <xsd:import namespace="http://schemas.microsoft.com/office/2006/documentManagement/types"/>
    <xsd:import namespace="http://schemas.microsoft.com/office/infopath/2007/PartnerControls"/>
    <xsd:element name="CopyFinalReporthere" ma:index="8" nillable="true" ma:displayName="Copy Final Report here" ma:description="https://mossadams.sharepoint.com/sites/Consulting-maas-team-bc/Final%20Report%20Library/Forms/AllItems.aspx" ma:format="Hyperlink" ma:internalName="CopyFinalReporthere">
      <xsd:complexType>
        <xsd:complexContent>
          <xsd:extension base="dms:URL">
            <xsd:sequence>
              <xsd:element name="Url" type="dms:ValidUrl" minOccurs="0" nillable="true"/>
              <xsd:element name="Description" type="xsd:string" nillable="true"/>
            </xsd:sequence>
          </xsd:extension>
        </xsd:complexContent>
      </xsd:complexType>
    </xsd:element>
    <xsd:element name="copyFinalReporthere0" ma:index="9" nillable="true" ma:displayName="copy Final Report here" ma:description="https://mossadams.sharepoint.com/sites/Consulting-maas-team-bc/Final%20Report%20Library/Forms/AllItems.aspx" ma:format="Hyperlink" ma:internalName="copyFinalReporthere0">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f945c8-de12-40c6-9900-c04c18c284f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8af217-56f1-42aa-bd62-9380dd61002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3cf8c59-7a4e-4a51-b951-9a05b6c368cd}" ma:internalName="TaxCatchAll" ma:showField="CatchAllData" ma:web="cc8af217-56f1-42aa-bd62-9380dd6100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EE81C5-7586-47EE-B5CA-E2B7BEE240C4}">
  <ds:schemaRefs>
    <ds:schemaRef ds:uri="http://schemas.microsoft.com/sharepoint/v3/contenttype/forms"/>
  </ds:schemaRefs>
</ds:datastoreItem>
</file>

<file path=customXml/itemProps2.xml><?xml version="1.0" encoding="utf-8"?>
<ds:datastoreItem xmlns:ds="http://schemas.openxmlformats.org/officeDocument/2006/customXml" ds:itemID="{9EB3C865-73F3-45C7-85E9-E3BA299C822C}">
  <ds:schemaRefs>
    <ds:schemaRef ds:uri="b3976b33-d397-46eb-9a71-5483191d48d2"/>
    <ds:schemaRef ds:uri="cc8af217-56f1-42aa-bd62-9380dd6100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39DDCA8-9B00-4717-A8EA-DDBA648C14A1}">
  <ds:schemaRefs>
    <ds:schemaRef ds:uri="b3976b33-d397-46eb-9a71-5483191d48d2"/>
    <ds:schemaRef ds:uri="cc8af217-56f1-42aa-bd62-9380dd6100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Moss Adams - Computer screen presentation</Template>
  <TotalTime>48</TotalTime>
  <Words>1091</Words>
  <Application>Microsoft Office PowerPoint</Application>
  <PresentationFormat>Custom</PresentationFormat>
  <Paragraphs>188</Paragraphs>
  <Slides>15</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Nova Cond</vt:lpstr>
      <vt:lpstr>Calibri</vt:lpstr>
      <vt:lpstr>Georgia</vt:lpstr>
      <vt:lpstr>MA Digital (RGB)</vt:lpstr>
      <vt:lpstr>Eastern Washington University Steering Committee Meeting</vt:lpstr>
      <vt:lpstr>PowerPoint Presentation</vt:lpstr>
      <vt:lpstr>Guiding Principles Update</vt:lpstr>
      <vt:lpstr>Final Guiding Principles</vt:lpstr>
      <vt:lpstr>Project Update</vt:lpstr>
      <vt:lpstr>Budget Revision Process</vt:lpstr>
      <vt:lpstr>Project Milestones</vt:lpstr>
      <vt:lpstr>Modeling Option 3  Performance-Based/Activity-Based/Incentive-Based Hybrid</vt:lpstr>
      <vt:lpstr>Roles &amp; Responsibilities </vt:lpstr>
      <vt:lpstr>Moss Adams</vt:lpstr>
      <vt:lpstr>Steering Committee</vt:lpstr>
      <vt:lpstr>Executive Leadership</vt:lpstr>
      <vt:lpstr>Key Decision Points</vt:lpstr>
      <vt:lpstr>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EWU Budget Model Options DRAFT 5-2-24</dc:title>
  <dc:creator>Tammy.Lohr@mossadams.com</dc:creator>
  <cp:keywords/>
  <cp:lastModifiedBy>Tammy Lohr</cp:lastModifiedBy>
  <cp:revision>2</cp:revision>
  <cp:lastPrinted>2018-01-07T22:13:39Z</cp:lastPrinted>
  <dcterms:created xsi:type="dcterms:W3CDTF">2024-05-01T15:49:44Z</dcterms:created>
  <dcterms:modified xsi:type="dcterms:W3CDTF">2024-06-20T22:47:43Z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0x010100C42EEF4A99E8624CB447D2C278E2046B</vt:lpwstr>
  </property>
  <property fmtid="{D5CDD505-2E9C-101B-9397-08002B2CF9AE}" pid="3" name="Editable By">
    <vt:lpwstr/>
  </property>
  <property fmtid="{D5CDD505-2E9C-101B-9397-08002B2CF9AE}" pid="4" name="MediaServiceImageTags">
    <vt:lpwstr/>
  </property>
</Properties>
</file>