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2" r:id="rId4"/>
  </p:sldMasterIdLst>
  <p:notesMasterIdLst>
    <p:notesMasterId r:id="rId35"/>
  </p:notesMasterIdLst>
  <p:handoutMasterIdLst>
    <p:handoutMasterId r:id="rId36"/>
  </p:handoutMasterIdLst>
  <p:sldIdLst>
    <p:sldId id="559" r:id="rId5"/>
    <p:sldId id="555" r:id="rId6"/>
    <p:sldId id="560" r:id="rId7"/>
    <p:sldId id="898" r:id="rId8"/>
    <p:sldId id="904" r:id="rId9"/>
    <p:sldId id="903" r:id="rId10"/>
    <p:sldId id="905" r:id="rId11"/>
    <p:sldId id="906" r:id="rId12"/>
    <p:sldId id="914" r:id="rId13"/>
    <p:sldId id="915" r:id="rId14"/>
    <p:sldId id="916" r:id="rId15"/>
    <p:sldId id="917" r:id="rId16"/>
    <p:sldId id="918" r:id="rId17"/>
    <p:sldId id="919" r:id="rId18"/>
    <p:sldId id="920" r:id="rId19"/>
    <p:sldId id="921" r:id="rId20"/>
    <p:sldId id="923" r:id="rId21"/>
    <p:sldId id="924" r:id="rId22"/>
    <p:sldId id="926" r:id="rId23"/>
    <p:sldId id="922" r:id="rId24"/>
    <p:sldId id="908" r:id="rId25"/>
    <p:sldId id="909" r:id="rId26"/>
    <p:sldId id="928" r:id="rId27"/>
    <p:sldId id="912" r:id="rId28"/>
    <p:sldId id="929" r:id="rId29"/>
    <p:sldId id="913" r:id="rId30"/>
    <p:sldId id="565" r:id="rId31"/>
    <p:sldId id="564" r:id="rId32"/>
    <p:sldId id="890" r:id="rId33"/>
    <p:sldId id="544" r:id="rId34"/>
  </p:sldIdLst>
  <p:sldSz cx="11379200" cy="6400800"/>
  <p:notesSz cx="6858000" cy="9144000"/>
  <p:defaultTextStyle>
    <a:defPPr>
      <a:defRPr lang="en-US"/>
    </a:defPPr>
    <a:lvl1pPr marL="0" algn="l" defTabSz="779069" rtl="0" eaLnBrk="1" latinLnBrk="0" hangingPunct="1">
      <a:defRPr sz="1534" kern="1200">
        <a:solidFill>
          <a:schemeClr val="tx1"/>
        </a:solidFill>
        <a:latin typeface="+mn-lt"/>
        <a:ea typeface="+mn-ea"/>
        <a:cs typeface="+mn-cs"/>
      </a:defRPr>
    </a:lvl1pPr>
    <a:lvl2pPr marL="389534" algn="l" defTabSz="779069" rtl="0" eaLnBrk="1" latinLnBrk="0" hangingPunct="1">
      <a:defRPr sz="1534" kern="1200">
        <a:solidFill>
          <a:schemeClr val="tx1"/>
        </a:solidFill>
        <a:latin typeface="+mn-lt"/>
        <a:ea typeface="+mn-ea"/>
        <a:cs typeface="+mn-cs"/>
      </a:defRPr>
    </a:lvl2pPr>
    <a:lvl3pPr marL="779069" algn="l" defTabSz="779069" rtl="0" eaLnBrk="1" latinLnBrk="0" hangingPunct="1">
      <a:defRPr sz="1534" kern="1200">
        <a:solidFill>
          <a:schemeClr val="tx1"/>
        </a:solidFill>
        <a:latin typeface="+mn-lt"/>
        <a:ea typeface="+mn-ea"/>
        <a:cs typeface="+mn-cs"/>
      </a:defRPr>
    </a:lvl3pPr>
    <a:lvl4pPr marL="1168603" algn="l" defTabSz="779069" rtl="0" eaLnBrk="1" latinLnBrk="0" hangingPunct="1">
      <a:defRPr sz="1534" kern="1200">
        <a:solidFill>
          <a:schemeClr val="tx1"/>
        </a:solidFill>
        <a:latin typeface="+mn-lt"/>
        <a:ea typeface="+mn-ea"/>
        <a:cs typeface="+mn-cs"/>
      </a:defRPr>
    </a:lvl4pPr>
    <a:lvl5pPr marL="1558138" algn="l" defTabSz="779069" rtl="0" eaLnBrk="1" latinLnBrk="0" hangingPunct="1">
      <a:defRPr sz="1534" kern="1200">
        <a:solidFill>
          <a:schemeClr val="tx1"/>
        </a:solidFill>
        <a:latin typeface="+mn-lt"/>
        <a:ea typeface="+mn-ea"/>
        <a:cs typeface="+mn-cs"/>
      </a:defRPr>
    </a:lvl5pPr>
    <a:lvl6pPr marL="1947672" algn="l" defTabSz="779069" rtl="0" eaLnBrk="1" latinLnBrk="0" hangingPunct="1">
      <a:defRPr sz="1534" kern="1200">
        <a:solidFill>
          <a:schemeClr val="tx1"/>
        </a:solidFill>
        <a:latin typeface="+mn-lt"/>
        <a:ea typeface="+mn-ea"/>
        <a:cs typeface="+mn-cs"/>
      </a:defRPr>
    </a:lvl6pPr>
    <a:lvl7pPr marL="2337206" algn="l" defTabSz="779069" rtl="0" eaLnBrk="1" latinLnBrk="0" hangingPunct="1">
      <a:defRPr sz="1534" kern="1200">
        <a:solidFill>
          <a:schemeClr val="tx1"/>
        </a:solidFill>
        <a:latin typeface="+mn-lt"/>
        <a:ea typeface="+mn-ea"/>
        <a:cs typeface="+mn-cs"/>
      </a:defRPr>
    </a:lvl7pPr>
    <a:lvl8pPr marL="2726741" algn="l" defTabSz="779069" rtl="0" eaLnBrk="1" latinLnBrk="0" hangingPunct="1">
      <a:defRPr sz="1534" kern="1200">
        <a:solidFill>
          <a:schemeClr val="tx1"/>
        </a:solidFill>
        <a:latin typeface="+mn-lt"/>
        <a:ea typeface="+mn-ea"/>
        <a:cs typeface="+mn-cs"/>
      </a:defRPr>
    </a:lvl8pPr>
    <a:lvl9pPr marL="3116275" algn="l" defTabSz="779069" rtl="0" eaLnBrk="1" latinLnBrk="0" hangingPunct="1">
      <a:defRPr sz="1534"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049203-248C-1152-0DD5-FBE8D51E86DD}" name="Tammy Lohr" initials="TL" userId="S::TammyL@mossadams.ma::4ab30642-65e4-4891-92d7-03256b3fede2" providerId="AD"/>
  <p188:author id="{5D4DFC25-3B12-1FE8-0BB0-1ACE618828E9}" name="Bobby Korec" initials="BK" userId="S::BobbyK@mossadams.ma::ecba27e9-c29c-4d2a-a057-17ddb60942b6" providerId="AD"/>
  <p188:author id="{EF0C7861-3CAF-6C09-EBCB-50F2F72E6F99}" name="Annie Fadely" initials="AF" userId="S::AnnieF@mossadams.ma::4f2ed238-7e78-4388-986f-41dae6fb540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ura Fanning" initials="LF" lastIdx="1" clrIdx="0"/>
  <p:cmAuthor id="2" name="Laura Fanning" initials="LF [2]" lastIdx="1" clrIdx="1"/>
  <p:cmAuthor id="3" name="Laura Fanning" initials="LF [3]" lastIdx="1" clrIdx="2"/>
  <p:cmAuthor id="4" name="Laura Fanning" initials="LF [4]" lastIdx="1" clrIdx="3"/>
  <p:cmAuthor id="5" name="Laura Fanning" initials="LF [5]" lastIdx="1" clrIdx="4"/>
  <p:cmAuthor id="6" name="Laura Fanning" initials="LF [6]" lastIdx="1" clrIdx="5"/>
  <p:cmAuthor id="7" name="Laura Fanning" initials="LF [7]" lastIdx="1" clrIdx="6"/>
  <p:cmAuthor id="8" name="Laura Fanning" initials="LF [8]" lastIdx="1" clrIdx="7"/>
  <p:cmAuthor id="9" name="Laura Fanning" initials="LF [9]" lastIdx="1" clrIdx="8"/>
  <p:cmAuthor id="10" name="Laura Fanning" initials="LF [10]" lastIdx="1" clrIdx="9"/>
  <p:cmAuthor id="11" name="Laura Fanning" initials="LF [11]" lastIdx="1" clrIdx="10"/>
  <p:cmAuthor id="12" name="Laura Fanning" initials="LF [12]" lastIdx="1" clrIdx="11"/>
  <p:cmAuthor id="13" name="Laura Fanning" initials="LF [13]" lastIdx="1"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07446"/>
    <a:srgbClr val="0E3837"/>
    <a:srgbClr val="008F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7713BC-0CC4-4FEA-AE07-2EB3C0CEB7DE}" v="1200" dt="2024-08-22T15:35:01.8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694" autoAdjust="0"/>
    <p:restoredTop sz="95226" autoAdjust="0"/>
  </p:normalViewPr>
  <p:slideViewPr>
    <p:cSldViewPr snapToGrid="0">
      <p:cViewPr>
        <p:scale>
          <a:sx n="100" d="100"/>
          <a:sy n="100" d="100"/>
        </p:scale>
        <p:origin x="546" y="54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my Lohr-Schweitzer" userId="4ab30642-65e4-4891-92d7-03256b3fede2" providerId="ADAL" clId="{9B7713BC-0CC4-4FEA-AE07-2EB3C0CEB7DE}"/>
    <pc:docChg chg="undo custSel addSld delSld modSld sldOrd">
      <pc:chgData name="Tammy Lohr-Schweitzer" userId="4ab30642-65e4-4891-92d7-03256b3fede2" providerId="ADAL" clId="{9B7713BC-0CC4-4FEA-AE07-2EB3C0CEB7DE}" dt="2024-08-22T15:57:56.979" v="7512" actId="20577"/>
      <pc:docMkLst>
        <pc:docMk/>
      </pc:docMkLst>
      <pc:sldChg chg="modSp mod">
        <pc:chgData name="Tammy Lohr-Schweitzer" userId="4ab30642-65e4-4891-92d7-03256b3fede2" providerId="ADAL" clId="{9B7713BC-0CC4-4FEA-AE07-2EB3C0CEB7DE}" dt="2024-08-21T20:56:10.721" v="4338" actId="20577"/>
        <pc:sldMkLst>
          <pc:docMk/>
          <pc:sldMk cId="2719883468" sldId="555"/>
        </pc:sldMkLst>
        <pc:spChg chg="mod">
          <ac:chgData name="Tammy Lohr-Schweitzer" userId="4ab30642-65e4-4891-92d7-03256b3fede2" providerId="ADAL" clId="{9B7713BC-0CC4-4FEA-AE07-2EB3C0CEB7DE}" dt="2024-08-20T21:11:14.265" v="35" actId="20577"/>
          <ac:spMkLst>
            <pc:docMk/>
            <pc:sldMk cId="2719883468" sldId="555"/>
            <ac:spMk id="5" creationId="{85980599-A597-455C-83C9-CFA3F36555D9}"/>
          </ac:spMkLst>
        </pc:spChg>
        <pc:spChg chg="mod">
          <ac:chgData name="Tammy Lohr-Schweitzer" userId="4ab30642-65e4-4891-92d7-03256b3fede2" providerId="ADAL" clId="{9B7713BC-0CC4-4FEA-AE07-2EB3C0CEB7DE}" dt="2024-08-21T20:55:18.145" v="4272" actId="20577"/>
          <ac:spMkLst>
            <pc:docMk/>
            <pc:sldMk cId="2719883468" sldId="555"/>
            <ac:spMk id="6" creationId="{CE9D6506-8D19-4EC5-83D7-7D7D853828F0}"/>
          </ac:spMkLst>
        </pc:spChg>
        <pc:spChg chg="mod">
          <ac:chgData name="Tammy Lohr-Schweitzer" userId="4ab30642-65e4-4891-92d7-03256b3fede2" providerId="ADAL" clId="{9B7713BC-0CC4-4FEA-AE07-2EB3C0CEB7DE}" dt="2024-08-21T20:56:10.721" v="4338" actId="20577"/>
          <ac:spMkLst>
            <pc:docMk/>
            <pc:sldMk cId="2719883468" sldId="555"/>
            <ac:spMk id="7" creationId="{BC18D354-BA04-4DC8-BD3A-3521A0E0319F}"/>
          </ac:spMkLst>
        </pc:spChg>
      </pc:sldChg>
      <pc:sldChg chg="modSp mod">
        <pc:chgData name="Tammy Lohr-Schweitzer" userId="4ab30642-65e4-4891-92d7-03256b3fede2" providerId="ADAL" clId="{9B7713BC-0CC4-4FEA-AE07-2EB3C0CEB7DE}" dt="2024-08-20T21:11:05.746" v="14" actId="20577"/>
        <pc:sldMkLst>
          <pc:docMk/>
          <pc:sldMk cId="1349504638" sldId="559"/>
        </pc:sldMkLst>
        <pc:spChg chg="mod">
          <ac:chgData name="Tammy Lohr-Schweitzer" userId="4ab30642-65e4-4891-92d7-03256b3fede2" providerId="ADAL" clId="{9B7713BC-0CC4-4FEA-AE07-2EB3C0CEB7DE}" dt="2024-08-20T21:11:05.746" v="14" actId="20577"/>
          <ac:spMkLst>
            <pc:docMk/>
            <pc:sldMk cId="1349504638" sldId="559"/>
            <ac:spMk id="3" creationId="{EC827970-2375-43D2-9E2D-F39CF257AE54}"/>
          </ac:spMkLst>
        </pc:spChg>
      </pc:sldChg>
      <pc:sldChg chg="modSp mod">
        <pc:chgData name="Tammy Lohr-Schweitzer" userId="4ab30642-65e4-4891-92d7-03256b3fede2" providerId="ADAL" clId="{9B7713BC-0CC4-4FEA-AE07-2EB3C0CEB7DE}" dt="2024-08-20T21:11:46.140" v="91" actId="14100"/>
        <pc:sldMkLst>
          <pc:docMk/>
          <pc:sldMk cId="1224343033" sldId="560"/>
        </pc:sldMkLst>
        <pc:spChg chg="mod">
          <ac:chgData name="Tammy Lohr-Schweitzer" userId="4ab30642-65e4-4891-92d7-03256b3fede2" providerId="ADAL" clId="{9B7713BC-0CC4-4FEA-AE07-2EB3C0CEB7DE}" dt="2024-08-20T21:11:46.140" v="91" actId="14100"/>
          <ac:spMkLst>
            <pc:docMk/>
            <pc:sldMk cId="1224343033" sldId="560"/>
            <ac:spMk id="2" creationId="{C6349AE4-6E66-92F4-4DB9-E22CF664073B}"/>
          </ac:spMkLst>
        </pc:spChg>
        <pc:spChg chg="mod">
          <ac:chgData name="Tammy Lohr-Schweitzer" userId="4ab30642-65e4-4891-92d7-03256b3fede2" providerId="ADAL" clId="{9B7713BC-0CC4-4FEA-AE07-2EB3C0CEB7DE}" dt="2024-08-20T21:11:34.321" v="83" actId="20577"/>
          <ac:spMkLst>
            <pc:docMk/>
            <pc:sldMk cId="1224343033" sldId="560"/>
            <ac:spMk id="12" creationId="{8DA1A088-A5AE-4D39-8CF5-E4748EA50F1D}"/>
          </ac:spMkLst>
        </pc:spChg>
      </pc:sldChg>
      <pc:sldChg chg="modSp mod addCm delCm">
        <pc:chgData name="Tammy Lohr-Schweitzer" userId="4ab30642-65e4-4891-92d7-03256b3fede2" providerId="ADAL" clId="{9B7713BC-0CC4-4FEA-AE07-2EB3C0CEB7DE}" dt="2024-08-22T15:50:57.693" v="7409"/>
        <pc:sldMkLst>
          <pc:docMk/>
          <pc:sldMk cId="3792217074" sldId="564"/>
        </pc:sldMkLst>
        <pc:spChg chg="mod">
          <ac:chgData name="Tammy Lohr-Schweitzer" userId="4ab30642-65e4-4891-92d7-03256b3fede2" providerId="ADAL" clId="{9B7713BC-0CC4-4FEA-AE07-2EB3C0CEB7DE}" dt="2024-08-21T03:19:14.559" v="3266" actId="20577"/>
          <ac:spMkLst>
            <pc:docMk/>
            <pc:sldMk cId="3792217074" sldId="564"/>
            <ac:spMk id="21" creationId="{927E5E30-F590-4414-BABB-FDA5BC16906D}"/>
          </ac:spMkLst>
        </pc:spChg>
        <pc:spChg chg="mod">
          <ac:chgData name="Tammy Lohr-Schweitzer" userId="4ab30642-65e4-4891-92d7-03256b3fede2" providerId="ADAL" clId="{9B7713BC-0CC4-4FEA-AE07-2EB3C0CEB7DE}" dt="2024-08-21T03:19:31.542" v="3287" actId="207"/>
          <ac:spMkLst>
            <pc:docMk/>
            <pc:sldMk cId="3792217074" sldId="564"/>
            <ac:spMk id="23" creationId="{799C3C6D-224E-4784-8194-FF8CF31CBC35}"/>
          </ac:spMkLst>
        </pc:spChg>
        <pc:extLst>
          <p:ext xmlns:p="http://schemas.openxmlformats.org/presentationml/2006/main" uri="{D6D511B9-2390-475A-947B-AFAB55BFBCF1}">
            <pc226:cmChg xmlns:pc226="http://schemas.microsoft.com/office/powerpoint/2022/06/main/command" chg="add del">
              <pc226:chgData name="Tammy Lohr-Schweitzer" userId="4ab30642-65e4-4891-92d7-03256b3fede2" providerId="ADAL" clId="{9B7713BC-0CC4-4FEA-AE07-2EB3C0CEB7DE}" dt="2024-08-22T15:50:57.693" v="7409"/>
              <pc2:cmMkLst xmlns:pc2="http://schemas.microsoft.com/office/powerpoint/2019/9/main/command">
                <pc:docMk/>
                <pc:sldMk cId="3792217074" sldId="564"/>
                <pc2:cmMk id="{B470E96D-3806-43A6-9F28-40E2DFA831A0}"/>
              </pc2:cmMkLst>
            </pc226:cmChg>
          </p:ext>
        </pc:extLst>
      </pc:sldChg>
      <pc:sldChg chg="del">
        <pc:chgData name="Tammy Lohr-Schweitzer" userId="4ab30642-65e4-4891-92d7-03256b3fede2" providerId="ADAL" clId="{9B7713BC-0CC4-4FEA-AE07-2EB3C0CEB7DE}" dt="2024-08-21T03:19:35.686" v="3288" actId="2696"/>
        <pc:sldMkLst>
          <pc:docMk/>
          <pc:sldMk cId="3334609449" sldId="591"/>
        </pc:sldMkLst>
      </pc:sldChg>
      <pc:sldChg chg="del">
        <pc:chgData name="Tammy Lohr-Schweitzer" userId="4ab30642-65e4-4891-92d7-03256b3fede2" providerId="ADAL" clId="{9B7713BC-0CC4-4FEA-AE07-2EB3C0CEB7DE}" dt="2024-08-21T03:35:54.903" v="3685" actId="2696"/>
        <pc:sldMkLst>
          <pc:docMk/>
          <pc:sldMk cId="1411103631" sldId="593"/>
        </pc:sldMkLst>
      </pc:sldChg>
      <pc:sldChg chg="del">
        <pc:chgData name="Tammy Lohr-Schweitzer" userId="4ab30642-65e4-4891-92d7-03256b3fede2" providerId="ADAL" clId="{9B7713BC-0CC4-4FEA-AE07-2EB3C0CEB7DE}" dt="2024-08-21T03:19:38.062" v="3289" actId="2696"/>
        <pc:sldMkLst>
          <pc:docMk/>
          <pc:sldMk cId="3831784831" sldId="796"/>
        </pc:sldMkLst>
      </pc:sldChg>
      <pc:sldChg chg="del">
        <pc:chgData name="Tammy Lohr-Schweitzer" userId="4ab30642-65e4-4891-92d7-03256b3fede2" providerId="ADAL" clId="{9B7713BC-0CC4-4FEA-AE07-2EB3C0CEB7DE}" dt="2024-08-21T03:17:55.442" v="3248" actId="2696"/>
        <pc:sldMkLst>
          <pc:docMk/>
          <pc:sldMk cId="383608744" sldId="889"/>
        </pc:sldMkLst>
      </pc:sldChg>
      <pc:sldChg chg="addSp delSp modSp mod">
        <pc:chgData name="Tammy Lohr-Schweitzer" userId="4ab30642-65e4-4891-92d7-03256b3fede2" providerId="ADAL" clId="{9B7713BC-0CC4-4FEA-AE07-2EB3C0CEB7DE}" dt="2024-08-22T15:57:56.979" v="7512" actId="20577"/>
        <pc:sldMkLst>
          <pc:docMk/>
          <pc:sldMk cId="593273997" sldId="890"/>
        </pc:sldMkLst>
        <pc:spChg chg="mod">
          <ac:chgData name="Tammy Lohr-Schweitzer" userId="4ab30642-65e4-4891-92d7-03256b3fede2" providerId="ADAL" clId="{9B7713BC-0CC4-4FEA-AE07-2EB3C0CEB7DE}" dt="2024-08-22T15:57:56.979" v="7512" actId="20577"/>
          <ac:spMkLst>
            <pc:docMk/>
            <pc:sldMk cId="593273997" sldId="890"/>
            <ac:spMk id="2" creationId="{DE910DE1-954D-B3E3-75D7-B3A685ACEB23}"/>
          </ac:spMkLst>
        </pc:spChg>
        <pc:spChg chg="add del mod">
          <ac:chgData name="Tammy Lohr-Schweitzer" userId="4ab30642-65e4-4891-92d7-03256b3fede2" providerId="ADAL" clId="{9B7713BC-0CC4-4FEA-AE07-2EB3C0CEB7DE}" dt="2024-08-21T22:29:52.901" v="7375"/>
          <ac:spMkLst>
            <pc:docMk/>
            <pc:sldMk cId="593273997" sldId="890"/>
            <ac:spMk id="8" creationId="{3018B407-D959-D373-4B43-BF54E191B562}"/>
          </ac:spMkLst>
        </pc:spChg>
        <pc:picChg chg="del">
          <ac:chgData name="Tammy Lohr-Schweitzer" userId="4ab30642-65e4-4891-92d7-03256b3fede2" providerId="ADAL" clId="{9B7713BC-0CC4-4FEA-AE07-2EB3C0CEB7DE}" dt="2024-08-21T22:29:50.844" v="7374" actId="478"/>
          <ac:picMkLst>
            <pc:docMk/>
            <pc:sldMk cId="593273997" sldId="890"/>
            <ac:picMk id="7" creationId="{4D413ABB-07AC-4557-7D3D-D624F16FBB60}"/>
          </ac:picMkLst>
        </pc:picChg>
        <pc:picChg chg="add mod">
          <ac:chgData name="Tammy Lohr-Schweitzer" userId="4ab30642-65e4-4891-92d7-03256b3fede2" providerId="ADAL" clId="{9B7713BC-0CC4-4FEA-AE07-2EB3C0CEB7DE}" dt="2024-08-21T22:29:52.901" v="7375"/>
          <ac:picMkLst>
            <pc:docMk/>
            <pc:sldMk cId="593273997" sldId="890"/>
            <ac:picMk id="9" creationId="{D7D4E84A-43FE-DC5B-DD28-4010ACECF6B5}"/>
          </ac:picMkLst>
        </pc:picChg>
      </pc:sldChg>
      <pc:sldChg chg="del">
        <pc:chgData name="Tammy Lohr-Schweitzer" userId="4ab30642-65e4-4891-92d7-03256b3fede2" providerId="ADAL" clId="{9B7713BC-0CC4-4FEA-AE07-2EB3C0CEB7DE}" dt="2024-08-21T03:19:41.803" v="3290" actId="2696"/>
        <pc:sldMkLst>
          <pc:docMk/>
          <pc:sldMk cId="3894424687" sldId="894"/>
        </pc:sldMkLst>
      </pc:sldChg>
      <pc:sldChg chg="del">
        <pc:chgData name="Tammy Lohr-Schweitzer" userId="4ab30642-65e4-4891-92d7-03256b3fede2" providerId="ADAL" clId="{9B7713BC-0CC4-4FEA-AE07-2EB3C0CEB7DE}" dt="2024-08-21T03:19:47.577" v="3291" actId="2696"/>
        <pc:sldMkLst>
          <pc:docMk/>
          <pc:sldMk cId="222758911" sldId="895"/>
        </pc:sldMkLst>
      </pc:sldChg>
      <pc:sldChg chg="del">
        <pc:chgData name="Tammy Lohr-Schweitzer" userId="4ab30642-65e4-4891-92d7-03256b3fede2" providerId="ADAL" clId="{9B7713BC-0CC4-4FEA-AE07-2EB3C0CEB7DE}" dt="2024-08-21T03:19:49.712" v="3292" actId="2696"/>
        <pc:sldMkLst>
          <pc:docMk/>
          <pc:sldMk cId="632687035" sldId="896"/>
        </pc:sldMkLst>
      </pc:sldChg>
      <pc:sldChg chg="del">
        <pc:chgData name="Tammy Lohr-Schweitzer" userId="4ab30642-65e4-4891-92d7-03256b3fede2" providerId="ADAL" clId="{9B7713BC-0CC4-4FEA-AE07-2EB3C0CEB7DE}" dt="2024-08-21T03:20:12.754" v="3293" actId="2696"/>
        <pc:sldMkLst>
          <pc:docMk/>
          <pc:sldMk cId="3987943788" sldId="897"/>
        </pc:sldMkLst>
      </pc:sldChg>
      <pc:sldChg chg="modSp add mod ord">
        <pc:chgData name="Tammy Lohr-Schweitzer" userId="4ab30642-65e4-4891-92d7-03256b3fede2" providerId="ADAL" clId="{9B7713BC-0CC4-4FEA-AE07-2EB3C0CEB7DE}" dt="2024-08-21T20:57:02.741" v="4343" actId="207"/>
        <pc:sldMkLst>
          <pc:docMk/>
          <pc:sldMk cId="3235748681" sldId="898"/>
        </pc:sldMkLst>
        <pc:spChg chg="mod">
          <ac:chgData name="Tammy Lohr-Schweitzer" userId="4ab30642-65e4-4891-92d7-03256b3fede2" providerId="ADAL" clId="{9B7713BC-0CC4-4FEA-AE07-2EB3C0CEB7DE}" dt="2024-08-21T20:56:41.307" v="4340" actId="207"/>
          <ac:spMkLst>
            <pc:docMk/>
            <pc:sldMk cId="3235748681" sldId="898"/>
            <ac:spMk id="6" creationId="{F82C506C-6E1D-ED5B-E46D-ECCA84B67D62}"/>
          </ac:spMkLst>
        </pc:spChg>
        <pc:spChg chg="mod">
          <ac:chgData name="Tammy Lohr-Schweitzer" userId="4ab30642-65e4-4891-92d7-03256b3fede2" providerId="ADAL" clId="{9B7713BC-0CC4-4FEA-AE07-2EB3C0CEB7DE}" dt="2024-08-21T20:56:56.926" v="4342" actId="207"/>
          <ac:spMkLst>
            <pc:docMk/>
            <pc:sldMk cId="3235748681" sldId="898"/>
            <ac:spMk id="8" creationId="{FF0DCF52-DECB-1A65-8850-D86395C1612C}"/>
          </ac:spMkLst>
        </pc:spChg>
        <pc:spChg chg="mod">
          <ac:chgData name="Tammy Lohr-Schweitzer" userId="4ab30642-65e4-4891-92d7-03256b3fede2" providerId="ADAL" clId="{9B7713BC-0CC4-4FEA-AE07-2EB3C0CEB7DE}" dt="2024-08-21T20:57:02.741" v="4343" actId="207"/>
          <ac:spMkLst>
            <pc:docMk/>
            <pc:sldMk cId="3235748681" sldId="898"/>
            <ac:spMk id="9" creationId="{9F44FA00-1203-E868-1249-39EE12D4E737}"/>
          </ac:spMkLst>
        </pc:spChg>
        <pc:spChg chg="mod">
          <ac:chgData name="Tammy Lohr-Schweitzer" userId="4ab30642-65e4-4891-92d7-03256b3fede2" providerId="ADAL" clId="{9B7713BC-0CC4-4FEA-AE07-2EB3C0CEB7DE}" dt="2024-08-21T20:56:35.035" v="4339" actId="207"/>
          <ac:spMkLst>
            <pc:docMk/>
            <pc:sldMk cId="3235748681" sldId="898"/>
            <ac:spMk id="37" creationId="{C66043FB-BAF9-64E3-5C38-729D85C8E82F}"/>
          </ac:spMkLst>
        </pc:spChg>
      </pc:sldChg>
      <pc:sldChg chg="modSp new del mod addCm">
        <pc:chgData name="Tammy Lohr-Schweitzer" userId="4ab30642-65e4-4891-92d7-03256b3fede2" providerId="ADAL" clId="{9B7713BC-0CC4-4FEA-AE07-2EB3C0CEB7DE}" dt="2024-08-21T01:31:08.115" v="1557" actId="2696"/>
        <pc:sldMkLst>
          <pc:docMk/>
          <pc:sldMk cId="2135783075" sldId="899"/>
        </pc:sldMkLst>
        <pc:spChg chg="mod">
          <ac:chgData name="Tammy Lohr-Schweitzer" userId="4ab30642-65e4-4891-92d7-03256b3fede2" providerId="ADAL" clId="{9B7713BC-0CC4-4FEA-AE07-2EB3C0CEB7DE}" dt="2024-08-20T21:14:30.551" v="111" actId="20577"/>
          <ac:spMkLst>
            <pc:docMk/>
            <pc:sldMk cId="2135783075" sldId="899"/>
            <ac:spMk id="2" creationId="{75E27B12-2361-E142-D6FC-BCB2F8EF1177}"/>
          </ac:spMkLst>
        </pc:spChg>
        <pc:extLst>
          <p:ext xmlns:p="http://schemas.openxmlformats.org/presentationml/2006/main" uri="{D6D511B9-2390-475A-947B-AFAB55BFBCF1}">
            <pc226:cmChg xmlns:pc226="http://schemas.microsoft.com/office/powerpoint/2022/06/main/command" chg="add">
              <pc226:chgData name="Tammy Lohr-Schweitzer" userId="4ab30642-65e4-4891-92d7-03256b3fede2" providerId="ADAL" clId="{9B7713BC-0CC4-4FEA-AE07-2EB3C0CEB7DE}" dt="2024-08-20T21:21:48.788" v="504"/>
              <pc2:cmMkLst xmlns:pc2="http://schemas.microsoft.com/office/powerpoint/2019/9/main/command">
                <pc:docMk/>
                <pc:sldMk cId="2135783075" sldId="899"/>
                <pc2:cmMk id="{EA675988-728C-44A2-967D-28C9E1BDCF9D}"/>
              </pc2:cmMkLst>
            </pc226:cmChg>
          </p:ext>
        </pc:extLst>
      </pc:sldChg>
      <pc:sldChg chg="modSp new del mod">
        <pc:chgData name="Tammy Lohr-Schweitzer" userId="4ab30642-65e4-4891-92d7-03256b3fede2" providerId="ADAL" clId="{9B7713BC-0CC4-4FEA-AE07-2EB3C0CEB7DE}" dt="2024-08-20T21:17:30.789" v="285" actId="2696"/>
        <pc:sldMkLst>
          <pc:docMk/>
          <pc:sldMk cId="4008500377" sldId="900"/>
        </pc:sldMkLst>
        <pc:spChg chg="mod">
          <ac:chgData name="Tammy Lohr-Schweitzer" userId="4ab30642-65e4-4891-92d7-03256b3fede2" providerId="ADAL" clId="{9B7713BC-0CC4-4FEA-AE07-2EB3C0CEB7DE}" dt="2024-08-20T21:14:40.904" v="119" actId="20577"/>
          <ac:spMkLst>
            <pc:docMk/>
            <pc:sldMk cId="4008500377" sldId="900"/>
            <ac:spMk id="2" creationId="{E74AB554-5393-958E-40D7-18E2587CA5A0}"/>
          </ac:spMkLst>
        </pc:spChg>
      </pc:sldChg>
      <pc:sldChg chg="modSp new del mod">
        <pc:chgData name="Tammy Lohr-Schweitzer" userId="4ab30642-65e4-4891-92d7-03256b3fede2" providerId="ADAL" clId="{9B7713BC-0CC4-4FEA-AE07-2EB3C0CEB7DE}" dt="2024-08-20T21:17:40.011" v="306" actId="2696"/>
        <pc:sldMkLst>
          <pc:docMk/>
          <pc:sldMk cId="3061403409" sldId="901"/>
        </pc:sldMkLst>
        <pc:spChg chg="mod">
          <ac:chgData name="Tammy Lohr-Schweitzer" userId="4ab30642-65e4-4891-92d7-03256b3fede2" providerId="ADAL" clId="{9B7713BC-0CC4-4FEA-AE07-2EB3C0CEB7DE}" dt="2024-08-20T21:15:00.795" v="139" actId="20577"/>
          <ac:spMkLst>
            <pc:docMk/>
            <pc:sldMk cId="3061403409" sldId="901"/>
            <ac:spMk id="2" creationId="{A599F49A-BAEF-9F5F-7605-F240F47E8AA6}"/>
          </ac:spMkLst>
        </pc:spChg>
      </pc:sldChg>
      <pc:sldChg chg="modSp new del mod">
        <pc:chgData name="Tammy Lohr-Schweitzer" userId="4ab30642-65e4-4891-92d7-03256b3fede2" providerId="ADAL" clId="{9B7713BC-0CC4-4FEA-AE07-2EB3C0CEB7DE}" dt="2024-08-20T21:17:47.754" v="318" actId="2696"/>
        <pc:sldMkLst>
          <pc:docMk/>
          <pc:sldMk cId="1550384942" sldId="902"/>
        </pc:sldMkLst>
        <pc:spChg chg="mod">
          <ac:chgData name="Tammy Lohr-Schweitzer" userId="4ab30642-65e4-4891-92d7-03256b3fede2" providerId="ADAL" clId="{9B7713BC-0CC4-4FEA-AE07-2EB3C0CEB7DE}" dt="2024-08-20T21:15:09.948" v="152" actId="20577"/>
          <ac:spMkLst>
            <pc:docMk/>
            <pc:sldMk cId="1550384942" sldId="902"/>
            <ac:spMk id="2" creationId="{C973CFA5-40C2-41C2-E6D5-9E0BFDB8B829}"/>
          </ac:spMkLst>
        </pc:spChg>
      </pc:sldChg>
      <pc:sldChg chg="addSp delSp modSp new mod">
        <pc:chgData name="Tammy Lohr-Schweitzer" userId="4ab30642-65e4-4891-92d7-03256b3fede2" providerId="ADAL" clId="{9B7713BC-0CC4-4FEA-AE07-2EB3C0CEB7DE}" dt="2024-08-20T21:20:26.533" v="432" actId="478"/>
        <pc:sldMkLst>
          <pc:docMk/>
          <pc:sldMk cId="3839180448" sldId="903"/>
        </pc:sldMkLst>
        <pc:spChg chg="mod">
          <ac:chgData name="Tammy Lohr-Schweitzer" userId="4ab30642-65e4-4891-92d7-03256b3fede2" providerId="ADAL" clId="{9B7713BC-0CC4-4FEA-AE07-2EB3C0CEB7DE}" dt="2024-08-20T21:15:32.761" v="174" actId="20577"/>
          <ac:spMkLst>
            <pc:docMk/>
            <pc:sldMk cId="3839180448" sldId="903"/>
            <ac:spMk id="2" creationId="{4068D076-D504-063E-0B4E-A056F2ADFEA0}"/>
          </ac:spMkLst>
        </pc:spChg>
        <pc:spChg chg="del">
          <ac:chgData name="Tammy Lohr-Schweitzer" userId="4ab30642-65e4-4891-92d7-03256b3fede2" providerId="ADAL" clId="{9B7713BC-0CC4-4FEA-AE07-2EB3C0CEB7DE}" dt="2024-08-20T21:20:26.533" v="432" actId="478"/>
          <ac:spMkLst>
            <pc:docMk/>
            <pc:sldMk cId="3839180448" sldId="903"/>
            <ac:spMk id="3" creationId="{C17049F3-5C53-0519-7BBC-E014CB4B3AB8}"/>
          </ac:spMkLst>
        </pc:spChg>
        <pc:spChg chg="del mod">
          <ac:chgData name="Tammy Lohr-Schweitzer" userId="4ab30642-65e4-4891-92d7-03256b3fede2" providerId="ADAL" clId="{9B7713BC-0CC4-4FEA-AE07-2EB3C0CEB7DE}" dt="2024-08-20T21:19:10.441" v="410" actId="478"/>
          <ac:spMkLst>
            <pc:docMk/>
            <pc:sldMk cId="3839180448" sldId="903"/>
            <ac:spMk id="6" creationId="{4786BB30-97D3-541E-F3C0-92D22246D1F4}"/>
          </ac:spMkLst>
        </pc:spChg>
        <pc:spChg chg="add del mod">
          <ac:chgData name="Tammy Lohr-Schweitzer" userId="4ab30642-65e4-4891-92d7-03256b3fede2" providerId="ADAL" clId="{9B7713BC-0CC4-4FEA-AE07-2EB3C0CEB7DE}" dt="2024-08-20T21:19:15.070" v="411" actId="478"/>
          <ac:spMkLst>
            <pc:docMk/>
            <pc:sldMk cId="3839180448" sldId="903"/>
            <ac:spMk id="9" creationId="{FD0B40EE-75B1-4679-AF50-7B1D3188AE8D}"/>
          </ac:spMkLst>
        </pc:spChg>
        <pc:graphicFrameChg chg="add mod modGraphic">
          <ac:chgData name="Tammy Lohr-Schweitzer" userId="4ab30642-65e4-4891-92d7-03256b3fede2" providerId="ADAL" clId="{9B7713BC-0CC4-4FEA-AE07-2EB3C0CEB7DE}" dt="2024-08-20T21:20:22.718" v="431" actId="207"/>
          <ac:graphicFrameMkLst>
            <pc:docMk/>
            <pc:sldMk cId="3839180448" sldId="903"/>
            <ac:graphicFrameMk id="7" creationId="{CB9243B0-D820-445D-BD8B-9E0AF8B4A0D7}"/>
          </ac:graphicFrameMkLst>
        </pc:graphicFrameChg>
      </pc:sldChg>
      <pc:sldChg chg="addSp delSp modSp new mod">
        <pc:chgData name="Tammy Lohr-Schweitzer" userId="4ab30642-65e4-4891-92d7-03256b3fede2" providerId="ADAL" clId="{9B7713BC-0CC4-4FEA-AE07-2EB3C0CEB7DE}" dt="2024-08-22T15:35:01.888" v="7407" actId="20577"/>
        <pc:sldMkLst>
          <pc:docMk/>
          <pc:sldMk cId="2254794535" sldId="904"/>
        </pc:sldMkLst>
        <pc:spChg chg="del">
          <ac:chgData name="Tammy Lohr-Schweitzer" userId="4ab30642-65e4-4891-92d7-03256b3fede2" providerId="ADAL" clId="{9B7713BC-0CC4-4FEA-AE07-2EB3C0CEB7DE}" dt="2024-08-20T21:17:08.972" v="232" actId="1032"/>
          <ac:spMkLst>
            <pc:docMk/>
            <pc:sldMk cId="2254794535" sldId="904"/>
            <ac:spMk id="2" creationId="{D8B6207F-0763-FADD-FFF9-0BE1006B0076}"/>
          </ac:spMkLst>
        </pc:spChg>
        <pc:spChg chg="mod">
          <ac:chgData name="Tammy Lohr-Schweitzer" userId="4ab30642-65e4-4891-92d7-03256b3fede2" providerId="ADAL" clId="{9B7713BC-0CC4-4FEA-AE07-2EB3C0CEB7DE}" dt="2024-08-21T20:48:39.367" v="4133" actId="122"/>
          <ac:spMkLst>
            <pc:docMk/>
            <pc:sldMk cId="2254794535" sldId="904"/>
            <ac:spMk id="3" creationId="{5ECE34AE-8EE9-0C56-8335-18E22B07398F}"/>
          </ac:spMkLst>
        </pc:spChg>
        <pc:graphicFrameChg chg="add mod modGraphic">
          <ac:chgData name="Tammy Lohr-Schweitzer" userId="4ab30642-65e4-4891-92d7-03256b3fede2" providerId="ADAL" clId="{9B7713BC-0CC4-4FEA-AE07-2EB3C0CEB7DE}" dt="2024-08-22T15:35:01.888" v="7407" actId="20577"/>
          <ac:graphicFrameMkLst>
            <pc:docMk/>
            <pc:sldMk cId="2254794535" sldId="904"/>
            <ac:graphicFrameMk id="6" creationId="{37B64C05-D3F7-88B9-94F7-350FF3DC5F35}"/>
          </ac:graphicFrameMkLst>
        </pc:graphicFrameChg>
      </pc:sldChg>
      <pc:sldChg chg="addSp delSp modSp new mod modClrScheme chgLayout">
        <pc:chgData name="Tammy Lohr-Schweitzer" userId="4ab30642-65e4-4891-92d7-03256b3fede2" providerId="ADAL" clId="{9B7713BC-0CC4-4FEA-AE07-2EB3C0CEB7DE}" dt="2024-08-21T20:49:18.282" v="4170" actId="5793"/>
        <pc:sldMkLst>
          <pc:docMk/>
          <pc:sldMk cId="3976731747" sldId="905"/>
        </pc:sldMkLst>
        <pc:spChg chg="del mod ord">
          <ac:chgData name="Tammy Lohr-Schweitzer" userId="4ab30642-65e4-4891-92d7-03256b3fede2" providerId="ADAL" clId="{9B7713BC-0CC4-4FEA-AE07-2EB3C0CEB7DE}" dt="2024-08-21T01:31:47.055" v="1559" actId="700"/>
          <ac:spMkLst>
            <pc:docMk/>
            <pc:sldMk cId="3976731747" sldId="905"/>
            <ac:spMk id="2" creationId="{D81F21EA-9366-590A-0767-010DC5EBA785}"/>
          </ac:spMkLst>
        </pc:spChg>
        <pc:spChg chg="mod ord">
          <ac:chgData name="Tammy Lohr-Schweitzer" userId="4ab30642-65e4-4891-92d7-03256b3fede2" providerId="ADAL" clId="{9B7713BC-0CC4-4FEA-AE07-2EB3C0CEB7DE}" dt="2024-08-21T20:49:18.282" v="4170" actId="5793"/>
          <ac:spMkLst>
            <pc:docMk/>
            <pc:sldMk cId="3976731747" sldId="905"/>
            <ac:spMk id="3" creationId="{A7351169-9FBD-C174-404C-8FDE2954E992}"/>
          </ac:spMkLst>
        </pc:spChg>
        <pc:spChg chg="del mod ord">
          <ac:chgData name="Tammy Lohr-Schweitzer" userId="4ab30642-65e4-4891-92d7-03256b3fede2" providerId="ADAL" clId="{9B7713BC-0CC4-4FEA-AE07-2EB3C0CEB7DE}" dt="2024-08-21T01:32:44.477" v="1570" actId="478"/>
          <ac:spMkLst>
            <pc:docMk/>
            <pc:sldMk cId="3976731747" sldId="905"/>
            <ac:spMk id="4" creationId="{9DD97227-B280-69E6-5A8C-081B43654B95}"/>
          </ac:spMkLst>
        </pc:spChg>
        <pc:spChg chg="mod ord">
          <ac:chgData name="Tammy Lohr-Schweitzer" userId="4ab30642-65e4-4891-92d7-03256b3fede2" providerId="ADAL" clId="{9B7713BC-0CC4-4FEA-AE07-2EB3C0CEB7DE}" dt="2024-08-21T01:32:15.402" v="1564" actId="700"/>
          <ac:spMkLst>
            <pc:docMk/>
            <pc:sldMk cId="3976731747" sldId="905"/>
            <ac:spMk id="5" creationId="{78D0591B-7386-27FA-04D3-622C6DA8D852}"/>
          </ac:spMkLst>
        </pc:spChg>
        <pc:spChg chg="add del mod ord">
          <ac:chgData name="Tammy Lohr-Schweitzer" userId="4ab30642-65e4-4891-92d7-03256b3fede2" providerId="ADAL" clId="{9B7713BC-0CC4-4FEA-AE07-2EB3C0CEB7DE}" dt="2024-08-21T01:32:15.402" v="1564" actId="700"/>
          <ac:spMkLst>
            <pc:docMk/>
            <pc:sldMk cId="3976731747" sldId="905"/>
            <ac:spMk id="8" creationId="{7790F778-62E9-9E09-93C6-744C3C4145DD}"/>
          </ac:spMkLst>
        </pc:spChg>
        <pc:spChg chg="add del mod ord">
          <ac:chgData name="Tammy Lohr-Schweitzer" userId="4ab30642-65e4-4891-92d7-03256b3fede2" providerId="ADAL" clId="{9B7713BC-0CC4-4FEA-AE07-2EB3C0CEB7DE}" dt="2024-08-21T01:32:04.366" v="1562" actId="478"/>
          <ac:spMkLst>
            <pc:docMk/>
            <pc:sldMk cId="3976731747" sldId="905"/>
            <ac:spMk id="9" creationId="{7C09EC06-65F3-291D-CFAE-08718E7625CF}"/>
          </ac:spMkLst>
        </pc:spChg>
        <pc:spChg chg="add del mod ord">
          <ac:chgData name="Tammy Lohr-Schweitzer" userId="4ab30642-65e4-4891-92d7-03256b3fede2" providerId="ADAL" clId="{9B7713BC-0CC4-4FEA-AE07-2EB3C0CEB7DE}" dt="2024-08-21T01:32:27.152" v="1567" actId="478"/>
          <ac:spMkLst>
            <pc:docMk/>
            <pc:sldMk cId="3976731747" sldId="905"/>
            <ac:spMk id="10" creationId="{F3B55525-7EED-607F-6CEA-747F7D718221}"/>
          </ac:spMkLst>
        </pc:spChg>
        <pc:picChg chg="add mod modCrop">
          <ac:chgData name="Tammy Lohr-Schweitzer" userId="4ab30642-65e4-4891-92d7-03256b3fede2" providerId="ADAL" clId="{9B7713BC-0CC4-4FEA-AE07-2EB3C0CEB7DE}" dt="2024-08-21T01:32:39.386" v="1569" actId="1076"/>
          <ac:picMkLst>
            <pc:docMk/>
            <pc:sldMk cId="3976731747" sldId="905"/>
            <ac:picMk id="7" creationId="{28984B20-1697-70F5-70EB-4E8E2110C6E0}"/>
          </ac:picMkLst>
        </pc:picChg>
      </pc:sldChg>
      <pc:sldChg chg="addSp delSp modSp new mod">
        <pc:chgData name="Tammy Lohr-Schweitzer" userId="4ab30642-65e4-4891-92d7-03256b3fede2" providerId="ADAL" clId="{9B7713BC-0CC4-4FEA-AE07-2EB3C0CEB7DE}" dt="2024-08-21T20:49:59.769" v="4258" actId="20577"/>
        <pc:sldMkLst>
          <pc:docMk/>
          <pc:sldMk cId="981296297" sldId="906"/>
        </pc:sldMkLst>
        <pc:spChg chg="mod">
          <ac:chgData name="Tammy Lohr-Schweitzer" userId="4ab30642-65e4-4891-92d7-03256b3fede2" providerId="ADAL" clId="{9B7713BC-0CC4-4FEA-AE07-2EB3C0CEB7DE}" dt="2024-08-21T01:33:09.447" v="1589" actId="20577"/>
          <ac:spMkLst>
            <pc:docMk/>
            <pc:sldMk cId="981296297" sldId="906"/>
            <ac:spMk id="2" creationId="{6AAEAC86-77AA-361F-0078-B2B5FCB8B295}"/>
          </ac:spMkLst>
        </pc:spChg>
        <pc:spChg chg="del mod">
          <ac:chgData name="Tammy Lohr-Schweitzer" userId="4ab30642-65e4-4891-92d7-03256b3fede2" providerId="ADAL" clId="{9B7713BC-0CC4-4FEA-AE07-2EB3C0CEB7DE}" dt="2024-08-21T01:33:12.691" v="1590" actId="478"/>
          <ac:spMkLst>
            <pc:docMk/>
            <pc:sldMk cId="981296297" sldId="906"/>
            <ac:spMk id="3" creationId="{21836757-261E-F3A0-5375-70D29EA3ED37}"/>
          </ac:spMkLst>
        </pc:spChg>
        <pc:spChg chg="mod">
          <ac:chgData name="Tammy Lohr-Schweitzer" userId="4ab30642-65e4-4891-92d7-03256b3fede2" providerId="ADAL" clId="{9B7713BC-0CC4-4FEA-AE07-2EB3C0CEB7DE}" dt="2024-08-21T20:49:59.769" v="4258" actId="20577"/>
          <ac:spMkLst>
            <pc:docMk/>
            <pc:sldMk cId="981296297" sldId="906"/>
            <ac:spMk id="6" creationId="{9E746B15-559C-E2E9-6C3D-FCBA2D61C1C7}"/>
          </ac:spMkLst>
        </pc:spChg>
        <pc:spChg chg="add del mod">
          <ac:chgData name="Tammy Lohr-Schweitzer" userId="4ab30642-65e4-4891-92d7-03256b3fede2" providerId="ADAL" clId="{9B7713BC-0CC4-4FEA-AE07-2EB3C0CEB7DE}" dt="2024-08-21T01:40:40.507" v="1932" actId="478"/>
          <ac:spMkLst>
            <pc:docMk/>
            <pc:sldMk cId="981296297" sldId="906"/>
            <ac:spMk id="8" creationId="{2802E525-1B74-57C4-E7A1-152CF9391B7C}"/>
          </ac:spMkLst>
        </pc:spChg>
      </pc:sldChg>
      <pc:sldChg chg="new del">
        <pc:chgData name="Tammy Lohr-Schweitzer" userId="4ab30642-65e4-4891-92d7-03256b3fede2" providerId="ADAL" clId="{9B7713BC-0CC4-4FEA-AE07-2EB3C0CEB7DE}" dt="2024-08-21T01:41:59.287" v="1935" actId="2696"/>
        <pc:sldMkLst>
          <pc:docMk/>
          <pc:sldMk cId="1246502258" sldId="907"/>
        </pc:sldMkLst>
      </pc:sldChg>
      <pc:sldChg chg="modSp new mod">
        <pc:chgData name="Tammy Lohr-Schweitzer" userId="4ab30642-65e4-4891-92d7-03256b3fede2" providerId="ADAL" clId="{9B7713BC-0CC4-4FEA-AE07-2EB3C0CEB7DE}" dt="2024-08-21T03:02:16.241" v="2351" actId="5793"/>
        <pc:sldMkLst>
          <pc:docMk/>
          <pc:sldMk cId="1708895443" sldId="908"/>
        </pc:sldMkLst>
        <pc:spChg chg="mod">
          <ac:chgData name="Tammy Lohr-Schweitzer" userId="4ab30642-65e4-4891-92d7-03256b3fede2" providerId="ADAL" clId="{9B7713BC-0CC4-4FEA-AE07-2EB3C0CEB7DE}" dt="2024-08-21T01:42:13.526" v="1971" actId="20577"/>
          <ac:spMkLst>
            <pc:docMk/>
            <pc:sldMk cId="1708895443" sldId="908"/>
            <ac:spMk id="2" creationId="{324F7680-1D55-6368-AE31-31BD08912F67}"/>
          </ac:spMkLst>
        </pc:spChg>
        <pc:spChg chg="mod">
          <ac:chgData name="Tammy Lohr-Schweitzer" userId="4ab30642-65e4-4891-92d7-03256b3fede2" providerId="ADAL" clId="{9B7713BC-0CC4-4FEA-AE07-2EB3C0CEB7DE}" dt="2024-08-21T02:59:15.214" v="2118" actId="20577"/>
          <ac:spMkLst>
            <pc:docMk/>
            <pc:sldMk cId="1708895443" sldId="908"/>
            <ac:spMk id="5" creationId="{A0AC62DB-B673-81AD-695F-0FDE8921A9D0}"/>
          </ac:spMkLst>
        </pc:spChg>
        <pc:spChg chg="mod">
          <ac:chgData name="Tammy Lohr-Schweitzer" userId="4ab30642-65e4-4891-92d7-03256b3fede2" providerId="ADAL" clId="{9B7713BC-0CC4-4FEA-AE07-2EB3C0CEB7DE}" dt="2024-08-21T03:02:16.241" v="2351" actId="5793"/>
          <ac:spMkLst>
            <pc:docMk/>
            <pc:sldMk cId="1708895443" sldId="908"/>
            <ac:spMk id="6" creationId="{BDC74976-24B0-7967-649F-D1D519E8B8D4}"/>
          </ac:spMkLst>
        </pc:spChg>
      </pc:sldChg>
      <pc:sldChg chg="addSp delSp modSp new mod">
        <pc:chgData name="Tammy Lohr-Schweitzer" userId="4ab30642-65e4-4891-92d7-03256b3fede2" providerId="ADAL" clId="{9B7713BC-0CC4-4FEA-AE07-2EB3C0CEB7DE}" dt="2024-08-21T22:19:36.697" v="7076" actId="14100"/>
        <pc:sldMkLst>
          <pc:docMk/>
          <pc:sldMk cId="1309243799" sldId="909"/>
        </pc:sldMkLst>
        <pc:spChg chg="mod">
          <ac:chgData name="Tammy Lohr-Schweitzer" userId="4ab30642-65e4-4891-92d7-03256b3fede2" providerId="ADAL" clId="{9B7713BC-0CC4-4FEA-AE07-2EB3C0CEB7DE}" dt="2024-08-21T03:15:27.996" v="2972" actId="20577"/>
          <ac:spMkLst>
            <pc:docMk/>
            <pc:sldMk cId="1309243799" sldId="909"/>
            <ac:spMk id="2" creationId="{FFF8D8DA-92E1-89B0-A955-C7D8798DCF36}"/>
          </ac:spMkLst>
        </pc:spChg>
        <pc:spChg chg="del">
          <ac:chgData name="Tammy Lohr-Schweitzer" userId="4ab30642-65e4-4891-92d7-03256b3fede2" providerId="ADAL" clId="{9B7713BC-0CC4-4FEA-AE07-2EB3C0CEB7DE}" dt="2024-08-21T03:05:42.776" v="2440" actId="1032"/>
          <ac:spMkLst>
            <pc:docMk/>
            <pc:sldMk cId="1309243799" sldId="909"/>
            <ac:spMk id="5" creationId="{520D1B61-79FA-568C-3D01-EF1F66BA2C29}"/>
          </ac:spMkLst>
        </pc:spChg>
        <pc:graphicFrameChg chg="add mod modGraphic">
          <ac:chgData name="Tammy Lohr-Schweitzer" userId="4ab30642-65e4-4891-92d7-03256b3fede2" providerId="ADAL" clId="{9B7713BC-0CC4-4FEA-AE07-2EB3C0CEB7DE}" dt="2024-08-21T22:19:21.007" v="7074" actId="20577"/>
          <ac:graphicFrameMkLst>
            <pc:docMk/>
            <pc:sldMk cId="1309243799" sldId="909"/>
            <ac:graphicFrameMk id="6" creationId="{B42A2F7A-1EF7-5966-8565-5FD1DF6EB806}"/>
          </ac:graphicFrameMkLst>
        </pc:graphicFrameChg>
        <pc:graphicFrameChg chg="add mod modGraphic">
          <ac:chgData name="Tammy Lohr-Schweitzer" userId="4ab30642-65e4-4891-92d7-03256b3fede2" providerId="ADAL" clId="{9B7713BC-0CC4-4FEA-AE07-2EB3C0CEB7DE}" dt="2024-08-21T22:19:36.697" v="7076" actId="14100"/>
          <ac:graphicFrameMkLst>
            <pc:docMk/>
            <pc:sldMk cId="1309243799" sldId="909"/>
            <ac:graphicFrameMk id="7" creationId="{BE781A88-D9C9-769D-822F-6DD32B080D6B}"/>
          </ac:graphicFrameMkLst>
        </pc:graphicFrameChg>
      </pc:sldChg>
      <pc:sldChg chg="modSp new del mod">
        <pc:chgData name="Tammy Lohr-Schweitzer" userId="4ab30642-65e4-4891-92d7-03256b3fede2" providerId="ADAL" clId="{9B7713BC-0CC4-4FEA-AE07-2EB3C0CEB7DE}" dt="2024-08-21T03:12:33.314" v="2798" actId="2696"/>
        <pc:sldMkLst>
          <pc:docMk/>
          <pc:sldMk cId="311779795" sldId="910"/>
        </pc:sldMkLst>
        <pc:spChg chg="mod">
          <ac:chgData name="Tammy Lohr-Schweitzer" userId="4ab30642-65e4-4891-92d7-03256b3fede2" providerId="ADAL" clId="{9B7713BC-0CC4-4FEA-AE07-2EB3C0CEB7DE}" dt="2024-08-21T03:03:22.079" v="2439" actId="20577"/>
          <ac:spMkLst>
            <pc:docMk/>
            <pc:sldMk cId="311779795" sldId="910"/>
            <ac:spMk id="3" creationId="{9B3E352F-D4E8-C03C-4B5F-24705B3F2F7A}"/>
          </ac:spMkLst>
        </pc:spChg>
      </pc:sldChg>
      <pc:sldChg chg="modSp new del mod">
        <pc:chgData name="Tammy Lohr-Schweitzer" userId="4ab30642-65e4-4891-92d7-03256b3fede2" providerId="ADAL" clId="{9B7713BC-0CC4-4FEA-AE07-2EB3C0CEB7DE}" dt="2024-08-21T03:17:22.883" v="3246" actId="2696"/>
        <pc:sldMkLst>
          <pc:docMk/>
          <pc:sldMk cId="834860343" sldId="910"/>
        </pc:sldMkLst>
        <pc:spChg chg="mod">
          <ac:chgData name="Tammy Lohr-Schweitzer" userId="4ab30642-65e4-4891-92d7-03256b3fede2" providerId="ADAL" clId="{9B7713BC-0CC4-4FEA-AE07-2EB3C0CEB7DE}" dt="2024-08-21T03:16:30.299" v="3043" actId="5793"/>
          <ac:spMkLst>
            <pc:docMk/>
            <pc:sldMk cId="834860343" sldId="910"/>
            <ac:spMk id="2" creationId="{08B4A977-7F6C-A0CF-0502-EBCEB3D3A719}"/>
          </ac:spMkLst>
        </pc:spChg>
        <pc:spChg chg="mod">
          <ac:chgData name="Tammy Lohr-Schweitzer" userId="4ab30642-65e4-4891-92d7-03256b3fede2" providerId="ADAL" clId="{9B7713BC-0CC4-4FEA-AE07-2EB3C0CEB7DE}" dt="2024-08-21T03:16:36.623" v="3067" actId="20577"/>
          <ac:spMkLst>
            <pc:docMk/>
            <pc:sldMk cId="834860343" sldId="910"/>
            <ac:spMk id="5" creationId="{AF07E842-B3F7-E5BB-6C7C-CB4354310C6D}"/>
          </ac:spMkLst>
        </pc:spChg>
      </pc:sldChg>
      <pc:sldChg chg="addSp delSp modSp new del mod">
        <pc:chgData name="Tammy Lohr-Schweitzer" userId="4ab30642-65e4-4891-92d7-03256b3fede2" providerId="ADAL" clId="{9B7713BC-0CC4-4FEA-AE07-2EB3C0CEB7DE}" dt="2024-08-21T22:21:18.427" v="7204" actId="2696"/>
        <pc:sldMkLst>
          <pc:docMk/>
          <pc:sldMk cId="4114789832" sldId="911"/>
        </pc:sldMkLst>
        <pc:spChg chg="mod">
          <ac:chgData name="Tammy Lohr-Schweitzer" userId="4ab30642-65e4-4891-92d7-03256b3fede2" providerId="ADAL" clId="{9B7713BC-0CC4-4FEA-AE07-2EB3C0CEB7DE}" dt="2024-08-21T03:17:15.899" v="3244" actId="20577"/>
          <ac:spMkLst>
            <pc:docMk/>
            <pc:sldMk cId="4114789832" sldId="911"/>
            <ac:spMk id="2" creationId="{2AE4313F-EB4B-F496-5858-F341B9C10E4E}"/>
          </ac:spMkLst>
        </pc:spChg>
        <pc:spChg chg="del">
          <ac:chgData name="Tammy Lohr-Schweitzer" userId="4ab30642-65e4-4891-92d7-03256b3fede2" providerId="ADAL" clId="{9B7713BC-0CC4-4FEA-AE07-2EB3C0CEB7DE}" dt="2024-08-21T03:17:47.586" v="3247"/>
          <ac:spMkLst>
            <pc:docMk/>
            <pc:sldMk cId="4114789832" sldId="911"/>
            <ac:spMk id="3" creationId="{2A339CE5-BC8C-4A3A-4774-880F6ECF8F40}"/>
          </ac:spMkLst>
        </pc:spChg>
        <pc:spChg chg="del">
          <ac:chgData name="Tammy Lohr-Schweitzer" userId="4ab30642-65e4-4891-92d7-03256b3fede2" providerId="ADAL" clId="{9B7713BC-0CC4-4FEA-AE07-2EB3C0CEB7DE}" dt="2024-08-21T03:17:19.632" v="3245" actId="478"/>
          <ac:spMkLst>
            <pc:docMk/>
            <pc:sldMk cId="4114789832" sldId="911"/>
            <ac:spMk id="4" creationId="{3BD6515C-3729-A28B-3207-156CC9C65AB6}"/>
          </ac:spMkLst>
        </pc:spChg>
        <pc:picChg chg="add mod">
          <ac:chgData name="Tammy Lohr-Schweitzer" userId="4ab30642-65e4-4891-92d7-03256b3fede2" providerId="ADAL" clId="{9B7713BC-0CC4-4FEA-AE07-2EB3C0CEB7DE}" dt="2024-08-21T03:17:47.586" v="3247"/>
          <ac:picMkLst>
            <pc:docMk/>
            <pc:sldMk cId="4114789832" sldId="911"/>
            <ac:picMk id="7" creationId="{E81DB6DE-CB41-1617-1495-E38237D71615}"/>
          </ac:picMkLst>
        </pc:picChg>
      </pc:sldChg>
      <pc:sldChg chg="modSp new mod ord">
        <pc:chgData name="Tammy Lohr-Schweitzer" userId="4ab30642-65e4-4891-92d7-03256b3fede2" providerId="ADAL" clId="{9B7713BC-0CC4-4FEA-AE07-2EB3C0CEB7DE}" dt="2024-08-22T15:47:49.122" v="7408" actId="20577"/>
        <pc:sldMkLst>
          <pc:docMk/>
          <pc:sldMk cId="844771537" sldId="912"/>
        </pc:sldMkLst>
        <pc:spChg chg="mod">
          <ac:chgData name="Tammy Lohr-Schweitzer" userId="4ab30642-65e4-4891-92d7-03256b3fede2" providerId="ADAL" clId="{9B7713BC-0CC4-4FEA-AE07-2EB3C0CEB7DE}" dt="2024-08-21T03:32:03.621" v="3484" actId="20577"/>
          <ac:spMkLst>
            <pc:docMk/>
            <pc:sldMk cId="844771537" sldId="912"/>
            <ac:spMk id="2" creationId="{6955B8C7-B321-45D5-0204-966E9E05D3E0}"/>
          </ac:spMkLst>
        </pc:spChg>
        <pc:spChg chg="mod">
          <ac:chgData name="Tammy Lohr-Schweitzer" userId="4ab30642-65e4-4891-92d7-03256b3fede2" providerId="ADAL" clId="{9B7713BC-0CC4-4FEA-AE07-2EB3C0CEB7DE}" dt="2024-08-22T15:47:49.122" v="7408" actId="20577"/>
          <ac:spMkLst>
            <pc:docMk/>
            <pc:sldMk cId="844771537" sldId="912"/>
            <ac:spMk id="5" creationId="{07C5A91C-B7A7-B6A2-E980-C18F11D0768C}"/>
          </ac:spMkLst>
        </pc:spChg>
      </pc:sldChg>
      <pc:sldChg chg="addSp delSp modSp add mod ord">
        <pc:chgData name="Tammy Lohr-Schweitzer" userId="4ab30642-65e4-4891-92d7-03256b3fede2" providerId="ADAL" clId="{9B7713BC-0CC4-4FEA-AE07-2EB3C0CEB7DE}" dt="2024-08-21T22:29:29.709" v="7373"/>
        <pc:sldMkLst>
          <pc:docMk/>
          <pc:sldMk cId="1402777276" sldId="913"/>
        </pc:sldMkLst>
        <pc:spChg chg="add del mod">
          <ac:chgData name="Tammy Lohr-Schweitzer" userId="4ab30642-65e4-4891-92d7-03256b3fede2" providerId="ADAL" clId="{9B7713BC-0CC4-4FEA-AE07-2EB3C0CEB7DE}" dt="2024-08-21T22:29:29.709" v="7373"/>
          <ac:spMkLst>
            <pc:docMk/>
            <pc:sldMk cId="1402777276" sldId="913"/>
            <ac:spMk id="6" creationId="{9D433011-DF97-D70F-85D2-3943A465340F}"/>
          </ac:spMkLst>
        </pc:spChg>
        <pc:spChg chg="mod">
          <ac:chgData name="Tammy Lohr-Schweitzer" userId="4ab30642-65e4-4891-92d7-03256b3fede2" providerId="ADAL" clId="{9B7713BC-0CC4-4FEA-AE07-2EB3C0CEB7DE}" dt="2024-08-21T22:24:51.783" v="7354" actId="20577"/>
          <ac:spMkLst>
            <pc:docMk/>
            <pc:sldMk cId="1402777276" sldId="913"/>
            <ac:spMk id="12" creationId="{8DA1A088-A5AE-4D39-8CF5-E4748EA50F1D}"/>
          </ac:spMkLst>
        </pc:spChg>
        <pc:picChg chg="add del">
          <ac:chgData name="Tammy Lohr-Schweitzer" userId="4ab30642-65e4-4891-92d7-03256b3fede2" providerId="ADAL" clId="{9B7713BC-0CC4-4FEA-AE07-2EB3C0CEB7DE}" dt="2024-08-21T22:29:27.831" v="7372" actId="478"/>
          <ac:picMkLst>
            <pc:docMk/>
            <pc:sldMk cId="1402777276" sldId="913"/>
            <ac:picMk id="4" creationId="{7A0B6005-2A21-5B96-9EA7-5841FB159E95}"/>
          </ac:picMkLst>
        </pc:picChg>
        <pc:picChg chg="add mod">
          <ac:chgData name="Tammy Lohr-Schweitzer" userId="4ab30642-65e4-4891-92d7-03256b3fede2" providerId="ADAL" clId="{9B7713BC-0CC4-4FEA-AE07-2EB3C0CEB7DE}" dt="2024-08-21T22:29:29.709" v="7373"/>
          <ac:picMkLst>
            <pc:docMk/>
            <pc:sldMk cId="1402777276" sldId="913"/>
            <ac:picMk id="7" creationId="{5B84A02F-687E-CBBF-22DD-92ED815568C2}"/>
          </ac:picMkLst>
        </pc:picChg>
        <pc:picChg chg="del">
          <ac:chgData name="Tammy Lohr-Schweitzer" userId="4ab30642-65e4-4891-92d7-03256b3fede2" providerId="ADAL" clId="{9B7713BC-0CC4-4FEA-AE07-2EB3C0CEB7DE}" dt="2024-08-21T22:29:25.957" v="7371" actId="478"/>
          <ac:picMkLst>
            <pc:docMk/>
            <pc:sldMk cId="1402777276" sldId="913"/>
            <ac:picMk id="10" creationId="{0238DB4A-E144-7338-9426-C0057BBA7A84}"/>
          </ac:picMkLst>
        </pc:picChg>
      </pc:sldChg>
      <pc:sldChg chg="addSp delSp modSp new mod modClrScheme chgLayout">
        <pc:chgData name="Tammy Lohr-Schweitzer" userId="4ab30642-65e4-4891-92d7-03256b3fede2" providerId="ADAL" clId="{9B7713BC-0CC4-4FEA-AE07-2EB3C0CEB7DE}" dt="2024-08-21T21:17:29.693" v="5253" actId="14100"/>
        <pc:sldMkLst>
          <pc:docMk/>
          <pc:sldMk cId="1816305672" sldId="914"/>
        </pc:sldMkLst>
        <pc:spChg chg="mod ord">
          <ac:chgData name="Tammy Lohr-Schweitzer" userId="4ab30642-65e4-4891-92d7-03256b3fede2" providerId="ADAL" clId="{9B7713BC-0CC4-4FEA-AE07-2EB3C0CEB7DE}" dt="2024-08-21T21:17:29.693" v="5253" actId="14100"/>
          <ac:spMkLst>
            <pc:docMk/>
            <pc:sldMk cId="1816305672" sldId="914"/>
            <ac:spMk id="2" creationId="{4A7EAAA0-136F-7FC8-7B91-DB878BA7DF8E}"/>
          </ac:spMkLst>
        </pc:spChg>
        <pc:spChg chg="mod ord">
          <ac:chgData name="Tammy Lohr-Schweitzer" userId="4ab30642-65e4-4891-92d7-03256b3fede2" providerId="ADAL" clId="{9B7713BC-0CC4-4FEA-AE07-2EB3C0CEB7DE}" dt="2024-08-21T21:16:59.319" v="5242" actId="700"/>
          <ac:spMkLst>
            <pc:docMk/>
            <pc:sldMk cId="1816305672" sldId="914"/>
            <ac:spMk id="3" creationId="{E420D90E-1631-39B6-B0A6-3793109CB4FF}"/>
          </ac:spMkLst>
        </pc:spChg>
        <pc:spChg chg="mod ord">
          <ac:chgData name="Tammy Lohr-Schweitzer" userId="4ab30642-65e4-4891-92d7-03256b3fede2" providerId="ADAL" clId="{9B7713BC-0CC4-4FEA-AE07-2EB3C0CEB7DE}" dt="2024-08-21T21:16:59.319" v="5242" actId="700"/>
          <ac:spMkLst>
            <pc:docMk/>
            <pc:sldMk cId="1816305672" sldId="914"/>
            <ac:spMk id="4" creationId="{2528569D-78AB-E3B5-A264-283FB51BA920}"/>
          </ac:spMkLst>
        </pc:spChg>
        <pc:spChg chg="mod ord">
          <ac:chgData name="Tammy Lohr-Schweitzer" userId="4ab30642-65e4-4891-92d7-03256b3fede2" providerId="ADAL" clId="{9B7713BC-0CC4-4FEA-AE07-2EB3C0CEB7DE}" dt="2024-08-21T21:16:59.319" v="5242" actId="700"/>
          <ac:spMkLst>
            <pc:docMk/>
            <pc:sldMk cId="1816305672" sldId="914"/>
            <ac:spMk id="5" creationId="{98FD921C-EE70-1A1D-BB87-292C34D6A5CA}"/>
          </ac:spMkLst>
        </pc:spChg>
        <pc:spChg chg="add del mod ord">
          <ac:chgData name="Tammy Lohr-Schweitzer" userId="4ab30642-65e4-4891-92d7-03256b3fede2" providerId="ADAL" clId="{9B7713BC-0CC4-4FEA-AE07-2EB3C0CEB7DE}" dt="2024-08-21T21:16:42.394" v="5238" actId="478"/>
          <ac:spMkLst>
            <pc:docMk/>
            <pc:sldMk cId="1816305672" sldId="914"/>
            <ac:spMk id="6" creationId="{9AE12049-0190-DCB1-DD3D-790C9AE45B34}"/>
          </ac:spMkLst>
        </pc:spChg>
        <pc:spChg chg="add del mod ord">
          <ac:chgData name="Tammy Lohr-Schweitzer" userId="4ab30642-65e4-4891-92d7-03256b3fede2" providerId="ADAL" clId="{9B7713BC-0CC4-4FEA-AE07-2EB3C0CEB7DE}" dt="2024-08-21T21:17:22.694" v="5251" actId="478"/>
          <ac:spMkLst>
            <pc:docMk/>
            <pc:sldMk cId="1816305672" sldId="914"/>
            <ac:spMk id="9" creationId="{4CF51618-CA75-FB6D-0B68-D28B511F11E4}"/>
          </ac:spMkLst>
        </pc:spChg>
        <pc:picChg chg="add">
          <ac:chgData name="Tammy Lohr-Schweitzer" userId="4ab30642-65e4-4891-92d7-03256b3fede2" providerId="ADAL" clId="{9B7713BC-0CC4-4FEA-AE07-2EB3C0CEB7DE}" dt="2024-08-21T21:16:10.189" v="5230"/>
          <ac:picMkLst>
            <pc:docMk/>
            <pc:sldMk cId="1816305672" sldId="914"/>
            <ac:picMk id="7" creationId="{F859AF63-22FF-17A8-0133-7A9B50EEB7C8}"/>
          </ac:picMkLst>
        </pc:picChg>
        <pc:picChg chg="add del mod">
          <ac:chgData name="Tammy Lohr-Schweitzer" userId="4ab30642-65e4-4891-92d7-03256b3fede2" providerId="ADAL" clId="{9B7713BC-0CC4-4FEA-AE07-2EB3C0CEB7DE}" dt="2024-08-21T21:17:26.622" v="5252" actId="1076"/>
          <ac:picMkLst>
            <pc:docMk/>
            <pc:sldMk cId="1816305672" sldId="914"/>
            <ac:picMk id="8" creationId="{0C30DFA3-675C-4014-CF6A-AAD3943F3C78}"/>
          </ac:picMkLst>
        </pc:picChg>
      </pc:sldChg>
      <pc:sldChg chg="addSp delSp modSp new mod">
        <pc:chgData name="Tammy Lohr-Schweitzer" userId="4ab30642-65e4-4891-92d7-03256b3fede2" providerId="ADAL" clId="{9B7713BC-0CC4-4FEA-AE07-2EB3C0CEB7DE}" dt="2024-08-21T21:01:01.701" v="4435" actId="120"/>
        <pc:sldMkLst>
          <pc:docMk/>
          <pc:sldMk cId="1910148772" sldId="915"/>
        </pc:sldMkLst>
        <pc:spChg chg="mod">
          <ac:chgData name="Tammy Lohr-Schweitzer" userId="4ab30642-65e4-4891-92d7-03256b3fede2" providerId="ADAL" clId="{9B7713BC-0CC4-4FEA-AE07-2EB3C0CEB7DE}" dt="2024-08-21T21:01:01.701" v="4435" actId="120"/>
          <ac:spMkLst>
            <pc:docMk/>
            <pc:sldMk cId="1910148772" sldId="915"/>
            <ac:spMk id="2" creationId="{AC348DE5-B7DE-E9CB-55B7-85057964A47B}"/>
          </ac:spMkLst>
        </pc:spChg>
        <pc:spChg chg="del">
          <ac:chgData name="Tammy Lohr-Schweitzer" userId="4ab30642-65e4-4891-92d7-03256b3fede2" providerId="ADAL" clId="{9B7713BC-0CC4-4FEA-AE07-2EB3C0CEB7DE}" dt="2024-08-21T21:00:39.442" v="4431" actId="22"/>
          <ac:spMkLst>
            <pc:docMk/>
            <pc:sldMk cId="1910148772" sldId="915"/>
            <ac:spMk id="5" creationId="{CABD91B4-80CA-ABE6-7054-79FE180B917D}"/>
          </ac:spMkLst>
        </pc:spChg>
        <pc:picChg chg="add mod ord">
          <ac:chgData name="Tammy Lohr-Schweitzer" userId="4ab30642-65e4-4891-92d7-03256b3fede2" providerId="ADAL" clId="{9B7713BC-0CC4-4FEA-AE07-2EB3C0CEB7DE}" dt="2024-08-21T21:00:41.878" v="4432" actId="1076"/>
          <ac:picMkLst>
            <pc:docMk/>
            <pc:sldMk cId="1910148772" sldId="915"/>
            <ac:picMk id="7" creationId="{DE25EBC2-F532-ACFF-D193-1C1BE46EF9C6}"/>
          </ac:picMkLst>
        </pc:picChg>
      </pc:sldChg>
      <pc:sldChg chg="modSp new mod">
        <pc:chgData name="Tammy Lohr-Schweitzer" userId="4ab30642-65e4-4891-92d7-03256b3fede2" providerId="ADAL" clId="{9B7713BC-0CC4-4FEA-AE07-2EB3C0CEB7DE}" dt="2024-08-21T21:17:50.118" v="5268" actId="20577"/>
        <pc:sldMkLst>
          <pc:docMk/>
          <pc:sldMk cId="2118427019" sldId="916"/>
        </pc:sldMkLst>
        <pc:spChg chg="mod">
          <ac:chgData name="Tammy Lohr-Schweitzer" userId="4ab30642-65e4-4891-92d7-03256b3fede2" providerId="ADAL" clId="{9B7713BC-0CC4-4FEA-AE07-2EB3C0CEB7DE}" dt="2024-08-21T21:17:50.118" v="5268" actId="20577"/>
          <ac:spMkLst>
            <pc:docMk/>
            <pc:sldMk cId="2118427019" sldId="916"/>
            <ac:spMk id="2" creationId="{A6A18686-37FF-9CF0-9FC7-73D31EE8C7FE}"/>
          </ac:spMkLst>
        </pc:spChg>
        <pc:spChg chg="mod">
          <ac:chgData name="Tammy Lohr-Schweitzer" userId="4ab30642-65e4-4891-92d7-03256b3fede2" providerId="ADAL" clId="{9B7713BC-0CC4-4FEA-AE07-2EB3C0CEB7DE}" dt="2024-08-21T21:02:33.423" v="4834" actId="20577"/>
          <ac:spMkLst>
            <pc:docMk/>
            <pc:sldMk cId="2118427019" sldId="916"/>
            <ac:spMk id="5" creationId="{2E595795-94EF-5726-C63C-27F57145ACC3}"/>
          </ac:spMkLst>
        </pc:spChg>
      </pc:sldChg>
      <pc:sldChg chg="modSp new mod">
        <pc:chgData name="Tammy Lohr-Schweitzer" userId="4ab30642-65e4-4891-92d7-03256b3fede2" providerId="ADAL" clId="{9B7713BC-0CC4-4FEA-AE07-2EB3C0CEB7DE}" dt="2024-08-21T21:18:11.755" v="5316" actId="20577"/>
        <pc:sldMkLst>
          <pc:docMk/>
          <pc:sldMk cId="1485967798" sldId="917"/>
        </pc:sldMkLst>
        <pc:spChg chg="mod">
          <ac:chgData name="Tammy Lohr-Schweitzer" userId="4ab30642-65e4-4891-92d7-03256b3fede2" providerId="ADAL" clId="{9B7713BC-0CC4-4FEA-AE07-2EB3C0CEB7DE}" dt="2024-08-21T21:11:29.047" v="5182" actId="20577"/>
          <ac:spMkLst>
            <pc:docMk/>
            <pc:sldMk cId="1485967798" sldId="917"/>
            <ac:spMk id="2" creationId="{9CFFDAC0-78D0-22AE-44F2-695BCD72F0C5}"/>
          </ac:spMkLst>
        </pc:spChg>
        <pc:spChg chg="mod">
          <ac:chgData name="Tammy Lohr-Schweitzer" userId="4ab30642-65e4-4891-92d7-03256b3fede2" providerId="ADAL" clId="{9B7713BC-0CC4-4FEA-AE07-2EB3C0CEB7DE}" dt="2024-08-21T21:03:14.535" v="4872" actId="20577"/>
          <ac:spMkLst>
            <pc:docMk/>
            <pc:sldMk cId="1485967798" sldId="917"/>
            <ac:spMk id="3" creationId="{CCD3E90E-F852-9CB5-BE54-02D3793758B2}"/>
          </ac:spMkLst>
        </pc:spChg>
        <pc:spChg chg="mod">
          <ac:chgData name="Tammy Lohr-Schweitzer" userId="4ab30642-65e4-4891-92d7-03256b3fede2" providerId="ADAL" clId="{9B7713BC-0CC4-4FEA-AE07-2EB3C0CEB7DE}" dt="2024-08-21T21:18:11.755" v="5316" actId="20577"/>
          <ac:spMkLst>
            <pc:docMk/>
            <pc:sldMk cId="1485967798" sldId="917"/>
            <ac:spMk id="6" creationId="{425E63F7-D58D-D237-976E-499550A41203}"/>
          </ac:spMkLst>
        </pc:spChg>
      </pc:sldChg>
      <pc:sldChg chg="addSp delSp modSp new mod">
        <pc:chgData name="Tammy Lohr-Schweitzer" userId="4ab30642-65e4-4891-92d7-03256b3fede2" providerId="ADAL" clId="{9B7713BC-0CC4-4FEA-AE07-2EB3C0CEB7DE}" dt="2024-08-21T21:06:13.687" v="5038" actId="20577"/>
        <pc:sldMkLst>
          <pc:docMk/>
          <pc:sldMk cId="27934553" sldId="918"/>
        </pc:sldMkLst>
        <pc:spChg chg="mod">
          <ac:chgData name="Tammy Lohr-Schweitzer" userId="4ab30642-65e4-4891-92d7-03256b3fede2" providerId="ADAL" clId="{9B7713BC-0CC4-4FEA-AE07-2EB3C0CEB7DE}" dt="2024-08-21T21:06:13.687" v="5038" actId="20577"/>
          <ac:spMkLst>
            <pc:docMk/>
            <pc:sldMk cId="27934553" sldId="918"/>
            <ac:spMk id="2" creationId="{831B4A31-28CB-C65A-90A2-7B175AC2B10D}"/>
          </ac:spMkLst>
        </pc:spChg>
        <pc:spChg chg="del">
          <ac:chgData name="Tammy Lohr-Schweitzer" userId="4ab30642-65e4-4891-92d7-03256b3fede2" providerId="ADAL" clId="{9B7713BC-0CC4-4FEA-AE07-2EB3C0CEB7DE}" dt="2024-08-21T21:06:02.037" v="5036" actId="22"/>
          <ac:spMkLst>
            <pc:docMk/>
            <pc:sldMk cId="27934553" sldId="918"/>
            <ac:spMk id="5" creationId="{E52357A3-42C7-6134-C903-B2994FA7480B}"/>
          </ac:spMkLst>
        </pc:spChg>
        <pc:picChg chg="add mod ord">
          <ac:chgData name="Tammy Lohr-Schweitzer" userId="4ab30642-65e4-4891-92d7-03256b3fede2" providerId="ADAL" clId="{9B7713BC-0CC4-4FEA-AE07-2EB3C0CEB7DE}" dt="2024-08-21T21:06:02.037" v="5036" actId="22"/>
          <ac:picMkLst>
            <pc:docMk/>
            <pc:sldMk cId="27934553" sldId="918"/>
            <ac:picMk id="7" creationId="{1FB8E71D-06EF-7F65-B30F-EC04B1F128FB}"/>
          </ac:picMkLst>
        </pc:picChg>
      </pc:sldChg>
      <pc:sldChg chg="addSp delSp modSp new mod">
        <pc:chgData name="Tammy Lohr-Schweitzer" userId="4ab30642-65e4-4891-92d7-03256b3fede2" providerId="ADAL" clId="{9B7713BC-0CC4-4FEA-AE07-2EB3C0CEB7DE}" dt="2024-08-21T21:21:37.045" v="5386" actId="20577"/>
        <pc:sldMkLst>
          <pc:docMk/>
          <pc:sldMk cId="1178263613" sldId="919"/>
        </pc:sldMkLst>
        <pc:spChg chg="mod">
          <ac:chgData name="Tammy Lohr-Schweitzer" userId="4ab30642-65e4-4891-92d7-03256b3fede2" providerId="ADAL" clId="{9B7713BC-0CC4-4FEA-AE07-2EB3C0CEB7DE}" dt="2024-08-21T21:21:37.045" v="5386" actId="20577"/>
          <ac:spMkLst>
            <pc:docMk/>
            <pc:sldMk cId="1178263613" sldId="919"/>
            <ac:spMk id="2" creationId="{C4E3FA45-AFFA-F340-4488-C16961E44F4C}"/>
          </ac:spMkLst>
        </pc:spChg>
        <pc:spChg chg="del">
          <ac:chgData name="Tammy Lohr-Schweitzer" userId="4ab30642-65e4-4891-92d7-03256b3fede2" providerId="ADAL" clId="{9B7713BC-0CC4-4FEA-AE07-2EB3C0CEB7DE}" dt="2024-08-21T21:21:08.166" v="5360" actId="478"/>
          <ac:spMkLst>
            <pc:docMk/>
            <pc:sldMk cId="1178263613" sldId="919"/>
            <ac:spMk id="3" creationId="{11DBB1CE-45D2-6EFF-1194-CC2F4C5DDD39}"/>
          </ac:spMkLst>
        </pc:spChg>
        <pc:spChg chg="mod">
          <ac:chgData name="Tammy Lohr-Schweitzer" userId="4ab30642-65e4-4891-92d7-03256b3fede2" providerId="ADAL" clId="{9B7713BC-0CC4-4FEA-AE07-2EB3C0CEB7DE}" dt="2024-08-21T21:20:59.529" v="5357" actId="1076"/>
          <ac:spMkLst>
            <pc:docMk/>
            <pc:sldMk cId="1178263613" sldId="919"/>
            <ac:spMk id="4" creationId="{970AE0F3-B947-1934-C53A-081CAB75545C}"/>
          </ac:spMkLst>
        </pc:spChg>
        <pc:picChg chg="add mod">
          <ac:chgData name="Tammy Lohr-Schweitzer" userId="4ab30642-65e4-4891-92d7-03256b3fede2" providerId="ADAL" clId="{9B7713BC-0CC4-4FEA-AE07-2EB3C0CEB7DE}" dt="2024-08-21T21:21:21.195" v="5364" actId="1076"/>
          <ac:picMkLst>
            <pc:docMk/>
            <pc:sldMk cId="1178263613" sldId="919"/>
            <ac:picMk id="7" creationId="{C6B28BE8-5266-AE62-A1CF-101C4E1428C5}"/>
          </ac:picMkLst>
        </pc:picChg>
        <pc:picChg chg="add mod">
          <ac:chgData name="Tammy Lohr-Schweitzer" userId="4ab30642-65e4-4891-92d7-03256b3fede2" providerId="ADAL" clId="{9B7713BC-0CC4-4FEA-AE07-2EB3C0CEB7DE}" dt="2024-08-21T21:20:59.529" v="5357" actId="1076"/>
          <ac:picMkLst>
            <pc:docMk/>
            <pc:sldMk cId="1178263613" sldId="919"/>
            <ac:picMk id="1026" creationId="{3D4A1311-0D83-0511-FE63-C00F2D78CB0A}"/>
          </ac:picMkLst>
        </pc:picChg>
      </pc:sldChg>
      <pc:sldChg chg="new del">
        <pc:chgData name="Tammy Lohr-Schweitzer" userId="4ab30642-65e4-4891-92d7-03256b3fede2" providerId="ADAL" clId="{9B7713BC-0CC4-4FEA-AE07-2EB3C0CEB7DE}" dt="2024-08-21T21:17:34.140" v="5254" actId="2696"/>
        <pc:sldMkLst>
          <pc:docMk/>
          <pc:sldMk cId="2213894715" sldId="919"/>
        </pc:sldMkLst>
      </pc:sldChg>
      <pc:sldChg chg="modSp new mod">
        <pc:chgData name="Tammy Lohr-Schweitzer" userId="4ab30642-65e4-4891-92d7-03256b3fede2" providerId="ADAL" clId="{9B7713BC-0CC4-4FEA-AE07-2EB3C0CEB7DE}" dt="2024-08-21T21:30:35.997" v="6197" actId="1076"/>
        <pc:sldMkLst>
          <pc:docMk/>
          <pc:sldMk cId="2737584354" sldId="920"/>
        </pc:sldMkLst>
        <pc:spChg chg="mod">
          <ac:chgData name="Tammy Lohr-Schweitzer" userId="4ab30642-65e4-4891-92d7-03256b3fede2" providerId="ADAL" clId="{9B7713BC-0CC4-4FEA-AE07-2EB3C0CEB7DE}" dt="2024-08-21T21:22:00.515" v="5408" actId="20577"/>
          <ac:spMkLst>
            <pc:docMk/>
            <pc:sldMk cId="2737584354" sldId="920"/>
            <ac:spMk id="2" creationId="{87708D53-7E7B-3C58-651E-65273A8C1426}"/>
          </ac:spMkLst>
        </pc:spChg>
        <pc:spChg chg="mod">
          <ac:chgData name="Tammy Lohr-Schweitzer" userId="4ab30642-65e4-4891-92d7-03256b3fede2" providerId="ADAL" clId="{9B7713BC-0CC4-4FEA-AE07-2EB3C0CEB7DE}" dt="2024-08-21T21:30:35.997" v="6197" actId="1076"/>
          <ac:spMkLst>
            <pc:docMk/>
            <pc:sldMk cId="2737584354" sldId="920"/>
            <ac:spMk id="5" creationId="{3B065939-EF6E-15B9-EF7C-0975AA0F7902}"/>
          </ac:spMkLst>
        </pc:spChg>
      </pc:sldChg>
      <pc:sldChg chg="addSp modSp add mod modClrScheme chgLayout">
        <pc:chgData name="Tammy Lohr-Schweitzer" userId="4ab30642-65e4-4891-92d7-03256b3fede2" providerId="ADAL" clId="{9B7713BC-0CC4-4FEA-AE07-2EB3C0CEB7DE}" dt="2024-08-21T21:28:33.749" v="6068" actId="20577"/>
        <pc:sldMkLst>
          <pc:docMk/>
          <pc:sldMk cId="1335980138" sldId="921"/>
        </pc:sldMkLst>
        <pc:spChg chg="mod ord">
          <ac:chgData name="Tammy Lohr-Schweitzer" userId="4ab30642-65e4-4891-92d7-03256b3fede2" providerId="ADAL" clId="{9B7713BC-0CC4-4FEA-AE07-2EB3C0CEB7DE}" dt="2024-08-21T21:28:26.248" v="6042" actId="700"/>
          <ac:spMkLst>
            <pc:docMk/>
            <pc:sldMk cId="1335980138" sldId="921"/>
            <ac:spMk id="2" creationId="{87708D53-7E7B-3C58-651E-65273A8C1426}"/>
          </ac:spMkLst>
        </pc:spChg>
        <pc:spChg chg="mod ord">
          <ac:chgData name="Tammy Lohr-Schweitzer" userId="4ab30642-65e4-4891-92d7-03256b3fede2" providerId="ADAL" clId="{9B7713BC-0CC4-4FEA-AE07-2EB3C0CEB7DE}" dt="2024-08-21T21:28:26.248" v="6042" actId="700"/>
          <ac:spMkLst>
            <pc:docMk/>
            <pc:sldMk cId="1335980138" sldId="921"/>
            <ac:spMk id="3" creationId="{6C719F19-C0E7-9298-4B01-5EB81A0C1AF1}"/>
          </ac:spMkLst>
        </pc:spChg>
        <pc:spChg chg="mod ord">
          <ac:chgData name="Tammy Lohr-Schweitzer" userId="4ab30642-65e4-4891-92d7-03256b3fede2" providerId="ADAL" clId="{9B7713BC-0CC4-4FEA-AE07-2EB3C0CEB7DE}" dt="2024-08-21T21:28:26.248" v="6042" actId="700"/>
          <ac:spMkLst>
            <pc:docMk/>
            <pc:sldMk cId="1335980138" sldId="921"/>
            <ac:spMk id="4" creationId="{6A449278-8CAE-FE96-FA68-562ABC51DA3F}"/>
          </ac:spMkLst>
        </pc:spChg>
        <pc:spChg chg="mod ord">
          <ac:chgData name="Tammy Lohr-Schweitzer" userId="4ab30642-65e4-4891-92d7-03256b3fede2" providerId="ADAL" clId="{9B7713BC-0CC4-4FEA-AE07-2EB3C0CEB7DE}" dt="2024-08-21T21:28:26.248" v="6042" actId="700"/>
          <ac:spMkLst>
            <pc:docMk/>
            <pc:sldMk cId="1335980138" sldId="921"/>
            <ac:spMk id="5" creationId="{3B065939-EF6E-15B9-EF7C-0975AA0F7902}"/>
          </ac:spMkLst>
        </pc:spChg>
        <pc:spChg chg="add mod ord">
          <ac:chgData name="Tammy Lohr-Schweitzer" userId="4ab30642-65e4-4891-92d7-03256b3fede2" providerId="ADAL" clId="{9B7713BC-0CC4-4FEA-AE07-2EB3C0CEB7DE}" dt="2024-08-21T21:28:33.749" v="6068" actId="20577"/>
          <ac:spMkLst>
            <pc:docMk/>
            <pc:sldMk cId="1335980138" sldId="921"/>
            <ac:spMk id="8" creationId="{6E7FB1AF-EDED-C215-1E65-BCA2DDBEA8C0}"/>
          </ac:spMkLst>
        </pc:spChg>
        <pc:picChg chg="add mod">
          <ac:chgData name="Tammy Lohr-Schweitzer" userId="4ab30642-65e4-4891-92d7-03256b3fede2" providerId="ADAL" clId="{9B7713BC-0CC4-4FEA-AE07-2EB3C0CEB7DE}" dt="2024-08-21T21:28:28.829" v="6043" actId="1076"/>
          <ac:picMkLst>
            <pc:docMk/>
            <pc:sldMk cId="1335980138" sldId="921"/>
            <ac:picMk id="7" creationId="{31E39B35-6BD1-873B-770C-D814F6AF730B}"/>
          </ac:picMkLst>
        </pc:picChg>
      </pc:sldChg>
      <pc:sldChg chg="addSp delSp modSp new mod">
        <pc:chgData name="Tammy Lohr-Schweitzer" userId="4ab30642-65e4-4891-92d7-03256b3fede2" providerId="ADAL" clId="{9B7713BC-0CC4-4FEA-AE07-2EB3C0CEB7DE}" dt="2024-08-21T22:28:12.437" v="7367"/>
        <pc:sldMkLst>
          <pc:docMk/>
          <pc:sldMk cId="4223484261" sldId="922"/>
        </pc:sldMkLst>
        <pc:spChg chg="mod">
          <ac:chgData name="Tammy Lohr-Schweitzer" userId="4ab30642-65e4-4891-92d7-03256b3fede2" providerId="ADAL" clId="{9B7713BC-0CC4-4FEA-AE07-2EB3C0CEB7DE}" dt="2024-08-21T22:17:36.342" v="7022" actId="14100"/>
          <ac:spMkLst>
            <pc:docMk/>
            <pc:sldMk cId="4223484261" sldId="922"/>
            <ac:spMk id="2" creationId="{B5751D71-41B7-1692-1DE1-4F15593187E0}"/>
          </ac:spMkLst>
        </pc:spChg>
        <pc:spChg chg="del">
          <ac:chgData name="Tammy Lohr-Schweitzer" userId="4ab30642-65e4-4891-92d7-03256b3fede2" providerId="ADAL" clId="{9B7713BC-0CC4-4FEA-AE07-2EB3C0CEB7DE}" dt="2024-08-21T22:28:02.042" v="7365"/>
          <ac:spMkLst>
            <pc:docMk/>
            <pc:sldMk cId="4223484261" sldId="922"/>
            <ac:spMk id="5" creationId="{0B18CEE5-4DBC-9926-B101-0C6C7EA6A226}"/>
          </ac:spMkLst>
        </pc:spChg>
        <pc:spChg chg="add del mod">
          <ac:chgData name="Tammy Lohr-Schweitzer" userId="4ab30642-65e4-4891-92d7-03256b3fede2" providerId="ADAL" clId="{9B7713BC-0CC4-4FEA-AE07-2EB3C0CEB7DE}" dt="2024-08-21T22:28:12.437" v="7367"/>
          <ac:spMkLst>
            <pc:docMk/>
            <pc:sldMk cId="4223484261" sldId="922"/>
            <ac:spMk id="8" creationId="{C6679979-0C7E-4607-B63A-1413C3C07825}"/>
          </ac:spMkLst>
        </pc:spChg>
        <pc:picChg chg="add del mod">
          <ac:chgData name="Tammy Lohr-Schweitzer" userId="4ab30642-65e4-4891-92d7-03256b3fede2" providerId="ADAL" clId="{9B7713BC-0CC4-4FEA-AE07-2EB3C0CEB7DE}" dt="2024-08-21T22:28:09.990" v="7366" actId="478"/>
          <ac:picMkLst>
            <pc:docMk/>
            <pc:sldMk cId="4223484261" sldId="922"/>
            <ac:picMk id="6" creationId="{3BDCF8AB-D033-FB65-6D67-A17070DA7225}"/>
          </ac:picMkLst>
        </pc:picChg>
        <pc:picChg chg="add mod">
          <ac:chgData name="Tammy Lohr-Schweitzer" userId="4ab30642-65e4-4891-92d7-03256b3fede2" providerId="ADAL" clId="{9B7713BC-0CC4-4FEA-AE07-2EB3C0CEB7DE}" dt="2024-08-21T22:28:12.437" v="7367"/>
          <ac:picMkLst>
            <pc:docMk/>
            <pc:sldMk cId="4223484261" sldId="922"/>
            <ac:picMk id="9" creationId="{FFADDDB4-EE72-E6E7-EB8C-C6CFD00633D7}"/>
          </ac:picMkLst>
        </pc:picChg>
      </pc:sldChg>
      <pc:sldChg chg="addSp delSp modSp new mod modClrScheme chgLayout">
        <pc:chgData name="Tammy Lohr-Schweitzer" userId="4ab30642-65e4-4891-92d7-03256b3fede2" providerId="ADAL" clId="{9B7713BC-0CC4-4FEA-AE07-2EB3C0CEB7DE}" dt="2024-08-21T22:27:28.803" v="7364" actId="1076"/>
        <pc:sldMkLst>
          <pc:docMk/>
          <pc:sldMk cId="3562334596" sldId="923"/>
        </pc:sldMkLst>
        <pc:spChg chg="mod ord">
          <ac:chgData name="Tammy Lohr-Schweitzer" userId="4ab30642-65e4-4891-92d7-03256b3fede2" providerId="ADAL" clId="{9B7713BC-0CC4-4FEA-AE07-2EB3C0CEB7DE}" dt="2024-08-21T22:08:09.396" v="6348" actId="20577"/>
          <ac:spMkLst>
            <pc:docMk/>
            <pc:sldMk cId="3562334596" sldId="923"/>
            <ac:spMk id="2" creationId="{1509B79C-0828-EF53-2D9E-291C4BCC19EE}"/>
          </ac:spMkLst>
        </pc:spChg>
        <pc:spChg chg="del mod ord">
          <ac:chgData name="Tammy Lohr-Schweitzer" userId="4ab30642-65e4-4891-92d7-03256b3fede2" providerId="ADAL" clId="{9B7713BC-0CC4-4FEA-AE07-2EB3C0CEB7DE}" dt="2024-08-21T22:08:03.401" v="6318" actId="700"/>
          <ac:spMkLst>
            <pc:docMk/>
            <pc:sldMk cId="3562334596" sldId="923"/>
            <ac:spMk id="3" creationId="{DCA7EDED-D3ED-4059-A9DD-5164D805F264}"/>
          </ac:spMkLst>
        </pc:spChg>
        <pc:spChg chg="del mod ord">
          <ac:chgData name="Tammy Lohr-Schweitzer" userId="4ab30642-65e4-4891-92d7-03256b3fede2" providerId="ADAL" clId="{9B7713BC-0CC4-4FEA-AE07-2EB3C0CEB7DE}" dt="2024-08-21T22:08:03.401" v="6318" actId="700"/>
          <ac:spMkLst>
            <pc:docMk/>
            <pc:sldMk cId="3562334596" sldId="923"/>
            <ac:spMk id="4" creationId="{96981650-7048-0543-C784-6E64D62867E0}"/>
          </ac:spMkLst>
        </pc:spChg>
        <pc:spChg chg="mod ord">
          <ac:chgData name="Tammy Lohr-Schweitzer" userId="4ab30642-65e4-4891-92d7-03256b3fede2" providerId="ADAL" clId="{9B7713BC-0CC4-4FEA-AE07-2EB3C0CEB7DE}" dt="2024-08-21T22:08:03.401" v="6318" actId="700"/>
          <ac:spMkLst>
            <pc:docMk/>
            <pc:sldMk cId="3562334596" sldId="923"/>
            <ac:spMk id="5" creationId="{DC937CF2-DA59-4C4D-49A2-4270EA6291DF}"/>
          </ac:spMkLst>
        </pc:spChg>
        <pc:spChg chg="mod ord">
          <ac:chgData name="Tammy Lohr-Schweitzer" userId="4ab30642-65e4-4891-92d7-03256b3fede2" providerId="ADAL" clId="{9B7713BC-0CC4-4FEA-AE07-2EB3C0CEB7DE}" dt="2024-08-21T22:08:03.401" v="6318" actId="700"/>
          <ac:spMkLst>
            <pc:docMk/>
            <pc:sldMk cId="3562334596" sldId="923"/>
            <ac:spMk id="6" creationId="{FD0F6048-80AF-6B23-D4FB-C13EE25257C6}"/>
          </ac:spMkLst>
        </pc:spChg>
        <pc:spChg chg="add del mod ord">
          <ac:chgData name="Tammy Lohr-Schweitzer" userId="4ab30642-65e4-4891-92d7-03256b3fede2" providerId="ADAL" clId="{9B7713BC-0CC4-4FEA-AE07-2EB3C0CEB7DE}" dt="2024-08-21T22:27:06.704" v="7360" actId="478"/>
          <ac:spMkLst>
            <pc:docMk/>
            <pc:sldMk cId="3562334596" sldId="923"/>
            <ac:spMk id="7" creationId="{82AE6926-D889-5294-D2DF-87C9E385B557}"/>
          </ac:spMkLst>
        </pc:spChg>
        <pc:spChg chg="add mod ord">
          <ac:chgData name="Tammy Lohr-Schweitzer" userId="4ab30642-65e4-4891-92d7-03256b3fede2" providerId="ADAL" clId="{9B7713BC-0CC4-4FEA-AE07-2EB3C0CEB7DE}" dt="2024-08-21T22:09:57.707" v="6398" actId="313"/>
          <ac:spMkLst>
            <pc:docMk/>
            <pc:sldMk cId="3562334596" sldId="923"/>
            <ac:spMk id="8" creationId="{90A5A2AC-2A56-7EC9-04C1-FC836D6E191B}"/>
          </ac:spMkLst>
        </pc:spChg>
        <pc:picChg chg="add">
          <ac:chgData name="Tammy Lohr-Schweitzer" userId="4ab30642-65e4-4891-92d7-03256b3fede2" providerId="ADAL" clId="{9B7713BC-0CC4-4FEA-AE07-2EB3C0CEB7DE}" dt="2024-08-21T22:26:35.065" v="7356"/>
          <ac:picMkLst>
            <pc:docMk/>
            <pc:sldMk cId="3562334596" sldId="923"/>
            <ac:picMk id="9" creationId="{F5F50DB9-238A-458A-FDA6-29F9B3C4D502}"/>
          </ac:picMkLst>
        </pc:picChg>
        <pc:picChg chg="add mod">
          <ac:chgData name="Tammy Lohr-Schweitzer" userId="4ab30642-65e4-4891-92d7-03256b3fede2" providerId="ADAL" clId="{9B7713BC-0CC4-4FEA-AE07-2EB3C0CEB7DE}" dt="2024-08-21T22:27:28.803" v="7364" actId="1076"/>
          <ac:picMkLst>
            <pc:docMk/>
            <pc:sldMk cId="3562334596" sldId="923"/>
            <ac:picMk id="10" creationId="{63C4B52F-C0EC-42BF-03D3-60B88FAFA6A6}"/>
          </ac:picMkLst>
        </pc:picChg>
      </pc:sldChg>
      <pc:sldChg chg="addSp delSp modSp new mod">
        <pc:chgData name="Tammy Lohr-Schweitzer" userId="4ab30642-65e4-4891-92d7-03256b3fede2" providerId="ADAL" clId="{9B7713BC-0CC4-4FEA-AE07-2EB3C0CEB7DE}" dt="2024-08-21T22:11:07.250" v="6440" actId="20577"/>
        <pc:sldMkLst>
          <pc:docMk/>
          <pc:sldMk cId="1346298569" sldId="924"/>
        </pc:sldMkLst>
        <pc:spChg chg="mod">
          <ac:chgData name="Tammy Lohr-Schweitzer" userId="4ab30642-65e4-4891-92d7-03256b3fede2" providerId="ADAL" clId="{9B7713BC-0CC4-4FEA-AE07-2EB3C0CEB7DE}" dt="2024-08-21T22:11:07.250" v="6440" actId="20577"/>
          <ac:spMkLst>
            <pc:docMk/>
            <pc:sldMk cId="1346298569" sldId="924"/>
            <ac:spMk id="2" creationId="{E1D9EA5D-A6EA-30A1-B5BF-F1835D3E2CB4}"/>
          </ac:spMkLst>
        </pc:spChg>
        <pc:spChg chg="del">
          <ac:chgData name="Tammy Lohr-Schweitzer" userId="4ab30642-65e4-4891-92d7-03256b3fede2" providerId="ADAL" clId="{9B7713BC-0CC4-4FEA-AE07-2EB3C0CEB7DE}" dt="2024-08-21T22:08:40.726" v="6365" actId="22"/>
          <ac:spMkLst>
            <pc:docMk/>
            <pc:sldMk cId="1346298569" sldId="924"/>
            <ac:spMk id="5" creationId="{41ECA085-0A61-3680-3060-AFE0DD24C45A}"/>
          </ac:spMkLst>
        </pc:spChg>
        <pc:picChg chg="add mod ord">
          <ac:chgData name="Tammy Lohr-Schweitzer" userId="4ab30642-65e4-4891-92d7-03256b3fede2" providerId="ADAL" clId="{9B7713BC-0CC4-4FEA-AE07-2EB3C0CEB7DE}" dt="2024-08-21T22:08:42.069" v="6366" actId="1076"/>
          <ac:picMkLst>
            <pc:docMk/>
            <pc:sldMk cId="1346298569" sldId="924"/>
            <ac:picMk id="7" creationId="{897DBF3D-6682-689C-6C37-DEF3A05E5ADC}"/>
          </ac:picMkLst>
        </pc:picChg>
      </pc:sldChg>
      <pc:sldChg chg="addSp delSp modSp new del mod modClrScheme chgLayout">
        <pc:chgData name="Tammy Lohr-Schweitzer" userId="4ab30642-65e4-4891-92d7-03256b3fede2" providerId="ADAL" clId="{9B7713BC-0CC4-4FEA-AE07-2EB3C0CEB7DE}" dt="2024-08-21T22:17:18.591" v="7017" actId="2696"/>
        <pc:sldMkLst>
          <pc:docMk/>
          <pc:sldMk cId="1051027060" sldId="925"/>
        </pc:sldMkLst>
        <pc:spChg chg="mod ord">
          <ac:chgData name="Tammy Lohr-Schweitzer" userId="4ab30642-65e4-4891-92d7-03256b3fede2" providerId="ADAL" clId="{9B7713BC-0CC4-4FEA-AE07-2EB3C0CEB7DE}" dt="2024-08-21T22:11:42.286" v="6458" actId="20577"/>
          <ac:spMkLst>
            <pc:docMk/>
            <pc:sldMk cId="1051027060" sldId="925"/>
            <ac:spMk id="2" creationId="{1EAB9A30-C5F8-80FD-0660-5678BBD7410F}"/>
          </ac:spMkLst>
        </pc:spChg>
        <pc:spChg chg="mod ord">
          <ac:chgData name="Tammy Lohr-Schweitzer" userId="4ab30642-65e4-4891-92d7-03256b3fede2" providerId="ADAL" clId="{9B7713BC-0CC4-4FEA-AE07-2EB3C0CEB7DE}" dt="2024-08-21T22:11:32.561" v="6441" actId="700"/>
          <ac:spMkLst>
            <pc:docMk/>
            <pc:sldMk cId="1051027060" sldId="925"/>
            <ac:spMk id="3" creationId="{B2070AEF-EA86-0E4F-0A23-951A5034E843}"/>
          </ac:spMkLst>
        </pc:spChg>
        <pc:spChg chg="mod ord">
          <ac:chgData name="Tammy Lohr-Schweitzer" userId="4ab30642-65e4-4891-92d7-03256b3fede2" providerId="ADAL" clId="{9B7713BC-0CC4-4FEA-AE07-2EB3C0CEB7DE}" dt="2024-08-21T22:11:32.561" v="6441" actId="700"/>
          <ac:spMkLst>
            <pc:docMk/>
            <pc:sldMk cId="1051027060" sldId="925"/>
            <ac:spMk id="4" creationId="{854C51E6-A4C9-957D-A119-3BC8E38F2D5B}"/>
          </ac:spMkLst>
        </pc:spChg>
        <pc:spChg chg="del mod ord">
          <ac:chgData name="Tammy Lohr-Schweitzer" userId="4ab30642-65e4-4891-92d7-03256b3fede2" providerId="ADAL" clId="{9B7713BC-0CC4-4FEA-AE07-2EB3C0CEB7DE}" dt="2024-08-21T22:11:32.561" v="6441" actId="700"/>
          <ac:spMkLst>
            <pc:docMk/>
            <pc:sldMk cId="1051027060" sldId="925"/>
            <ac:spMk id="5" creationId="{00CAC02A-D5E7-27FB-0C17-176DA4B220E6}"/>
          </ac:spMkLst>
        </pc:spChg>
        <pc:spChg chg="add mod ord">
          <ac:chgData name="Tammy Lohr-Schweitzer" userId="4ab30642-65e4-4891-92d7-03256b3fede2" providerId="ADAL" clId="{9B7713BC-0CC4-4FEA-AE07-2EB3C0CEB7DE}" dt="2024-08-21T22:11:48.741" v="6468" actId="20577"/>
          <ac:spMkLst>
            <pc:docMk/>
            <pc:sldMk cId="1051027060" sldId="925"/>
            <ac:spMk id="6" creationId="{0B2F6A4E-EFEB-D04B-8865-95DC01BC2BA6}"/>
          </ac:spMkLst>
        </pc:spChg>
        <pc:spChg chg="add mod ord">
          <ac:chgData name="Tammy Lohr-Schweitzer" userId="4ab30642-65e4-4891-92d7-03256b3fede2" providerId="ADAL" clId="{9B7713BC-0CC4-4FEA-AE07-2EB3C0CEB7DE}" dt="2024-08-21T22:11:32.561" v="6441" actId="700"/>
          <ac:spMkLst>
            <pc:docMk/>
            <pc:sldMk cId="1051027060" sldId="925"/>
            <ac:spMk id="7" creationId="{6CEC8AB6-6CBB-3927-A867-1ABECF4BC52D}"/>
          </ac:spMkLst>
        </pc:spChg>
      </pc:sldChg>
      <pc:sldChg chg="addSp modSp new mod">
        <pc:chgData name="Tammy Lohr-Schweitzer" userId="4ab30642-65e4-4891-92d7-03256b3fede2" providerId="ADAL" clId="{9B7713BC-0CC4-4FEA-AE07-2EB3C0CEB7DE}" dt="2024-08-21T22:17:12.974" v="7016" actId="114"/>
        <pc:sldMkLst>
          <pc:docMk/>
          <pc:sldMk cId="3803368127" sldId="926"/>
        </pc:sldMkLst>
        <pc:spChg chg="mod">
          <ac:chgData name="Tammy Lohr-Schweitzer" userId="4ab30642-65e4-4891-92d7-03256b3fede2" providerId="ADAL" clId="{9B7713BC-0CC4-4FEA-AE07-2EB3C0CEB7DE}" dt="2024-08-21T22:15:44.257" v="6815" actId="14100"/>
          <ac:spMkLst>
            <pc:docMk/>
            <pc:sldMk cId="3803368127" sldId="926"/>
            <ac:spMk id="2" creationId="{13B00D80-416B-7681-4158-C3B4907F669A}"/>
          </ac:spMkLst>
        </pc:spChg>
        <pc:spChg chg="mod">
          <ac:chgData name="Tammy Lohr-Schweitzer" userId="4ab30642-65e4-4891-92d7-03256b3fede2" providerId="ADAL" clId="{9B7713BC-0CC4-4FEA-AE07-2EB3C0CEB7DE}" dt="2024-08-21T22:12:26.487" v="6487" actId="5793"/>
          <ac:spMkLst>
            <pc:docMk/>
            <pc:sldMk cId="3803368127" sldId="926"/>
            <ac:spMk id="3" creationId="{DEC4BFD7-BDC5-9E24-5988-E090664B9992}"/>
          </ac:spMkLst>
        </pc:spChg>
        <pc:spChg chg="mod">
          <ac:chgData name="Tammy Lohr-Schweitzer" userId="4ab30642-65e4-4891-92d7-03256b3fede2" providerId="ADAL" clId="{9B7713BC-0CC4-4FEA-AE07-2EB3C0CEB7DE}" dt="2024-08-21T22:17:12.974" v="7016" actId="114"/>
          <ac:spMkLst>
            <pc:docMk/>
            <pc:sldMk cId="3803368127" sldId="926"/>
            <ac:spMk id="4" creationId="{05CFEC43-34AF-D9B9-B044-E3E33D3B1F03}"/>
          </ac:spMkLst>
        </pc:spChg>
        <pc:spChg chg="add mod">
          <ac:chgData name="Tammy Lohr-Schweitzer" userId="4ab30642-65e4-4891-92d7-03256b3fede2" providerId="ADAL" clId="{9B7713BC-0CC4-4FEA-AE07-2EB3C0CEB7DE}" dt="2024-08-21T22:17:07.966" v="7015" actId="313"/>
          <ac:spMkLst>
            <pc:docMk/>
            <pc:sldMk cId="3803368127" sldId="926"/>
            <ac:spMk id="7" creationId="{EA586542-22F9-C4A5-9D9C-7E31A54338CC}"/>
          </ac:spMkLst>
        </pc:spChg>
      </pc:sldChg>
      <pc:sldChg chg="modSp new del mod">
        <pc:chgData name="Tammy Lohr-Schweitzer" userId="4ab30642-65e4-4891-92d7-03256b3fede2" providerId="ADAL" clId="{9B7713BC-0CC4-4FEA-AE07-2EB3C0CEB7DE}" dt="2024-08-21T22:21:05.170" v="7200" actId="2696"/>
        <pc:sldMkLst>
          <pc:docMk/>
          <pc:sldMk cId="1055089437" sldId="927"/>
        </pc:sldMkLst>
        <pc:spChg chg="mod">
          <ac:chgData name="Tammy Lohr-Schweitzer" userId="4ab30642-65e4-4891-92d7-03256b3fede2" providerId="ADAL" clId="{9B7713BC-0CC4-4FEA-AE07-2EB3C0CEB7DE}" dt="2024-08-21T22:20:36.383" v="7143" actId="20577"/>
          <ac:spMkLst>
            <pc:docMk/>
            <pc:sldMk cId="1055089437" sldId="927"/>
            <ac:spMk id="2" creationId="{6F5AB96F-BED0-B756-B805-3754B362BC38}"/>
          </ac:spMkLst>
        </pc:spChg>
      </pc:sldChg>
      <pc:sldChg chg="addSp delSp modSp add mod ord">
        <pc:chgData name="Tammy Lohr-Schweitzer" userId="4ab30642-65e4-4891-92d7-03256b3fede2" providerId="ADAL" clId="{9B7713BC-0CC4-4FEA-AE07-2EB3C0CEB7DE}" dt="2024-08-21T22:28:49.772" v="7368"/>
        <pc:sldMkLst>
          <pc:docMk/>
          <pc:sldMk cId="4013782913" sldId="928"/>
        </pc:sldMkLst>
        <pc:spChg chg="mod">
          <ac:chgData name="Tammy Lohr-Schweitzer" userId="4ab30642-65e4-4891-92d7-03256b3fede2" providerId="ADAL" clId="{9B7713BC-0CC4-4FEA-AE07-2EB3C0CEB7DE}" dt="2024-08-21T22:21:32.330" v="7233" actId="20577"/>
          <ac:spMkLst>
            <pc:docMk/>
            <pc:sldMk cId="4013782913" sldId="928"/>
            <ac:spMk id="2" creationId="{B5751D71-41B7-1692-1DE1-4F15593187E0}"/>
          </ac:spMkLst>
        </pc:spChg>
        <pc:spChg chg="del">
          <ac:chgData name="Tammy Lohr-Schweitzer" userId="4ab30642-65e4-4891-92d7-03256b3fede2" providerId="ADAL" clId="{9B7713BC-0CC4-4FEA-AE07-2EB3C0CEB7DE}" dt="2024-08-21T22:28:49.772" v="7368"/>
          <ac:spMkLst>
            <pc:docMk/>
            <pc:sldMk cId="4013782913" sldId="928"/>
            <ac:spMk id="5" creationId="{0B18CEE5-4DBC-9926-B101-0C6C7EA6A226}"/>
          </ac:spMkLst>
        </pc:spChg>
        <pc:picChg chg="add mod">
          <ac:chgData name="Tammy Lohr-Schweitzer" userId="4ab30642-65e4-4891-92d7-03256b3fede2" providerId="ADAL" clId="{9B7713BC-0CC4-4FEA-AE07-2EB3C0CEB7DE}" dt="2024-08-21T22:28:49.772" v="7368"/>
          <ac:picMkLst>
            <pc:docMk/>
            <pc:sldMk cId="4013782913" sldId="928"/>
            <ac:picMk id="6" creationId="{298F42E1-AA58-217E-24C7-8309ACC5FFFC}"/>
          </ac:picMkLst>
        </pc:picChg>
      </pc:sldChg>
      <pc:sldChg chg="addSp delSp modSp add mod ord">
        <pc:chgData name="Tammy Lohr-Schweitzer" userId="4ab30642-65e4-4891-92d7-03256b3fede2" providerId="ADAL" clId="{9B7713BC-0CC4-4FEA-AE07-2EB3C0CEB7DE}" dt="2024-08-21T22:29:10.186" v="7369"/>
        <pc:sldMkLst>
          <pc:docMk/>
          <pc:sldMk cId="2110600187" sldId="929"/>
        </pc:sldMkLst>
        <pc:spChg chg="mod">
          <ac:chgData name="Tammy Lohr-Schweitzer" userId="4ab30642-65e4-4891-92d7-03256b3fede2" providerId="ADAL" clId="{9B7713BC-0CC4-4FEA-AE07-2EB3C0CEB7DE}" dt="2024-08-21T22:21:28.456" v="7226" actId="20577"/>
          <ac:spMkLst>
            <pc:docMk/>
            <pc:sldMk cId="2110600187" sldId="929"/>
            <ac:spMk id="2" creationId="{B5751D71-41B7-1692-1DE1-4F15593187E0}"/>
          </ac:spMkLst>
        </pc:spChg>
        <pc:spChg chg="del">
          <ac:chgData name="Tammy Lohr-Schweitzer" userId="4ab30642-65e4-4891-92d7-03256b3fede2" providerId="ADAL" clId="{9B7713BC-0CC4-4FEA-AE07-2EB3C0CEB7DE}" dt="2024-08-21T22:29:10.186" v="7369"/>
          <ac:spMkLst>
            <pc:docMk/>
            <pc:sldMk cId="2110600187" sldId="929"/>
            <ac:spMk id="5" creationId="{0B18CEE5-4DBC-9926-B101-0C6C7EA6A226}"/>
          </ac:spMkLst>
        </pc:spChg>
        <pc:picChg chg="add mod">
          <ac:chgData name="Tammy Lohr-Schweitzer" userId="4ab30642-65e4-4891-92d7-03256b3fede2" providerId="ADAL" clId="{9B7713BC-0CC4-4FEA-AE07-2EB3C0CEB7DE}" dt="2024-08-21T22:29:10.186" v="7369"/>
          <ac:picMkLst>
            <pc:docMk/>
            <pc:sldMk cId="2110600187" sldId="929"/>
            <ac:picMk id="6" creationId="{86C34B8F-14DE-25CF-1510-F5E0F6FF96C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685531-EB9D-4A70-8FCF-1703B1B68A1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E707C7C-409C-4866-9672-6B9338CCB6EA}">
      <dgm:prSet phldrT="[Text]"/>
      <dgm:spPr/>
      <dgm:t>
        <a:bodyPr/>
        <a:lstStyle/>
        <a:p>
          <a:r>
            <a:rPr lang="en-US" dirty="0"/>
            <a:t>Capital</a:t>
          </a:r>
        </a:p>
      </dgm:t>
    </dgm:pt>
    <dgm:pt modelId="{C9E0A2D7-9955-4E6C-AAF7-2E4B3B8FF354}" type="parTrans" cxnId="{42C2E699-8CEE-4DCB-9A50-6F35FD0A5408}">
      <dgm:prSet/>
      <dgm:spPr/>
      <dgm:t>
        <a:bodyPr/>
        <a:lstStyle/>
        <a:p>
          <a:endParaRPr lang="en-US"/>
        </a:p>
      </dgm:t>
    </dgm:pt>
    <dgm:pt modelId="{9EBEC17B-7486-49FC-BE85-674E2DBAB904}" type="sibTrans" cxnId="{42C2E699-8CEE-4DCB-9A50-6F35FD0A5408}">
      <dgm:prSet/>
      <dgm:spPr/>
      <dgm:t>
        <a:bodyPr/>
        <a:lstStyle/>
        <a:p>
          <a:endParaRPr lang="en-US"/>
        </a:p>
      </dgm:t>
    </dgm:pt>
    <dgm:pt modelId="{7D95DD3A-9D7B-4FA5-875A-1C02F03A6C36}">
      <dgm:prSet phldrT="[Text]"/>
      <dgm:spPr/>
      <dgm:t>
        <a:bodyPr/>
        <a:lstStyle/>
        <a:p>
          <a:r>
            <a:rPr lang="en-US" dirty="0"/>
            <a:t>State capital funding</a:t>
          </a:r>
        </a:p>
      </dgm:t>
    </dgm:pt>
    <dgm:pt modelId="{1E49E22F-3421-4964-8B29-6B7012BE1DF3}" type="parTrans" cxnId="{D36F1855-7D6B-4D69-964D-B10A8F71D426}">
      <dgm:prSet/>
      <dgm:spPr/>
      <dgm:t>
        <a:bodyPr/>
        <a:lstStyle/>
        <a:p>
          <a:endParaRPr lang="en-US"/>
        </a:p>
      </dgm:t>
    </dgm:pt>
    <dgm:pt modelId="{49D508B4-8483-45CA-B44E-392F5D290AE8}" type="sibTrans" cxnId="{D36F1855-7D6B-4D69-964D-B10A8F71D426}">
      <dgm:prSet/>
      <dgm:spPr/>
      <dgm:t>
        <a:bodyPr/>
        <a:lstStyle/>
        <a:p>
          <a:endParaRPr lang="en-US"/>
        </a:p>
      </dgm:t>
    </dgm:pt>
    <dgm:pt modelId="{2544A391-CC66-43A2-BDF0-451249509EEF}">
      <dgm:prSet phldrT="[Text]"/>
      <dgm:spPr/>
      <dgm:t>
        <a:bodyPr/>
        <a:lstStyle/>
        <a:p>
          <a:r>
            <a:rPr lang="en-US" dirty="0"/>
            <a:t>Certificate of participation </a:t>
          </a:r>
        </a:p>
      </dgm:t>
    </dgm:pt>
    <dgm:pt modelId="{9EF12285-86BA-4483-A60D-27664C201448}" type="parTrans" cxnId="{12CB0A03-6C73-41AA-AA65-1A77C67E4AD4}">
      <dgm:prSet/>
      <dgm:spPr/>
      <dgm:t>
        <a:bodyPr/>
        <a:lstStyle/>
        <a:p>
          <a:endParaRPr lang="en-US"/>
        </a:p>
      </dgm:t>
    </dgm:pt>
    <dgm:pt modelId="{5F3B5A96-CFDF-4AF8-BBC7-C057FD7DEB3D}" type="sibTrans" cxnId="{12CB0A03-6C73-41AA-AA65-1A77C67E4AD4}">
      <dgm:prSet/>
      <dgm:spPr/>
      <dgm:t>
        <a:bodyPr/>
        <a:lstStyle/>
        <a:p>
          <a:endParaRPr lang="en-US"/>
        </a:p>
      </dgm:t>
    </dgm:pt>
    <dgm:pt modelId="{7FD8A9E6-E88F-43D1-BE44-EDB8CE2DB8DA}">
      <dgm:prSet phldrT="[Text]"/>
      <dgm:spPr/>
      <dgm:t>
        <a:bodyPr/>
        <a:lstStyle/>
        <a:p>
          <a:r>
            <a:rPr lang="en-US" dirty="0"/>
            <a:t>Grants &amp; Contracts</a:t>
          </a:r>
        </a:p>
      </dgm:t>
    </dgm:pt>
    <dgm:pt modelId="{3B2FA570-FB5E-43CC-B9DC-8F32EDBB1314}" type="parTrans" cxnId="{EAAADED5-3AB7-4ED6-935D-2ED7D6061868}">
      <dgm:prSet/>
      <dgm:spPr/>
      <dgm:t>
        <a:bodyPr/>
        <a:lstStyle/>
        <a:p>
          <a:endParaRPr lang="en-US"/>
        </a:p>
      </dgm:t>
    </dgm:pt>
    <dgm:pt modelId="{57508603-1E9B-4162-9489-67A1DA99B5B7}" type="sibTrans" cxnId="{EAAADED5-3AB7-4ED6-935D-2ED7D6061868}">
      <dgm:prSet/>
      <dgm:spPr/>
      <dgm:t>
        <a:bodyPr/>
        <a:lstStyle/>
        <a:p>
          <a:endParaRPr lang="en-US"/>
        </a:p>
      </dgm:t>
    </dgm:pt>
    <dgm:pt modelId="{642D214E-532C-45B4-83C1-76C65941EFFE}">
      <dgm:prSet phldrT="[Text]"/>
      <dgm:spPr/>
      <dgm:t>
        <a:bodyPr/>
        <a:lstStyle/>
        <a:p>
          <a:r>
            <a:rPr lang="en-US" dirty="0"/>
            <a:t>Restricted grants and contracts with federal, state, and local agencies or private organizations</a:t>
          </a:r>
        </a:p>
      </dgm:t>
    </dgm:pt>
    <dgm:pt modelId="{E12FCCA3-9AB4-4196-974D-946E93D663EC}" type="parTrans" cxnId="{5CB29C82-28C3-4655-BA71-5C1144CDF65A}">
      <dgm:prSet/>
      <dgm:spPr/>
      <dgm:t>
        <a:bodyPr/>
        <a:lstStyle/>
        <a:p>
          <a:endParaRPr lang="en-US"/>
        </a:p>
      </dgm:t>
    </dgm:pt>
    <dgm:pt modelId="{CCBCC697-C509-48E3-B121-4EB0DD7CFCAA}" type="sibTrans" cxnId="{5CB29C82-28C3-4655-BA71-5C1144CDF65A}">
      <dgm:prSet/>
      <dgm:spPr/>
      <dgm:t>
        <a:bodyPr/>
        <a:lstStyle/>
        <a:p>
          <a:endParaRPr lang="en-US"/>
        </a:p>
      </dgm:t>
    </dgm:pt>
    <dgm:pt modelId="{47D3A637-22A7-4AAD-A546-8FE4D01301E5}">
      <dgm:prSet phldrT="[Text]"/>
      <dgm:spPr/>
      <dgm:t>
        <a:bodyPr/>
        <a:lstStyle/>
        <a:p>
          <a:r>
            <a:rPr lang="en-US" dirty="0"/>
            <a:t>Auxiliaries</a:t>
          </a:r>
        </a:p>
      </dgm:t>
    </dgm:pt>
    <dgm:pt modelId="{B164C9BF-BA8F-43DE-9EDD-5D8C0B18BBD2}" type="parTrans" cxnId="{F8BDAE5F-79DD-4469-A223-5BC1D3F130FC}">
      <dgm:prSet/>
      <dgm:spPr/>
      <dgm:t>
        <a:bodyPr/>
        <a:lstStyle/>
        <a:p>
          <a:endParaRPr lang="en-US"/>
        </a:p>
      </dgm:t>
    </dgm:pt>
    <dgm:pt modelId="{C6089EB1-EC39-4CD5-855C-385D673D2B7B}" type="sibTrans" cxnId="{F8BDAE5F-79DD-4469-A223-5BC1D3F130FC}">
      <dgm:prSet/>
      <dgm:spPr/>
      <dgm:t>
        <a:bodyPr/>
        <a:lstStyle/>
        <a:p>
          <a:endParaRPr lang="en-US"/>
        </a:p>
      </dgm:t>
    </dgm:pt>
    <dgm:pt modelId="{062C5D38-CADB-46B3-9024-8FAB19447CC1}">
      <dgm:prSet phldrT="[Text]"/>
      <dgm:spPr/>
      <dgm:t>
        <a:bodyPr/>
        <a:lstStyle/>
        <a:p>
          <a:r>
            <a:rPr lang="en-US" dirty="0"/>
            <a:t>Designed to generate sufficient revenue to cover the cost of operating and capital needs</a:t>
          </a:r>
        </a:p>
      </dgm:t>
    </dgm:pt>
    <dgm:pt modelId="{33DD8C31-77E4-47F3-A032-EFA02AEE1D3E}" type="parTrans" cxnId="{FAAE68A8-873D-4E29-9AB8-C0BC3B2345C5}">
      <dgm:prSet/>
      <dgm:spPr/>
      <dgm:t>
        <a:bodyPr/>
        <a:lstStyle/>
        <a:p>
          <a:endParaRPr lang="en-US"/>
        </a:p>
      </dgm:t>
    </dgm:pt>
    <dgm:pt modelId="{D1B5AB4B-D469-4229-BBB7-45C6CF11B15E}" type="sibTrans" cxnId="{FAAE68A8-873D-4E29-9AB8-C0BC3B2345C5}">
      <dgm:prSet/>
      <dgm:spPr/>
      <dgm:t>
        <a:bodyPr/>
        <a:lstStyle/>
        <a:p>
          <a:endParaRPr lang="en-US"/>
        </a:p>
      </dgm:t>
    </dgm:pt>
    <dgm:pt modelId="{E6F998CE-0FED-47C7-BDA4-32F0D6EAD308}">
      <dgm:prSet phldrT="[Text]"/>
      <dgm:spPr/>
      <dgm:t>
        <a:bodyPr/>
        <a:lstStyle/>
        <a:p>
          <a:r>
            <a:rPr lang="en-US" dirty="0"/>
            <a:t>Designated Fees</a:t>
          </a:r>
        </a:p>
      </dgm:t>
    </dgm:pt>
    <dgm:pt modelId="{0DEF65D8-3433-457D-A842-CFEF9475ABDE}" type="parTrans" cxnId="{6DFA2DC9-E753-4D9E-80A6-9172F274D107}">
      <dgm:prSet/>
      <dgm:spPr/>
      <dgm:t>
        <a:bodyPr/>
        <a:lstStyle/>
        <a:p>
          <a:endParaRPr lang="en-US"/>
        </a:p>
      </dgm:t>
    </dgm:pt>
    <dgm:pt modelId="{E8333A90-9FB9-4CA6-9B63-F5FD0C83D71A}" type="sibTrans" cxnId="{6DFA2DC9-E753-4D9E-80A6-9172F274D107}">
      <dgm:prSet/>
      <dgm:spPr/>
      <dgm:t>
        <a:bodyPr/>
        <a:lstStyle/>
        <a:p>
          <a:endParaRPr lang="en-US"/>
        </a:p>
      </dgm:t>
    </dgm:pt>
    <dgm:pt modelId="{258D192D-E4E2-4923-B1F7-42D8EE67F0E7}">
      <dgm:prSet phldrT="[Text]"/>
      <dgm:spPr/>
      <dgm:t>
        <a:bodyPr/>
        <a:lstStyle/>
        <a:p>
          <a:r>
            <a:rPr lang="en-US" dirty="0"/>
            <a:t>In development</a:t>
          </a:r>
        </a:p>
      </dgm:t>
    </dgm:pt>
    <dgm:pt modelId="{C3274AA1-4110-4484-B864-DAB9E7586744}" type="parTrans" cxnId="{45D1DD42-EE85-4421-AB43-C1DBC0E312A4}">
      <dgm:prSet/>
      <dgm:spPr/>
      <dgm:t>
        <a:bodyPr/>
        <a:lstStyle/>
        <a:p>
          <a:endParaRPr lang="en-US"/>
        </a:p>
      </dgm:t>
    </dgm:pt>
    <dgm:pt modelId="{FF9ADC72-979F-4109-B1E1-83225123BB0F}" type="sibTrans" cxnId="{45D1DD42-EE85-4421-AB43-C1DBC0E312A4}">
      <dgm:prSet/>
      <dgm:spPr/>
      <dgm:t>
        <a:bodyPr/>
        <a:lstStyle/>
        <a:p>
          <a:endParaRPr lang="en-US"/>
        </a:p>
      </dgm:t>
    </dgm:pt>
    <dgm:pt modelId="{72A65539-4BD4-491E-AE2F-8C1B2C2F63C8}">
      <dgm:prSet phldrT="[Text]"/>
      <dgm:spPr/>
      <dgm:t>
        <a:bodyPr/>
        <a:lstStyle/>
        <a:p>
          <a:r>
            <a:rPr lang="en-US" dirty="0"/>
            <a:t>Typically, fees that are required by a third party to be designated for a purpose</a:t>
          </a:r>
        </a:p>
      </dgm:t>
    </dgm:pt>
    <dgm:pt modelId="{5D46FB90-760B-4FAA-99A6-1F0CB7E82837}" type="parTrans" cxnId="{265A7A10-9521-4696-8790-A7E45525B04E}">
      <dgm:prSet/>
      <dgm:spPr/>
      <dgm:t>
        <a:bodyPr/>
        <a:lstStyle/>
        <a:p>
          <a:endParaRPr lang="en-US"/>
        </a:p>
      </dgm:t>
    </dgm:pt>
    <dgm:pt modelId="{63D3EFE6-597F-4357-A860-A6B801603B5B}" type="sibTrans" cxnId="{265A7A10-9521-4696-8790-A7E45525B04E}">
      <dgm:prSet/>
      <dgm:spPr/>
      <dgm:t>
        <a:bodyPr/>
        <a:lstStyle/>
        <a:p>
          <a:endParaRPr lang="en-US"/>
        </a:p>
      </dgm:t>
    </dgm:pt>
    <dgm:pt modelId="{9CBA571A-414C-44B9-A5E9-3FFA493753F0}">
      <dgm:prSet phldrT="[Text]"/>
      <dgm:spPr/>
      <dgm:t>
        <a:bodyPr/>
        <a:lstStyle/>
        <a:p>
          <a:r>
            <a:rPr lang="en-US" dirty="0"/>
            <a:t>Debt service</a:t>
          </a:r>
        </a:p>
      </dgm:t>
    </dgm:pt>
    <dgm:pt modelId="{4970CC88-F6E4-4A06-A4C8-E9615C2ADF34}" type="parTrans" cxnId="{25D7CC10-D19E-428D-9FFB-A6F26F21D8C3}">
      <dgm:prSet/>
      <dgm:spPr/>
      <dgm:t>
        <a:bodyPr/>
        <a:lstStyle/>
        <a:p>
          <a:endParaRPr lang="en-US"/>
        </a:p>
      </dgm:t>
    </dgm:pt>
    <dgm:pt modelId="{1F92921C-0A85-430E-987F-D5E8C96F6D14}" type="sibTrans" cxnId="{25D7CC10-D19E-428D-9FFB-A6F26F21D8C3}">
      <dgm:prSet/>
      <dgm:spPr/>
      <dgm:t>
        <a:bodyPr/>
        <a:lstStyle/>
        <a:p>
          <a:endParaRPr lang="en-US"/>
        </a:p>
      </dgm:t>
    </dgm:pt>
    <dgm:pt modelId="{6DEDD4FB-BA5C-439A-B754-36FE5AFB7E38}">
      <dgm:prSet phldrT="[Text]"/>
      <dgm:spPr/>
      <dgm:t>
        <a:bodyPr/>
        <a:lstStyle/>
        <a:p>
          <a:r>
            <a:rPr lang="en-US" dirty="0"/>
            <a:t>Revenue bond commitments</a:t>
          </a:r>
        </a:p>
      </dgm:t>
    </dgm:pt>
    <dgm:pt modelId="{B9264FCF-0C81-4F6C-BAA4-48B901EADE3B}" type="parTrans" cxnId="{C1CF8006-80FA-40B2-A7B3-B08D91F8EAC9}">
      <dgm:prSet/>
      <dgm:spPr/>
      <dgm:t>
        <a:bodyPr/>
        <a:lstStyle/>
        <a:p>
          <a:endParaRPr lang="en-US"/>
        </a:p>
      </dgm:t>
    </dgm:pt>
    <dgm:pt modelId="{C000E33A-C4E1-4344-8A09-4E4B11346625}" type="sibTrans" cxnId="{C1CF8006-80FA-40B2-A7B3-B08D91F8EAC9}">
      <dgm:prSet/>
      <dgm:spPr/>
      <dgm:t>
        <a:bodyPr/>
        <a:lstStyle/>
        <a:p>
          <a:endParaRPr lang="en-US"/>
        </a:p>
      </dgm:t>
    </dgm:pt>
    <dgm:pt modelId="{4A863215-B112-4FA7-8A85-A59290255588}" type="pres">
      <dgm:prSet presAssocID="{A5685531-EB9D-4A70-8FCF-1703B1B68A15}" presName="Name0" presStyleCnt="0">
        <dgm:presLayoutVars>
          <dgm:dir/>
          <dgm:animLvl val="lvl"/>
          <dgm:resizeHandles val="exact"/>
        </dgm:presLayoutVars>
      </dgm:prSet>
      <dgm:spPr/>
    </dgm:pt>
    <dgm:pt modelId="{C678ACDD-AB7A-4A06-88DD-5AB039AA8DD5}" type="pres">
      <dgm:prSet presAssocID="{E6F998CE-0FED-47C7-BDA4-32F0D6EAD308}" presName="composite" presStyleCnt="0"/>
      <dgm:spPr/>
    </dgm:pt>
    <dgm:pt modelId="{D5633836-18C3-4972-87AC-3A4FE1B22563}" type="pres">
      <dgm:prSet presAssocID="{E6F998CE-0FED-47C7-BDA4-32F0D6EAD308}" presName="parTx" presStyleLbl="alignNode1" presStyleIdx="0" presStyleCnt="4">
        <dgm:presLayoutVars>
          <dgm:chMax val="0"/>
          <dgm:chPref val="0"/>
          <dgm:bulletEnabled val="1"/>
        </dgm:presLayoutVars>
      </dgm:prSet>
      <dgm:spPr/>
    </dgm:pt>
    <dgm:pt modelId="{62027EC0-5C38-4FA0-A0BB-D6133A0301B5}" type="pres">
      <dgm:prSet presAssocID="{E6F998CE-0FED-47C7-BDA4-32F0D6EAD308}" presName="desTx" presStyleLbl="alignAccFollowNode1" presStyleIdx="0" presStyleCnt="4">
        <dgm:presLayoutVars>
          <dgm:bulletEnabled val="1"/>
        </dgm:presLayoutVars>
      </dgm:prSet>
      <dgm:spPr/>
    </dgm:pt>
    <dgm:pt modelId="{D38EFDA1-D6D1-41A3-B2FC-4F665240D558}" type="pres">
      <dgm:prSet presAssocID="{E8333A90-9FB9-4CA6-9B63-F5FD0C83D71A}" presName="space" presStyleCnt="0"/>
      <dgm:spPr/>
    </dgm:pt>
    <dgm:pt modelId="{6C5BFF2A-9FD1-44E7-8CC4-A6650FF073D0}" type="pres">
      <dgm:prSet presAssocID="{4E707C7C-409C-4866-9672-6B9338CCB6EA}" presName="composite" presStyleCnt="0"/>
      <dgm:spPr/>
    </dgm:pt>
    <dgm:pt modelId="{284CB58C-D174-45E2-8D3B-3A3E1721D0F5}" type="pres">
      <dgm:prSet presAssocID="{4E707C7C-409C-4866-9672-6B9338CCB6EA}" presName="parTx" presStyleLbl="alignNode1" presStyleIdx="1" presStyleCnt="4">
        <dgm:presLayoutVars>
          <dgm:chMax val="0"/>
          <dgm:chPref val="0"/>
          <dgm:bulletEnabled val="1"/>
        </dgm:presLayoutVars>
      </dgm:prSet>
      <dgm:spPr/>
    </dgm:pt>
    <dgm:pt modelId="{8870863A-6A10-48F3-B8A5-CAA87DAC4FB5}" type="pres">
      <dgm:prSet presAssocID="{4E707C7C-409C-4866-9672-6B9338CCB6EA}" presName="desTx" presStyleLbl="alignAccFollowNode1" presStyleIdx="1" presStyleCnt="4">
        <dgm:presLayoutVars>
          <dgm:bulletEnabled val="1"/>
        </dgm:presLayoutVars>
      </dgm:prSet>
      <dgm:spPr/>
    </dgm:pt>
    <dgm:pt modelId="{2A2BABBD-3F53-491D-A176-B090C0D013AD}" type="pres">
      <dgm:prSet presAssocID="{9EBEC17B-7486-49FC-BE85-674E2DBAB904}" presName="space" presStyleCnt="0"/>
      <dgm:spPr/>
    </dgm:pt>
    <dgm:pt modelId="{2C143D85-09BF-4441-9FF6-0E7750DB7223}" type="pres">
      <dgm:prSet presAssocID="{7FD8A9E6-E88F-43D1-BE44-EDB8CE2DB8DA}" presName="composite" presStyleCnt="0"/>
      <dgm:spPr/>
    </dgm:pt>
    <dgm:pt modelId="{97179644-D4FF-4583-9C2B-76A413AB5647}" type="pres">
      <dgm:prSet presAssocID="{7FD8A9E6-E88F-43D1-BE44-EDB8CE2DB8DA}" presName="parTx" presStyleLbl="alignNode1" presStyleIdx="2" presStyleCnt="4">
        <dgm:presLayoutVars>
          <dgm:chMax val="0"/>
          <dgm:chPref val="0"/>
          <dgm:bulletEnabled val="1"/>
        </dgm:presLayoutVars>
      </dgm:prSet>
      <dgm:spPr/>
    </dgm:pt>
    <dgm:pt modelId="{0C02686D-5466-4EFF-9BC5-EA4F0D5B4D1B}" type="pres">
      <dgm:prSet presAssocID="{7FD8A9E6-E88F-43D1-BE44-EDB8CE2DB8DA}" presName="desTx" presStyleLbl="alignAccFollowNode1" presStyleIdx="2" presStyleCnt="4">
        <dgm:presLayoutVars>
          <dgm:bulletEnabled val="1"/>
        </dgm:presLayoutVars>
      </dgm:prSet>
      <dgm:spPr/>
    </dgm:pt>
    <dgm:pt modelId="{6B30EE8C-2F3E-4AA9-B545-E153D2F049AA}" type="pres">
      <dgm:prSet presAssocID="{57508603-1E9B-4162-9489-67A1DA99B5B7}" presName="space" presStyleCnt="0"/>
      <dgm:spPr/>
    </dgm:pt>
    <dgm:pt modelId="{F4DCAB1C-CB38-4803-816D-96C3D201CD29}" type="pres">
      <dgm:prSet presAssocID="{47D3A637-22A7-4AAD-A546-8FE4D01301E5}" presName="composite" presStyleCnt="0"/>
      <dgm:spPr/>
    </dgm:pt>
    <dgm:pt modelId="{545C3D49-4050-4E36-AA83-EEEA432C42F5}" type="pres">
      <dgm:prSet presAssocID="{47D3A637-22A7-4AAD-A546-8FE4D01301E5}" presName="parTx" presStyleLbl="alignNode1" presStyleIdx="3" presStyleCnt="4">
        <dgm:presLayoutVars>
          <dgm:chMax val="0"/>
          <dgm:chPref val="0"/>
          <dgm:bulletEnabled val="1"/>
        </dgm:presLayoutVars>
      </dgm:prSet>
      <dgm:spPr/>
    </dgm:pt>
    <dgm:pt modelId="{C70F9D66-29CA-4818-A793-B7476C323E26}" type="pres">
      <dgm:prSet presAssocID="{47D3A637-22A7-4AAD-A546-8FE4D01301E5}" presName="desTx" presStyleLbl="alignAccFollowNode1" presStyleIdx="3" presStyleCnt="4">
        <dgm:presLayoutVars>
          <dgm:bulletEnabled val="1"/>
        </dgm:presLayoutVars>
      </dgm:prSet>
      <dgm:spPr/>
    </dgm:pt>
  </dgm:ptLst>
  <dgm:cxnLst>
    <dgm:cxn modelId="{12CB0A03-6C73-41AA-AA65-1A77C67E4AD4}" srcId="{4E707C7C-409C-4866-9672-6B9338CCB6EA}" destId="{2544A391-CC66-43A2-BDF0-451249509EEF}" srcOrd="1" destOrd="0" parTransId="{9EF12285-86BA-4483-A60D-27664C201448}" sibTransId="{5F3B5A96-CFDF-4AF8-BBC7-C057FD7DEB3D}"/>
    <dgm:cxn modelId="{C1CF8006-80FA-40B2-A7B3-B08D91F8EAC9}" srcId="{47D3A637-22A7-4AAD-A546-8FE4D01301E5}" destId="{6DEDD4FB-BA5C-439A-B754-36FE5AFB7E38}" srcOrd="1" destOrd="0" parTransId="{B9264FCF-0C81-4F6C-BAA4-48B901EADE3B}" sibTransId="{C000E33A-C4E1-4344-8A09-4E4B11346625}"/>
    <dgm:cxn modelId="{265A7A10-9521-4696-8790-A7E45525B04E}" srcId="{E6F998CE-0FED-47C7-BDA4-32F0D6EAD308}" destId="{72A65539-4BD4-491E-AE2F-8C1B2C2F63C8}" srcOrd="1" destOrd="0" parTransId="{5D46FB90-760B-4FAA-99A6-1F0CB7E82837}" sibTransId="{63D3EFE6-597F-4357-A860-A6B801603B5B}"/>
    <dgm:cxn modelId="{25D7CC10-D19E-428D-9FFB-A6F26F21D8C3}" srcId="{4E707C7C-409C-4866-9672-6B9338CCB6EA}" destId="{9CBA571A-414C-44B9-A5E9-3FFA493753F0}" srcOrd="2" destOrd="0" parTransId="{4970CC88-F6E4-4A06-A4C8-E9615C2ADF34}" sibTransId="{1F92921C-0A85-430E-987F-D5E8C96F6D14}"/>
    <dgm:cxn modelId="{D27C5A1A-C8CA-4907-8959-9DEBFB687505}" type="presOf" srcId="{72A65539-4BD4-491E-AE2F-8C1B2C2F63C8}" destId="{62027EC0-5C38-4FA0-A0BB-D6133A0301B5}" srcOrd="0" destOrd="1" presId="urn:microsoft.com/office/officeart/2005/8/layout/hList1"/>
    <dgm:cxn modelId="{EEC5213E-D18C-4B29-9BA3-4FB90D327F8F}" type="presOf" srcId="{E6F998CE-0FED-47C7-BDA4-32F0D6EAD308}" destId="{D5633836-18C3-4972-87AC-3A4FE1B22563}" srcOrd="0" destOrd="0" presId="urn:microsoft.com/office/officeart/2005/8/layout/hList1"/>
    <dgm:cxn modelId="{F8BDAE5F-79DD-4469-A223-5BC1D3F130FC}" srcId="{A5685531-EB9D-4A70-8FCF-1703B1B68A15}" destId="{47D3A637-22A7-4AAD-A546-8FE4D01301E5}" srcOrd="3" destOrd="0" parTransId="{B164C9BF-BA8F-43DE-9EDD-5D8C0B18BBD2}" sibTransId="{C6089EB1-EC39-4CD5-855C-385D673D2B7B}"/>
    <dgm:cxn modelId="{B97ABE62-1BC0-4A2A-82E9-7AD60E1778CB}" type="presOf" srcId="{7FD8A9E6-E88F-43D1-BE44-EDB8CE2DB8DA}" destId="{97179644-D4FF-4583-9C2B-76A413AB5647}" srcOrd="0" destOrd="0" presId="urn:microsoft.com/office/officeart/2005/8/layout/hList1"/>
    <dgm:cxn modelId="{45D1DD42-EE85-4421-AB43-C1DBC0E312A4}" srcId="{E6F998CE-0FED-47C7-BDA4-32F0D6EAD308}" destId="{258D192D-E4E2-4923-B1F7-42D8EE67F0E7}" srcOrd="0" destOrd="0" parTransId="{C3274AA1-4110-4484-B864-DAB9E7586744}" sibTransId="{FF9ADC72-979F-4109-B1E1-83225123BB0F}"/>
    <dgm:cxn modelId="{020C0646-0A40-451D-B783-19DE9767C8AF}" type="presOf" srcId="{2544A391-CC66-43A2-BDF0-451249509EEF}" destId="{8870863A-6A10-48F3-B8A5-CAA87DAC4FB5}" srcOrd="0" destOrd="1" presId="urn:microsoft.com/office/officeart/2005/8/layout/hList1"/>
    <dgm:cxn modelId="{809FA372-DC64-425B-A127-F9A9600DF179}" type="presOf" srcId="{642D214E-532C-45B4-83C1-76C65941EFFE}" destId="{0C02686D-5466-4EFF-9BC5-EA4F0D5B4D1B}" srcOrd="0" destOrd="0" presId="urn:microsoft.com/office/officeart/2005/8/layout/hList1"/>
    <dgm:cxn modelId="{D36F1855-7D6B-4D69-964D-B10A8F71D426}" srcId="{4E707C7C-409C-4866-9672-6B9338CCB6EA}" destId="{7D95DD3A-9D7B-4FA5-875A-1C02F03A6C36}" srcOrd="0" destOrd="0" parTransId="{1E49E22F-3421-4964-8B29-6B7012BE1DF3}" sibTransId="{49D508B4-8483-45CA-B44E-392F5D290AE8}"/>
    <dgm:cxn modelId="{B9DC9A7A-75B4-48DF-B205-63EE0584C4DC}" type="presOf" srcId="{A5685531-EB9D-4A70-8FCF-1703B1B68A15}" destId="{4A863215-B112-4FA7-8A85-A59290255588}" srcOrd="0" destOrd="0" presId="urn:microsoft.com/office/officeart/2005/8/layout/hList1"/>
    <dgm:cxn modelId="{5CB29C82-28C3-4655-BA71-5C1144CDF65A}" srcId="{7FD8A9E6-E88F-43D1-BE44-EDB8CE2DB8DA}" destId="{642D214E-532C-45B4-83C1-76C65941EFFE}" srcOrd="0" destOrd="0" parTransId="{E12FCCA3-9AB4-4196-974D-946E93D663EC}" sibTransId="{CCBCC697-C509-48E3-B121-4EB0DD7CFCAA}"/>
    <dgm:cxn modelId="{3F05598F-06E7-4A5F-B552-0046ACDAC55E}" type="presOf" srcId="{47D3A637-22A7-4AAD-A546-8FE4D01301E5}" destId="{545C3D49-4050-4E36-AA83-EEEA432C42F5}" srcOrd="0" destOrd="0" presId="urn:microsoft.com/office/officeart/2005/8/layout/hList1"/>
    <dgm:cxn modelId="{42C2E699-8CEE-4DCB-9A50-6F35FD0A5408}" srcId="{A5685531-EB9D-4A70-8FCF-1703B1B68A15}" destId="{4E707C7C-409C-4866-9672-6B9338CCB6EA}" srcOrd="1" destOrd="0" parTransId="{C9E0A2D7-9955-4E6C-AAF7-2E4B3B8FF354}" sibTransId="{9EBEC17B-7486-49FC-BE85-674E2DBAB904}"/>
    <dgm:cxn modelId="{9975649F-7C0E-4CD2-8D0E-4A19CB7995B1}" type="presOf" srcId="{062C5D38-CADB-46B3-9024-8FAB19447CC1}" destId="{C70F9D66-29CA-4818-A793-B7476C323E26}" srcOrd="0" destOrd="0" presId="urn:microsoft.com/office/officeart/2005/8/layout/hList1"/>
    <dgm:cxn modelId="{FAAE68A8-873D-4E29-9AB8-C0BC3B2345C5}" srcId="{47D3A637-22A7-4AAD-A546-8FE4D01301E5}" destId="{062C5D38-CADB-46B3-9024-8FAB19447CC1}" srcOrd="0" destOrd="0" parTransId="{33DD8C31-77E4-47F3-A032-EFA02AEE1D3E}" sibTransId="{D1B5AB4B-D469-4229-BBB7-45C6CF11B15E}"/>
    <dgm:cxn modelId="{5A120DB1-3C36-4955-8C65-20C8668B8C56}" type="presOf" srcId="{9CBA571A-414C-44B9-A5E9-3FFA493753F0}" destId="{8870863A-6A10-48F3-B8A5-CAA87DAC4FB5}" srcOrd="0" destOrd="2" presId="urn:microsoft.com/office/officeart/2005/8/layout/hList1"/>
    <dgm:cxn modelId="{6DFA2DC9-E753-4D9E-80A6-9172F274D107}" srcId="{A5685531-EB9D-4A70-8FCF-1703B1B68A15}" destId="{E6F998CE-0FED-47C7-BDA4-32F0D6EAD308}" srcOrd="0" destOrd="0" parTransId="{0DEF65D8-3433-457D-A842-CFEF9475ABDE}" sibTransId="{E8333A90-9FB9-4CA6-9B63-F5FD0C83D71A}"/>
    <dgm:cxn modelId="{06DE74CF-AAE6-4F7E-BDDF-8DC3661C5775}" type="presOf" srcId="{4E707C7C-409C-4866-9672-6B9338CCB6EA}" destId="{284CB58C-D174-45E2-8D3B-3A3E1721D0F5}" srcOrd="0" destOrd="0" presId="urn:microsoft.com/office/officeart/2005/8/layout/hList1"/>
    <dgm:cxn modelId="{EAAADED5-3AB7-4ED6-935D-2ED7D6061868}" srcId="{A5685531-EB9D-4A70-8FCF-1703B1B68A15}" destId="{7FD8A9E6-E88F-43D1-BE44-EDB8CE2DB8DA}" srcOrd="2" destOrd="0" parTransId="{3B2FA570-FB5E-43CC-B9DC-8F32EDBB1314}" sibTransId="{57508603-1E9B-4162-9489-67A1DA99B5B7}"/>
    <dgm:cxn modelId="{69E7C5D6-452D-4D83-93F7-4CFDC53A3B87}" type="presOf" srcId="{258D192D-E4E2-4923-B1F7-42D8EE67F0E7}" destId="{62027EC0-5C38-4FA0-A0BB-D6133A0301B5}" srcOrd="0" destOrd="0" presId="urn:microsoft.com/office/officeart/2005/8/layout/hList1"/>
    <dgm:cxn modelId="{B960FFE3-4BB3-4EDF-BD8D-990DAFD4306B}" type="presOf" srcId="{7D95DD3A-9D7B-4FA5-875A-1C02F03A6C36}" destId="{8870863A-6A10-48F3-B8A5-CAA87DAC4FB5}" srcOrd="0" destOrd="0" presId="urn:microsoft.com/office/officeart/2005/8/layout/hList1"/>
    <dgm:cxn modelId="{8A2F9DFB-B3D2-420A-B219-FB71443FBD9F}" type="presOf" srcId="{6DEDD4FB-BA5C-439A-B754-36FE5AFB7E38}" destId="{C70F9D66-29CA-4818-A793-B7476C323E26}" srcOrd="0" destOrd="1" presId="urn:microsoft.com/office/officeart/2005/8/layout/hList1"/>
    <dgm:cxn modelId="{0514B829-183E-43F8-AAE3-A387200C7453}" type="presParOf" srcId="{4A863215-B112-4FA7-8A85-A59290255588}" destId="{C678ACDD-AB7A-4A06-88DD-5AB039AA8DD5}" srcOrd="0" destOrd="0" presId="urn:microsoft.com/office/officeart/2005/8/layout/hList1"/>
    <dgm:cxn modelId="{278961D2-1A81-47BE-9BF4-8EB435C7032F}" type="presParOf" srcId="{C678ACDD-AB7A-4A06-88DD-5AB039AA8DD5}" destId="{D5633836-18C3-4972-87AC-3A4FE1B22563}" srcOrd="0" destOrd="0" presId="urn:microsoft.com/office/officeart/2005/8/layout/hList1"/>
    <dgm:cxn modelId="{79C217E9-4A43-462C-B545-D0ED3820CAA0}" type="presParOf" srcId="{C678ACDD-AB7A-4A06-88DD-5AB039AA8DD5}" destId="{62027EC0-5C38-4FA0-A0BB-D6133A0301B5}" srcOrd="1" destOrd="0" presId="urn:microsoft.com/office/officeart/2005/8/layout/hList1"/>
    <dgm:cxn modelId="{58C4E66C-D752-4070-BDA6-BE2AFCCEED00}" type="presParOf" srcId="{4A863215-B112-4FA7-8A85-A59290255588}" destId="{D38EFDA1-D6D1-41A3-B2FC-4F665240D558}" srcOrd="1" destOrd="0" presId="urn:microsoft.com/office/officeart/2005/8/layout/hList1"/>
    <dgm:cxn modelId="{DD6E3B8E-37AA-4CEA-A3F2-56E3E7B53913}" type="presParOf" srcId="{4A863215-B112-4FA7-8A85-A59290255588}" destId="{6C5BFF2A-9FD1-44E7-8CC4-A6650FF073D0}" srcOrd="2" destOrd="0" presId="urn:microsoft.com/office/officeart/2005/8/layout/hList1"/>
    <dgm:cxn modelId="{7D85300F-75EB-4A5D-BA27-EA322A22BA75}" type="presParOf" srcId="{6C5BFF2A-9FD1-44E7-8CC4-A6650FF073D0}" destId="{284CB58C-D174-45E2-8D3B-3A3E1721D0F5}" srcOrd="0" destOrd="0" presId="urn:microsoft.com/office/officeart/2005/8/layout/hList1"/>
    <dgm:cxn modelId="{F915B698-1498-4C47-B83B-8FB9127664AA}" type="presParOf" srcId="{6C5BFF2A-9FD1-44E7-8CC4-A6650FF073D0}" destId="{8870863A-6A10-48F3-B8A5-CAA87DAC4FB5}" srcOrd="1" destOrd="0" presId="urn:microsoft.com/office/officeart/2005/8/layout/hList1"/>
    <dgm:cxn modelId="{46F230A7-B853-4E7C-A0F3-3C1C21FD356A}" type="presParOf" srcId="{4A863215-B112-4FA7-8A85-A59290255588}" destId="{2A2BABBD-3F53-491D-A176-B090C0D013AD}" srcOrd="3" destOrd="0" presId="urn:microsoft.com/office/officeart/2005/8/layout/hList1"/>
    <dgm:cxn modelId="{E5811F7D-5880-4BC1-BCD6-553CBDC3BFF7}" type="presParOf" srcId="{4A863215-B112-4FA7-8A85-A59290255588}" destId="{2C143D85-09BF-4441-9FF6-0E7750DB7223}" srcOrd="4" destOrd="0" presId="urn:microsoft.com/office/officeart/2005/8/layout/hList1"/>
    <dgm:cxn modelId="{DEE13C18-7C90-4C02-B8E2-03A2F1A23C57}" type="presParOf" srcId="{2C143D85-09BF-4441-9FF6-0E7750DB7223}" destId="{97179644-D4FF-4583-9C2B-76A413AB5647}" srcOrd="0" destOrd="0" presId="urn:microsoft.com/office/officeart/2005/8/layout/hList1"/>
    <dgm:cxn modelId="{2A6F1DC9-1051-4034-A480-8111D70CF39E}" type="presParOf" srcId="{2C143D85-09BF-4441-9FF6-0E7750DB7223}" destId="{0C02686D-5466-4EFF-9BC5-EA4F0D5B4D1B}" srcOrd="1" destOrd="0" presId="urn:microsoft.com/office/officeart/2005/8/layout/hList1"/>
    <dgm:cxn modelId="{7FB558B8-5427-451A-9D0E-AF2EEDA5E111}" type="presParOf" srcId="{4A863215-B112-4FA7-8A85-A59290255588}" destId="{6B30EE8C-2F3E-4AA9-B545-E153D2F049AA}" srcOrd="5" destOrd="0" presId="urn:microsoft.com/office/officeart/2005/8/layout/hList1"/>
    <dgm:cxn modelId="{26CA2D10-9019-41A6-870C-87A2B691F8DD}" type="presParOf" srcId="{4A863215-B112-4FA7-8A85-A59290255588}" destId="{F4DCAB1C-CB38-4803-816D-96C3D201CD29}" srcOrd="6" destOrd="0" presId="urn:microsoft.com/office/officeart/2005/8/layout/hList1"/>
    <dgm:cxn modelId="{2A4E1064-ACA2-4D9A-B0F0-F8C6EA51A676}" type="presParOf" srcId="{F4DCAB1C-CB38-4803-816D-96C3D201CD29}" destId="{545C3D49-4050-4E36-AA83-EEEA432C42F5}" srcOrd="0" destOrd="0" presId="urn:microsoft.com/office/officeart/2005/8/layout/hList1"/>
    <dgm:cxn modelId="{7670BA85-4BE2-490E-9BF9-8FC9DDA5BDCF}" type="presParOf" srcId="{F4DCAB1C-CB38-4803-816D-96C3D201CD29}" destId="{C70F9D66-29CA-4818-A793-B7476C323E2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591935-BDE6-4E40-BB88-60A937C1A788}" type="doc">
      <dgm:prSet loTypeId="urn:microsoft.com/office/officeart/2005/8/layout/funnel1" loCatId="relationship" qsTypeId="urn:microsoft.com/office/officeart/2005/8/quickstyle/simple5" qsCatId="simple" csTypeId="urn:microsoft.com/office/officeart/2005/8/colors/accent1_3" csCatId="accent1" phldr="1"/>
      <dgm:spPr/>
      <dgm:t>
        <a:bodyPr/>
        <a:lstStyle/>
        <a:p>
          <a:endParaRPr lang="en-US"/>
        </a:p>
      </dgm:t>
    </dgm:pt>
    <dgm:pt modelId="{4A034D63-7C04-403E-BD63-CAE59107A9E7}">
      <dgm:prSet phldrT="[Text]"/>
      <dgm:spPr/>
      <dgm:t>
        <a:bodyPr/>
        <a:lstStyle/>
        <a:p>
          <a:r>
            <a:rPr lang="en-US" dirty="0"/>
            <a:t>Tuition</a:t>
          </a:r>
        </a:p>
      </dgm:t>
    </dgm:pt>
    <dgm:pt modelId="{62304FAC-546B-47A1-AC42-0707B504ADC0}" type="parTrans" cxnId="{C13D9831-A4D7-4155-A92C-38E6E977A430}">
      <dgm:prSet/>
      <dgm:spPr/>
      <dgm:t>
        <a:bodyPr/>
        <a:lstStyle/>
        <a:p>
          <a:endParaRPr lang="en-US"/>
        </a:p>
      </dgm:t>
    </dgm:pt>
    <dgm:pt modelId="{2AF2B866-D135-46CD-85D9-39070BA5C25A}" type="sibTrans" cxnId="{C13D9831-A4D7-4155-A92C-38E6E977A430}">
      <dgm:prSet/>
      <dgm:spPr/>
      <dgm:t>
        <a:bodyPr/>
        <a:lstStyle/>
        <a:p>
          <a:endParaRPr lang="en-US"/>
        </a:p>
      </dgm:t>
    </dgm:pt>
    <dgm:pt modelId="{397E0731-A062-4005-9592-69827CBF676E}">
      <dgm:prSet phldrT="[Text]"/>
      <dgm:spPr/>
      <dgm:t>
        <a:bodyPr/>
        <a:lstStyle/>
        <a:p>
          <a:r>
            <a:rPr lang="en-US" dirty="0"/>
            <a:t>Undesignated Fees</a:t>
          </a:r>
        </a:p>
      </dgm:t>
    </dgm:pt>
    <dgm:pt modelId="{5E7EA95D-66EB-4D1A-814C-1509186CFA07}" type="parTrans" cxnId="{4A3A9896-F72A-4CD9-953F-F7C7E44C6440}">
      <dgm:prSet/>
      <dgm:spPr/>
      <dgm:t>
        <a:bodyPr/>
        <a:lstStyle/>
        <a:p>
          <a:endParaRPr lang="en-US"/>
        </a:p>
      </dgm:t>
    </dgm:pt>
    <dgm:pt modelId="{D777E0FF-7589-474F-A4A5-06BBCE6C57B0}" type="sibTrans" cxnId="{4A3A9896-F72A-4CD9-953F-F7C7E44C6440}">
      <dgm:prSet/>
      <dgm:spPr/>
      <dgm:t>
        <a:bodyPr/>
        <a:lstStyle/>
        <a:p>
          <a:endParaRPr lang="en-US"/>
        </a:p>
      </dgm:t>
    </dgm:pt>
    <dgm:pt modelId="{3866DC98-F5B5-4EB0-9277-E2BF27B0C3B8}">
      <dgm:prSet phldrT="[Text]"/>
      <dgm:spPr/>
      <dgm:t>
        <a:bodyPr/>
        <a:lstStyle/>
        <a:p>
          <a:r>
            <a:rPr lang="en-US" dirty="0"/>
            <a:t>State Operating </a:t>
          </a:r>
        </a:p>
      </dgm:t>
    </dgm:pt>
    <dgm:pt modelId="{6DAF25D1-BE09-4458-8AAD-662921F08C96}" type="parTrans" cxnId="{F0475560-97C6-46F9-A45F-49784FFA83B4}">
      <dgm:prSet/>
      <dgm:spPr/>
      <dgm:t>
        <a:bodyPr/>
        <a:lstStyle/>
        <a:p>
          <a:endParaRPr lang="en-US"/>
        </a:p>
      </dgm:t>
    </dgm:pt>
    <dgm:pt modelId="{5445E799-A44D-46B6-BB7F-7E677FAFFD23}" type="sibTrans" cxnId="{F0475560-97C6-46F9-A45F-49784FFA83B4}">
      <dgm:prSet/>
      <dgm:spPr/>
      <dgm:t>
        <a:bodyPr/>
        <a:lstStyle/>
        <a:p>
          <a:endParaRPr lang="en-US"/>
        </a:p>
      </dgm:t>
    </dgm:pt>
    <dgm:pt modelId="{7A6FD2C3-B702-4EB3-9818-45AB2A56BC0F}">
      <dgm:prSet phldrT="[Text]"/>
      <dgm:spPr/>
      <dgm:t>
        <a:bodyPr/>
        <a:lstStyle/>
        <a:p>
          <a:r>
            <a:rPr lang="en-US" dirty="0">
              <a:solidFill>
                <a:schemeClr val="accent4">
                  <a:lumMod val="50000"/>
                </a:schemeClr>
              </a:solidFill>
            </a:rPr>
            <a:t>Combined Revenue Pool</a:t>
          </a:r>
        </a:p>
      </dgm:t>
    </dgm:pt>
    <dgm:pt modelId="{65B5BDE0-4B85-4B92-BF0F-1AE55D809934}" type="parTrans" cxnId="{6616D48D-F15A-4318-8181-077CA9B10EA5}">
      <dgm:prSet/>
      <dgm:spPr/>
      <dgm:t>
        <a:bodyPr/>
        <a:lstStyle/>
        <a:p>
          <a:endParaRPr lang="en-US"/>
        </a:p>
      </dgm:t>
    </dgm:pt>
    <dgm:pt modelId="{51EB4161-04D0-4421-9BEB-674FBAFA0D6E}" type="sibTrans" cxnId="{6616D48D-F15A-4318-8181-077CA9B10EA5}">
      <dgm:prSet/>
      <dgm:spPr/>
      <dgm:t>
        <a:bodyPr/>
        <a:lstStyle/>
        <a:p>
          <a:endParaRPr lang="en-US"/>
        </a:p>
      </dgm:t>
    </dgm:pt>
    <dgm:pt modelId="{D5822D95-3000-45E7-A02C-8F9596346576}" type="pres">
      <dgm:prSet presAssocID="{B3591935-BDE6-4E40-BB88-60A937C1A788}" presName="Name0" presStyleCnt="0">
        <dgm:presLayoutVars>
          <dgm:chMax val="4"/>
          <dgm:resizeHandles val="exact"/>
        </dgm:presLayoutVars>
      </dgm:prSet>
      <dgm:spPr/>
    </dgm:pt>
    <dgm:pt modelId="{451FB9B8-95E3-46DE-828E-7B34DAF896F1}" type="pres">
      <dgm:prSet presAssocID="{B3591935-BDE6-4E40-BB88-60A937C1A788}" presName="ellipse" presStyleLbl="trBgShp" presStyleIdx="0" presStyleCnt="1"/>
      <dgm:spPr/>
    </dgm:pt>
    <dgm:pt modelId="{627A2EC3-AB1A-450F-9F27-52E423572E1F}" type="pres">
      <dgm:prSet presAssocID="{B3591935-BDE6-4E40-BB88-60A937C1A788}" presName="arrow1" presStyleLbl="fgShp" presStyleIdx="0" presStyleCnt="1"/>
      <dgm:spPr/>
    </dgm:pt>
    <dgm:pt modelId="{7C1A45B2-8D5B-40C3-9375-94FFB84341E4}" type="pres">
      <dgm:prSet presAssocID="{B3591935-BDE6-4E40-BB88-60A937C1A788}" presName="rectangle" presStyleLbl="revTx" presStyleIdx="0" presStyleCnt="1">
        <dgm:presLayoutVars>
          <dgm:bulletEnabled val="1"/>
        </dgm:presLayoutVars>
      </dgm:prSet>
      <dgm:spPr/>
    </dgm:pt>
    <dgm:pt modelId="{91910780-5E52-4425-AAE6-450301C8D871}" type="pres">
      <dgm:prSet presAssocID="{397E0731-A062-4005-9592-69827CBF676E}" presName="item1" presStyleLbl="node1" presStyleIdx="0" presStyleCnt="3">
        <dgm:presLayoutVars>
          <dgm:bulletEnabled val="1"/>
        </dgm:presLayoutVars>
      </dgm:prSet>
      <dgm:spPr/>
    </dgm:pt>
    <dgm:pt modelId="{BE8E01AC-88CA-4368-A31F-05AF5FD003BF}" type="pres">
      <dgm:prSet presAssocID="{3866DC98-F5B5-4EB0-9277-E2BF27B0C3B8}" presName="item2" presStyleLbl="node1" presStyleIdx="1" presStyleCnt="3">
        <dgm:presLayoutVars>
          <dgm:bulletEnabled val="1"/>
        </dgm:presLayoutVars>
      </dgm:prSet>
      <dgm:spPr/>
    </dgm:pt>
    <dgm:pt modelId="{1E77597D-A765-49C3-877F-A43DDB162C4A}" type="pres">
      <dgm:prSet presAssocID="{7A6FD2C3-B702-4EB3-9818-45AB2A56BC0F}" presName="item3" presStyleLbl="node1" presStyleIdx="2" presStyleCnt="3">
        <dgm:presLayoutVars>
          <dgm:bulletEnabled val="1"/>
        </dgm:presLayoutVars>
      </dgm:prSet>
      <dgm:spPr/>
    </dgm:pt>
    <dgm:pt modelId="{87D00580-87E6-4D8B-9844-1226FFD65C7E}" type="pres">
      <dgm:prSet presAssocID="{B3591935-BDE6-4E40-BB88-60A937C1A788}" presName="funnel" presStyleLbl="trAlignAcc1" presStyleIdx="0" presStyleCnt="1"/>
      <dgm:spPr/>
    </dgm:pt>
  </dgm:ptLst>
  <dgm:cxnLst>
    <dgm:cxn modelId="{9B828718-1B36-4A63-9881-03540B8A3EF1}" type="presOf" srcId="{3866DC98-F5B5-4EB0-9277-E2BF27B0C3B8}" destId="{91910780-5E52-4425-AAE6-450301C8D871}" srcOrd="0" destOrd="0" presId="urn:microsoft.com/office/officeart/2005/8/layout/funnel1"/>
    <dgm:cxn modelId="{C13D9831-A4D7-4155-A92C-38E6E977A430}" srcId="{B3591935-BDE6-4E40-BB88-60A937C1A788}" destId="{4A034D63-7C04-403E-BD63-CAE59107A9E7}" srcOrd="0" destOrd="0" parTransId="{62304FAC-546B-47A1-AC42-0707B504ADC0}" sibTransId="{2AF2B866-D135-46CD-85D9-39070BA5C25A}"/>
    <dgm:cxn modelId="{F0475560-97C6-46F9-A45F-49784FFA83B4}" srcId="{B3591935-BDE6-4E40-BB88-60A937C1A788}" destId="{3866DC98-F5B5-4EB0-9277-E2BF27B0C3B8}" srcOrd="2" destOrd="0" parTransId="{6DAF25D1-BE09-4458-8AAD-662921F08C96}" sibTransId="{5445E799-A44D-46B6-BB7F-7E677FAFFD23}"/>
    <dgm:cxn modelId="{D1062644-7B84-4D9F-8CF6-B6321BF8607B}" type="presOf" srcId="{4A034D63-7C04-403E-BD63-CAE59107A9E7}" destId="{1E77597D-A765-49C3-877F-A43DDB162C4A}" srcOrd="0" destOrd="0" presId="urn:microsoft.com/office/officeart/2005/8/layout/funnel1"/>
    <dgm:cxn modelId="{6616D48D-F15A-4318-8181-077CA9B10EA5}" srcId="{B3591935-BDE6-4E40-BB88-60A937C1A788}" destId="{7A6FD2C3-B702-4EB3-9818-45AB2A56BC0F}" srcOrd="3" destOrd="0" parTransId="{65B5BDE0-4B85-4B92-BF0F-1AE55D809934}" sibTransId="{51EB4161-04D0-4421-9BEB-674FBAFA0D6E}"/>
    <dgm:cxn modelId="{4A3A9896-F72A-4CD9-953F-F7C7E44C6440}" srcId="{B3591935-BDE6-4E40-BB88-60A937C1A788}" destId="{397E0731-A062-4005-9592-69827CBF676E}" srcOrd="1" destOrd="0" parTransId="{5E7EA95D-66EB-4D1A-814C-1509186CFA07}" sibTransId="{D777E0FF-7589-474F-A4A5-06BBCE6C57B0}"/>
    <dgm:cxn modelId="{66979698-735A-4999-93ED-C81B117D8BAF}" type="presOf" srcId="{397E0731-A062-4005-9592-69827CBF676E}" destId="{BE8E01AC-88CA-4368-A31F-05AF5FD003BF}" srcOrd="0" destOrd="0" presId="urn:microsoft.com/office/officeart/2005/8/layout/funnel1"/>
    <dgm:cxn modelId="{82ACE1B0-E776-4539-A8CC-624C6814D8F6}" type="presOf" srcId="{B3591935-BDE6-4E40-BB88-60A937C1A788}" destId="{D5822D95-3000-45E7-A02C-8F9596346576}" srcOrd="0" destOrd="0" presId="urn:microsoft.com/office/officeart/2005/8/layout/funnel1"/>
    <dgm:cxn modelId="{3E3088CF-78B3-4DEE-BCC5-8C002DAC4625}" type="presOf" srcId="{7A6FD2C3-B702-4EB3-9818-45AB2A56BC0F}" destId="{7C1A45B2-8D5B-40C3-9375-94FFB84341E4}" srcOrd="0" destOrd="0" presId="urn:microsoft.com/office/officeart/2005/8/layout/funnel1"/>
    <dgm:cxn modelId="{F8E326BE-AB90-4E5C-B27C-614601A2A43D}" type="presParOf" srcId="{D5822D95-3000-45E7-A02C-8F9596346576}" destId="{451FB9B8-95E3-46DE-828E-7B34DAF896F1}" srcOrd="0" destOrd="0" presId="urn:microsoft.com/office/officeart/2005/8/layout/funnel1"/>
    <dgm:cxn modelId="{0E3FF5E2-AA46-41ED-AA89-9028CB4C224B}" type="presParOf" srcId="{D5822D95-3000-45E7-A02C-8F9596346576}" destId="{627A2EC3-AB1A-450F-9F27-52E423572E1F}" srcOrd="1" destOrd="0" presId="urn:microsoft.com/office/officeart/2005/8/layout/funnel1"/>
    <dgm:cxn modelId="{C90590F9-62D5-49FD-921F-7C935CD737A2}" type="presParOf" srcId="{D5822D95-3000-45E7-A02C-8F9596346576}" destId="{7C1A45B2-8D5B-40C3-9375-94FFB84341E4}" srcOrd="2" destOrd="0" presId="urn:microsoft.com/office/officeart/2005/8/layout/funnel1"/>
    <dgm:cxn modelId="{83EC6F6C-B5A8-42B0-B0A7-8EBD34DC8283}" type="presParOf" srcId="{D5822D95-3000-45E7-A02C-8F9596346576}" destId="{91910780-5E52-4425-AAE6-450301C8D871}" srcOrd="3" destOrd="0" presId="urn:microsoft.com/office/officeart/2005/8/layout/funnel1"/>
    <dgm:cxn modelId="{06DD5D9D-514B-4DA7-A6B9-B63C806F2F24}" type="presParOf" srcId="{D5822D95-3000-45E7-A02C-8F9596346576}" destId="{BE8E01AC-88CA-4368-A31F-05AF5FD003BF}" srcOrd="4" destOrd="0" presId="urn:microsoft.com/office/officeart/2005/8/layout/funnel1"/>
    <dgm:cxn modelId="{94060ACD-3EFD-49F4-BF00-835D9E4EDB1D}" type="presParOf" srcId="{D5822D95-3000-45E7-A02C-8F9596346576}" destId="{1E77597D-A765-49C3-877F-A43DDB162C4A}" srcOrd="5" destOrd="0" presId="urn:microsoft.com/office/officeart/2005/8/layout/funnel1"/>
    <dgm:cxn modelId="{4499D3F7-8A8E-44DC-BB3C-242BDDF3141B}" type="presParOf" srcId="{D5822D95-3000-45E7-A02C-8F9596346576}" destId="{87D00580-87E6-4D8B-9844-1226FFD65C7E}"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C70CDF-65A1-4D1E-BA52-3AEC11A0BA2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15ED55E-A877-482C-ACB9-8A3CE6E000BE}">
      <dgm:prSet phldrT="[Text]"/>
      <dgm:spPr/>
      <dgm:t>
        <a:bodyPr/>
        <a:lstStyle/>
        <a:p>
          <a:r>
            <a:rPr lang="en-US" dirty="0"/>
            <a:t>Facilities</a:t>
          </a:r>
        </a:p>
      </dgm:t>
    </dgm:pt>
    <dgm:pt modelId="{8F4C55D0-2626-4E6B-9554-5736A76AA874}" type="parTrans" cxnId="{38E9C265-A561-474A-97DD-10D838B7E796}">
      <dgm:prSet/>
      <dgm:spPr/>
      <dgm:t>
        <a:bodyPr/>
        <a:lstStyle/>
        <a:p>
          <a:endParaRPr lang="en-US"/>
        </a:p>
      </dgm:t>
    </dgm:pt>
    <dgm:pt modelId="{8A309B5C-F108-4715-9A1A-3194000EC6BB}" type="sibTrans" cxnId="{38E9C265-A561-474A-97DD-10D838B7E796}">
      <dgm:prSet/>
      <dgm:spPr/>
      <dgm:t>
        <a:bodyPr/>
        <a:lstStyle/>
        <a:p>
          <a:endParaRPr lang="en-US"/>
        </a:p>
      </dgm:t>
    </dgm:pt>
    <dgm:pt modelId="{A0832E16-9DD7-4099-9437-A30E2FDAC708}">
      <dgm:prSet phldrT="[Text]"/>
      <dgm:spPr/>
      <dgm:t>
        <a:bodyPr/>
        <a:lstStyle/>
        <a:p>
          <a:r>
            <a:rPr lang="en-US" dirty="0">
              <a:solidFill>
                <a:schemeClr val="bg2"/>
              </a:solidFill>
            </a:rPr>
            <a:t>Square footage occupied</a:t>
          </a:r>
          <a:endParaRPr lang="en-US" dirty="0"/>
        </a:p>
      </dgm:t>
    </dgm:pt>
    <dgm:pt modelId="{16B6B8E8-4617-4198-83F6-914CB1B2F6B3}" type="parTrans" cxnId="{B8CCF2EA-1383-4C68-B83D-7E893336A9F7}">
      <dgm:prSet/>
      <dgm:spPr/>
      <dgm:t>
        <a:bodyPr/>
        <a:lstStyle/>
        <a:p>
          <a:endParaRPr lang="en-US"/>
        </a:p>
      </dgm:t>
    </dgm:pt>
    <dgm:pt modelId="{734D73DD-A961-4C56-A75A-3224596CE1AE}" type="sibTrans" cxnId="{B8CCF2EA-1383-4C68-B83D-7E893336A9F7}">
      <dgm:prSet/>
      <dgm:spPr/>
      <dgm:t>
        <a:bodyPr/>
        <a:lstStyle/>
        <a:p>
          <a:endParaRPr lang="en-US"/>
        </a:p>
      </dgm:t>
    </dgm:pt>
    <dgm:pt modelId="{7F2285CF-E61F-46BC-BF88-C5A0E6417967}">
      <dgm:prSet phldrT="[Text]"/>
      <dgm:spPr/>
      <dgm:t>
        <a:bodyPr/>
        <a:lstStyle/>
        <a:p>
          <a:r>
            <a:rPr lang="en-US" dirty="0"/>
            <a:t>HR/IT</a:t>
          </a:r>
        </a:p>
      </dgm:t>
    </dgm:pt>
    <dgm:pt modelId="{2F67E807-0815-4AF1-9DA5-339ABAB3D965}" type="parTrans" cxnId="{2A705E3C-0FF5-4EBD-8A8B-6D7D2E9004B7}">
      <dgm:prSet/>
      <dgm:spPr/>
      <dgm:t>
        <a:bodyPr/>
        <a:lstStyle/>
        <a:p>
          <a:endParaRPr lang="en-US"/>
        </a:p>
      </dgm:t>
    </dgm:pt>
    <dgm:pt modelId="{16548F09-266A-4286-990F-D3B74E3D0619}" type="sibTrans" cxnId="{2A705E3C-0FF5-4EBD-8A8B-6D7D2E9004B7}">
      <dgm:prSet/>
      <dgm:spPr/>
      <dgm:t>
        <a:bodyPr/>
        <a:lstStyle/>
        <a:p>
          <a:endParaRPr lang="en-US"/>
        </a:p>
      </dgm:t>
    </dgm:pt>
    <dgm:pt modelId="{D43FE7B4-155B-49D3-93D4-CCCE46DA9C44}">
      <dgm:prSet phldrT="[Text]"/>
      <dgm:spPr/>
      <dgm:t>
        <a:bodyPr/>
        <a:lstStyle/>
        <a:p>
          <a:r>
            <a:rPr lang="en-US" dirty="0">
              <a:solidFill>
                <a:schemeClr val="bg2"/>
              </a:solidFill>
            </a:rPr>
            <a:t>Employee headcount</a:t>
          </a:r>
          <a:endParaRPr lang="en-US" dirty="0"/>
        </a:p>
      </dgm:t>
    </dgm:pt>
    <dgm:pt modelId="{452DE51E-861D-4322-B16D-BBFE1095C44C}" type="parTrans" cxnId="{CEA97BBB-F052-479E-83CE-C5DF5D323132}">
      <dgm:prSet/>
      <dgm:spPr/>
      <dgm:t>
        <a:bodyPr/>
        <a:lstStyle/>
        <a:p>
          <a:endParaRPr lang="en-US"/>
        </a:p>
      </dgm:t>
    </dgm:pt>
    <dgm:pt modelId="{830EB062-F5F4-41A2-8688-F6C36054B4D8}" type="sibTrans" cxnId="{CEA97BBB-F052-479E-83CE-C5DF5D323132}">
      <dgm:prSet/>
      <dgm:spPr/>
      <dgm:t>
        <a:bodyPr/>
        <a:lstStyle/>
        <a:p>
          <a:endParaRPr lang="en-US"/>
        </a:p>
      </dgm:t>
    </dgm:pt>
    <dgm:pt modelId="{D7176310-409C-467E-8117-9A62141D30BD}">
      <dgm:prSet phldrT="[Text]"/>
      <dgm:spPr/>
      <dgm:t>
        <a:bodyPr/>
        <a:lstStyle/>
        <a:p>
          <a:r>
            <a:rPr lang="en-US" dirty="0">
              <a:solidFill>
                <a:schemeClr val="bg2"/>
              </a:solidFill>
            </a:rPr>
            <a:t>FTE </a:t>
          </a:r>
        </a:p>
      </dgm:t>
    </dgm:pt>
    <dgm:pt modelId="{5E8FFF5F-8063-4531-B491-5E33C22C0179}" type="parTrans" cxnId="{D960E414-1543-44E4-8F42-5C24D09DFCC3}">
      <dgm:prSet/>
      <dgm:spPr/>
      <dgm:t>
        <a:bodyPr/>
        <a:lstStyle/>
        <a:p>
          <a:endParaRPr lang="en-US"/>
        </a:p>
      </dgm:t>
    </dgm:pt>
    <dgm:pt modelId="{7253C40F-6FAE-489E-8234-2AC5DF5F6A85}" type="sibTrans" cxnId="{D960E414-1543-44E4-8F42-5C24D09DFCC3}">
      <dgm:prSet/>
      <dgm:spPr/>
      <dgm:t>
        <a:bodyPr/>
        <a:lstStyle/>
        <a:p>
          <a:endParaRPr lang="en-US"/>
        </a:p>
      </dgm:t>
    </dgm:pt>
    <dgm:pt modelId="{68FE0442-AE8D-4D7C-A04D-075CC1823531}">
      <dgm:prSet phldrT="[Text]"/>
      <dgm:spPr/>
      <dgm:t>
        <a:bodyPr/>
        <a:lstStyle/>
        <a:p>
          <a:r>
            <a:rPr lang="en-US" dirty="0">
              <a:solidFill>
                <a:schemeClr val="bg2"/>
              </a:solidFill>
            </a:rPr>
            <a:t>Total headcount (staff &amp; students)</a:t>
          </a:r>
        </a:p>
      </dgm:t>
    </dgm:pt>
    <dgm:pt modelId="{312E68EB-E713-493A-AAA2-341D53ECA98E}" type="parTrans" cxnId="{BAC7E7FE-9FDA-4C9C-AD6A-B39817183457}">
      <dgm:prSet/>
      <dgm:spPr/>
      <dgm:t>
        <a:bodyPr/>
        <a:lstStyle/>
        <a:p>
          <a:endParaRPr lang="en-US"/>
        </a:p>
      </dgm:t>
    </dgm:pt>
    <dgm:pt modelId="{EE3994EA-CA1F-42A5-A174-F7D2A63A1D46}" type="sibTrans" cxnId="{BAC7E7FE-9FDA-4C9C-AD6A-B39817183457}">
      <dgm:prSet/>
      <dgm:spPr/>
      <dgm:t>
        <a:bodyPr/>
        <a:lstStyle/>
        <a:p>
          <a:endParaRPr lang="en-US"/>
        </a:p>
      </dgm:t>
    </dgm:pt>
    <dgm:pt modelId="{CF4BF146-9100-475B-BA47-030CEB163792}" type="pres">
      <dgm:prSet presAssocID="{94C70CDF-65A1-4D1E-BA52-3AEC11A0BA29}" presName="linear" presStyleCnt="0">
        <dgm:presLayoutVars>
          <dgm:dir/>
          <dgm:animLvl val="lvl"/>
          <dgm:resizeHandles val="exact"/>
        </dgm:presLayoutVars>
      </dgm:prSet>
      <dgm:spPr/>
    </dgm:pt>
    <dgm:pt modelId="{8E16A1AC-FE98-4855-AEB3-3D2CD18A7822}" type="pres">
      <dgm:prSet presAssocID="{215ED55E-A877-482C-ACB9-8A3CE6E000BE}" presName="parentLin" presStyleCnt="0"/>
      <dgm:spPr/>
    </dgm:pt>
    <dgm:pt modelId="{4CA48CD1-F1F8-47E3-8007-D600C77BE9C7}" type="pres">
      <dgm:prSet presAssocID="{215ED55E-A877-482C-ACB9-8A3CE6E000BE}" presName="parentLeftMargin" presStyleLbl="node1" presStyleIdx="0" presStyleCnt="2"/>
      <dgm:spPr/>
    </dgm:pt>
    <dgm:pt modelId="{285D5D86-798C-4AD3-850B-806D255294A3}" type="pres">
      <dgm:prSet presAssocID="{215ED55E-A877-482C-ACB9-8A3CE6E000BE}" presName="parentText" presStyleLbl="node1" presStyleIdx="0" presStyleCnt="2">
        <dgm:presLayoutVars>
          <dgm:chMax val="0"/>
          <dgm:bulletEnabled val="1"/>
        </dgm:presLayoutVars>
      </dgm:prSet>
      <dgm:spPr/>
    </dgm:pt>
    <dgm:pt modelId="{7FBFCB0F-1F7C-4BB1-9490-349C1C15F162}" type="pres">
      <dgm:prSet presAssocID="{215ED55E-A877-482C-ACB9-8A3CE6E000BE}" presName="negativeSpace" presStyleCnt="0"/>
      <dgm:spPr/>
    </dgm:pt>
    <dgm:pt modelId="{F48E6862-3AFA-4D4C-99F5-1769796F5446}" type="pres">
      <dgm:prSet presAssocID="{215ED55E-A877-482C-ACB9-8A3CE6E000BE}" presName="childText" presStyleLbl="conFgAcc1" presStyleIdx="0" presStyleCnt="2" custLinFactNeighborY="-38485">
        <dgm:presLayoutVars>
          <dgm:bulletEnabled val="1"/>
        </dgm:presLayoutVars>
      </dgm:prSet>
      <dgm:spPr/>
    </dgm:pt>
    <dgm:pt modelId="{280C1761-82C8-464E-8101-C9B5E560D697}" type="pres">
      <dgm:prSet presAssocID="{8A309B5C-F108-4715-9A1A-3194000EC6BB}" presName="spaceBetweenRectangles" presStyleCnt="0"/>
      <dgm:spPr/>
    </dgm:pt>
    <dgm:pt modelId="{92A1C28D-7E45-481A-8B12-721C9C9B8E14}" type="pres">
      <dgm:prSet presAssocID="{7F2285CF-E61F-46BC-BF88-C5A0E6417967}" presName="parentLin" presStyleCnt="0"/>
      <dgm:spPr/>
    </dgm:pt>
    <dgm:pt modelId="{82C64C27-5C2B-4152-B225-94E0A3045477}" type="pres">
      <dgm:prSet presAssocID="{7F2285CF-E61F-46BC-BF88-C5A0E6417967}" presName="parentLeftMargin" presStyleLbl="node1" presStyleIdx="0" presStyleCnt="2"/>
      <dgm:spPr/>
    </dgm:pt>
    <dgm:pt modelId="{6E199785-0522-4567-85C0-AACCD7C20801}" type="pres">
      <dgm:prSet presAssocID="{7F2285CF-E61F-46BC-BF88-C5A0E6417967}" presName="parentText" presStyleLbl="node1" presStyleIdx="1" presStyleCnt="2">
        <dgm:presLayoutVars>
          <dgm:chMax val="0"/>
          <dgm:bulletEnabled val="1"/>
        </dgm:presLayoutVars>
      </dgm:prSet>
      <dgm:spPr/>
    </dgm:pt>
    <dgm:pt modelId="{41D0A5C5-B7C2-4D08-90C0-7E55D96A0591}" type="pres">
      <dgm:prSet presAssocID="{7F2285CF-E61F-46BC-BF88-C5A0E6417967}" presName="negativeSpace" presStyleCnt="0"/>
      <dgm:spPr/>
    </dgm:pt>
    <dgm:pt modelId="{E49C13BC-F1A5-4760-857C-C50EEC9FF94D}" type="pres">
      <dgm:prSet presAssocID="{7F2285CF-E61F-46BC-BF88-C5A0E6417967}" presName="childText" presStyleLbl="conFgAcc1" presStyleIdx="1" presStyleCnt="2">
        <dgm:presLayoutVars>
          <dgm:bulletEnabled val="1"/>
        </dgm:presLayoutVars>
      </dgm:prSet>
      <dgm:spPr/>
    </dgm:pt>
  </dgm:ptLst>
  <dgm:cxnLst>
    <dgm:cxn modelId="{23F55113-205F-4AE9-AE58-FBD6EDFFE57E}" type="presOf" srcId="{94C70CDF-65A1-4D1E-BA52-3AEC11A0BA29}" destId="{CF4BF146-9100-475B-BA47-030CEB163792}" srcOrd="0" destOrd="0" presId="urn:microsoft.com/office/officeart/2005/8/layout/list1"/>
    <dgm:cxn modelId="{D960E414-1543-44E4-8F42-5C24D09DFCC3}" srcId="{7F2285CF-E61F-46BC-BF88-C5A0E6417967}" destId="{D7176310-409C-467E-8117-9A62141D30BD}" srcOrd="1" destOrd="0" parTransId="{5E8FFF5F-8063-4531-B491-5E33C22C0179}" sibTransId="{7253C40F-6FAE-489E-8234-2AC5DF5F6A85}"/>
    <dgm:cxn modelId="{78A6ED17-1E08-4779-9714-6C8176A90C3A}" type="presOf" srcId="{A0832E16-9DD7-4099-9437-A30E2FDAC708}" destId="{F48E6862-3AFA-4D4C-99F5-1769796F5446}" srcOrd="0" destOrd="0" presId="urn:microsoft.com/office/officeart/2005/8/layout/list1"/>
    <dgm:cxn modelId="{A88B6A1E-1159-41D4-B67D-2B2DEE6AE534}" type="presOf" srcId="{7F2285CF-E61F-46BC-BF88-C5A0E6417967}" destId="{6E199785-0522-4567-85C0-AACCD7C20801}" srcOrd="1" destOrd="0" presId="urn:microsoft.com/office/officeart/2005/8/layout/list1"/>
    <dgm:cxn modelId="{65843621-16C5-4ED4-AFC4-F103BDFA7E7A}" type="presOf" srcId="{68FE0442-AE8D-4D7C-A04D-075CC1823531}" destId="{E49C13BC-F1A5-4760-857C-C50EEC9FF94D}" srcOrd="0" destOrd="2" presId="urn:microsoft.com/office/officeart/2005/8/layout/list1"/>
    <dgm:cxn modelId="{89453B3B-CD7E-4499-B697-8F45BB1D78F5}" type="presOf" srcId="{215ED55E-A877-482C-ACB9-8A3CE6E000BE}" destId="{4CA48CD1-F1F8-47E3-8007-D600C77BE9C7}" srcOrd="0" destOrd="0" presId="urn:microsoft.com/office/officeart/2005/8/layout/list1"/>
    <dgm:cxn modelId="{2A705E3C-0FF5-4EBD-8A8B-6D7D2E9004B7}" srcId="{94C70CDF-65A1-4D1E-BA52-3AEC11A0BA29}" destId="{7F2285CF-E61F-46BC-BF88-C5A0E6417967}" srcOrd="1" destOrd="0" parTransId="{2F67E807-0815-4AF1-9DA5-339ABAB3D965}" sibTransId="{16548F09-266A-4286-990F-D3B74E3D0619}"/>
    <dgm:cxn modelId="{38E9C265-A561-474A-97DD-10D838B7E796}" srcId="{94C70CDF-65A1-4D1E-BA52-3AEC11A0BA29}" destId="{215ED55E-A877-482C-ACB9-8A3CE6E000BE}" srcOrd="0" destOrd="0" parTransId="{8F4C55D0-2626-4E6B-9554-5736A76AA874}" sibTransId="{8A309B5C-F108-4715-9A1A-3194000EC6BB}"/>
    <dgm:cxn modelId="{20881A4A-AFB0-4A0A-AA02-C10102527231}" type="presOf" srcId="{215ED55E-A877-482C-ACB9-8A3CE6E000BE}" destId="{285D5D86-798C-4AD3-850B-806D255294A3}" srcOrd="1" destOrd="0" presId="urn:microsoft.com/office/officeart/2005/8/layout/list1"/>
    <dgm:cxn modelId="{F6503999-4C51-49D8-9F17-71003D0BD1FE}" type="presOf" srcId="{D7176310-409C-467E-8117-9A62141D30BD}" destId="{E49C13BC-F1A5-4760-857C-C50EEC9FF94D}" srcOrd="0" destOrd="1" presId="urn:microsoft.com/office/officeart/2005/8/layout/list1"/>
    <dgm:cxn modelId="{CEA97BBB-F052-479E-83CE-C5DF5D323132}" srcId="{7F2285CF-E61F-46BC-BF88-C5A0E6417967}" destId="{D43FE7B4-155B-49D3-93D4-CCCE46DA9C44}" srcOrd="0" destOrd="0" parTransId="{452DE51E-861D-4322-B16D-BBFE1095C44C}" sibTransId="{830EB062-F5F4-41A2-8688-F6C36054B4D8}"/>
    <dgm:cxn modelId="{B8CCF2EA-1383-4C68-B83D-7E893336A9F7}" srcId="{215ED55E-A877-482C-ACB9-8A3CE6E000BE}" destId="{A0832E16-9DD7-4099-9437-A30E2FDAC708}" srcOrd="0" destOrd="0" parTransId="{16B6B8E8-4617-4198-83F6-914CB1B2F6B3}" sibTransId="{734D73DD-A961-4C56-A75A-3224596CE1AE}"/>
    <dgm:cxn modelId="{60C639EC-EF3F-446A-97DA-BAD6F157005E}" type="presOf" srcId="{7F2285CF-E61F-46BC-BF88-C5A0E6417967}" destId="{82C64C27-5C2B-4152-B225-94E0A3045477}" srcOrd="0" destOrd="0" presId="urn:microsoft.com/office/officeart/2005/8/layout/list1"/>
    <dgm:cxn modelId="{354684F7-B39F-4678-B742-5A563F88A77A}" type="presOf" srcId="{D43FE7B4-155B-49D3-93D4-CCCE46DA9C44}" destId="{E49C13BC-F1A5-4760-857C-C50EEC9FF94D}" srcOrd="0" destOrd="0" presId="urn:microsoft.com/office/officeart/2005/8/layout/list1"/>
    <dgm:cxn modelId="{BAC7E7FE-9FDA-4C9C-AD6A-B39817183457}" srcId="{7F2285CF-E61F-46BC-BF88-C5A0E6417967}" destId="{68FE0442-AE8D-4D7C-A04D-075CC1823531}" srcOrd="2" destOrd="0" parTransId="{312E68EB-E713-493A-AAA2-341D53ECA98E}" sibTransId="{EE3994EA-CA1F-42A5-A174-F7D2A63A1D46}"/>
    <dgm:cxn modelId="{B5AF5908-891B-4B2A-A614-36B2DC836498}" type="presParOf" srcId="{CF4BF146-9100-475B-BA47-030CEB163792}" destId="{8E16A1AC-FE98-4855-AEB3-3D2CD18A7822}" srcOrd="0" destOrd="0" presId="urn:microsoft.com/office/officeart/2005/8/layout/list1"/>
    <dgm:cxn modelId="{210AB03D-7503-4908-BC43-67BBF883B685}" type="presParOf" srcId="{8E16A1AC-FE98-4855-AEB3-3D2CD18A7822}" destId="{4CA48CD1-F1F8-47E3-8007-D600C77BE9C7}" srcOrd="0" destOrd="0" presId="urn:microsoft.com/office/officeart/2005/8/layout/list1"/>
    <dgm:cxn modelId="{10EB7EC1-0E82-4CDA-B149-EA9E8C6FB3AC}" type="presParOf" srcId="{8E16A1AC-FE98-4855-AEB3-3D2CD18A7822}" destId="{285D5D86-798C-4AD3-850B-806D255294A3}" srcOrd="1" destOrd="0" presId="urn:microsoft.com/office/officeart/2005/8/layout/list1"/>
    <dgm:cxn modelId="{D1FEC9ED-6EC5-4C14-845B-3742D1486425}" type="presParOf" srcId="{CF4BF146-9100-475B-BA47-030CEB163792}" destId="{7FBFCB0F-1F7C-4BB1-9490-349C1C15F162}" srcOrd="1" destOrd="0" presId="urn:microsoft.com/office/officeart/2005/8/layout/list1"/>
    <dgm:cxn modelId="{856B20A7-17EA-4C1C-96D9-056324D6AC39}" type="presParOf" srcId="{CF4BF146-9100-475B-BA47-030CEB163792}" destId="{F48E6862-3AFA-4D4C-99F5-1769796F5446}" srcOrd="2" destOrd="0" presId="urn:microsoft.com/office/officeart/2005/8/layout/list1"/>
    <dgm:cxn modelId="{53743213-A627-425A-9CD4-FBE842411E7E}" type="presParOf" srcId="{CF4BF146-9100-475B-BA47-030CEB163792}" destId="{280C1761-82C8-464E-8101-C9B5E560D697}" srcOrd="3" destOrd="0" presId="urn:microsoft.com/office/officeart/2005/8/layout/list1"/>
    <dgm:cxn modelId="{9C857314-7934-4E1F-8952-C0B9AE1D0375}" type="presParOf" srcId="{CF4BF146-9100-475B-BA47-030CEB163792}" destId="{92A1C28D-7E45-481A-8B12-721C9C9B8E14}" srcOrd="4" destOrd="0" presId="urn:microsoft.com/office/officeart/2005/8/layout/list1"/>
    <dgm:cxn modelId="{E9BAB466-C962-42C6-B54A-6EE9503CD073}" type="presParOf" srcId="{92A1C28D-7E45-481A-8B12-721C9C9B8E14}" destId="{82C64C27-5C2B-4152-B225-94E0A3045477}" srcOrd="0" destOrd="0" presId="urn:microsoft.com/office/officeart/2005/8/layout/list1"/>
    <dgm:cxn modelId="{2144EA3F-5F07-48B1-AA26-91B2AC9F7F23}" type="presParOf" srcId="{92A1C28D-7E45-481A-8B12-721C9C9B8E14}" destId="{6E199785-0522-4567-85C0-AACCD7C20801}" srcOrd="1" destOrd="0" presId="urn:microsoft.com/office/officeart/2005/8/layout/list1"/>
    <dgm:cxn modelId="{2FFA8E75-4F25-45EC-9611-BFDB23205A32}" type="presParOf" srcId="{CF4BF146-9100-475B-BA47-030CEB163792}" destId="{41D0A5C5-B7C2-4D08-90C0-7E55D96A0591}" srcOrd="5" destOrd="0" presId="urn:microsoft.com/office/officeart/2005/8/layout/list1"/>
    <dgm:cxn modelId="{C10B5C4F-10F3-4134-9376-F26BC500F9E4}" type="presParOf" srcId="{CF4BF146-9100-475B-BA47-030CEB163792}" destId="{E49C13BC-F1A5-4760-857C-C50EEC9FF94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3246EC-F770-4E2E-9910-35A6AB1CDC2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92E6849-AE11-457E-A053-0020167C07AD}">
      <dgm:prSet phldrT="[Text]"/>
      <dgm:spPr/>
      <dgm:t>
        <a:bodyPr/>
        <a:lstStyle/>
        <a:p>
          <a:r>
            <a:rPr lang="en-US" dirty="0"/>
            <a:t>Finance</a:t>
          </a:r>
        </a:p>
      </dgm:t>
    </dgm:pt>
    <dgm:pt modelId="{F8064160-4236-4B25-9EF6-6FE3B37F118A}" type="parTrans" cxnId="{8556FB03-E24E-49BB-867C-2DF216054E8F}">
      <dgm:prSet/>
      <dgm:spPr/>
      <dgm:t>
        <a:bodyPr/>
        <a:lstStyle/>
        <a:p>
          <a:endParaRPr lang="en-US"/>
        </a:p>
      </dgm:t>
    </dgm:pt>
    <dgm:pt modelId="{C9BD6802-676E-4AAB-BF38-8CC3D0EBCD08}" type="sibTrans" cxnId="{8556FB03-E24E-49BB-867C-2DF216054E8F}">
      <dgm:prSet/>
      <dgm:spPr/>
      <dgm:t>
        <a:bodyPr/>
        <a:lstStyle/>
        <a:p>
          <a:endParaRPr lang="en-US"/>
        </a:p>
      </dgm:t>
    </dgm:pt>
    <dgm:pt modelId="{A7BC03D2-009A-42D5-B5BD-3DBC20F8D289}">
      <dgm:prSet phldrT="[Text]"/>
      <dgm:spPr/>
      <dgm:t>
        <a:bodyPr/>
        <a:lstStyle/>
        <a:p>
          <a:r>
            <a:rPr lang="en-US" dirty="0">
              <a:solidFill>
                <a:schemeClr val="bg2"/>
              </a:solidFill>
            </a:rPr>
            <a:t>Average direct expenditures over last 3 FYs </a:t>
          </a:r>
          <a:endParaRPr lang="en-US" dirty="0"/>
        </a:p>
      </dgm:t>
    </dgm:pt>
    <dgm:pt modelId="{B50E75BC-4BD5-47FF-B476-BDBD3DDC7F60}" type="parTrans" cxnId="{0A39C192-A09E-4F6B-AEF8-CFBB45CDCC27}">
      <dgm:prSet/>
      <dgm:spPr/>
      <dgm:t>
        <a:bodyPr/>
        <a:lstStyle/>
        <a:p>
          <a:endParaRPr lang="en-US"/>
        </a:p>
      </dgm:t>
    </dgm:pt>
    <dgm:pt modelId="{AE7F6FB4-0E79-495D-B5E3-0D2C616765C0}" type="sibTrans" cxnId="{0A39C192-A09E-4F6B-AEF8-CFBB45CDCC27}">
      <dgm:prSet/>
      <dgm:spPr/>
      <dgm:t>
        <a:bodyPr/>
        <a:lstStyle/>
        <a:p>
          <a:endParaRPr lang="en-US"/>
        </a:p>
      </dgm:t>
    </dgm:pt>
    <dgm:pt modelId="{BD9CADCB-210B-46EE-B89B-8B1569F195EE}">
      <dgm:prSet phldrT="[Text]"/>
      <dgm:spPr/>
      <dgm:t>
        <a:bodyPr/>
        <a:lstStyle/>
        <a:p>
          <a:r>
            <a:rPr lang="en-US" dirty="0"/>
            <a:t>Student Services</a:t>
          </a:r>
        </a:p>
      </dgm:t>
    </dgm:pt>
    <dgm:pt modelId="{1FBAC993-A128-4003-B442-5BB63E62AA7E}" type="parTrans" cxnId="{441483DE-6882-4422-B916-324EC11F0883}">
      <dgm:prSet/>
      <dgm:spPr/>
      <dgm:t>
        <a:bodyPr/>
        <a:lstStyle/>
        <a:p>
          <a:endParaRPr lang="en-US"/>
        </a:p>
      </dgm:t>
    </dgm:pt>
    <dgm:pt modelId="{9FE5BC3D-CF24-4064-9D67-48E8B8A1755A}" type="sibTrans" cxnId="{441483DE-6882-4422-B916-324EC11F0883}">
      <dgm:prSet/>
      <dgm:spPr/>
      <dgm:t>
        <a:bodyPr/>
        <a:lstStyle/>
        <a:p>
          <a:endParaRPr lang="en-US"/>
        </a:p>
      </dgm:t>
    </dgm:pt>
    <dgm:pt modelId="{2DF6B51F-38B3-48F4-963A-C2DEDD7E7021}">
      <dgm:prSet phldrT="[Text]"/>
      <dgm:spPr/>
      <dgm:t>
        <a:bodyPr/>
        <a:lstStyle/>
        <a:p>
          <a:r>
            <a:rPr lang="en-US" dirty="0">
              <a:solidFill>
                <a:schemeClr val="bg2"/>
              </a:solidFill>
            </a:rPr>
            <a:t>Average student headcount over last 3 FYs</a:t>
          </a:r>
          <a:endParaRPr lang="en-US" dirty="0"/>
        </a:p>
      </dgm:t>
    </dgm:pt>
    <dgm:pt modelId="{F84C68DB-C5DD-4F1A-912F-B18433D12360}" type="parTrans" cxnId="{82C4F5E2-58F5-4BBA-80E3-7E074677CC85}">
      <dgm:prSet/>
      <dgm:spPr/>
      <dgm:t>
        <a:bodyPr/>
        <a:lstStyle/>
        <a:p>
          <a:endParaRPr lang="en-US"/>
        </a:p>
      </dgm:t>
    </dgm:pt>
    <dgm:pt modelId="{58CA98E0-11FB-46FB-83CB-EAC1B61DA988}" type="sibTrans" cxnId="{82C4F5E2-58F5-4BBA-80E3-7E074677CC85}">
      <dgm:prSet/>
      <dgm:spPr/>
      <dgm:t>
        <a:bodyPr/>
        <a:lstStyle/>
        <a:p>
          <a:endParaRPr lang="en-US"/>
        </a:p>
      </dgm:t>
    </dgm:pt>
    <dgm:pt modelId="{58E7B68F-2CE9-4B87-9F3C-F670B0C2AFB5}" type="pres">
      <dgm:prSet presAssocID="{C73246EC-F770-4E2E-9910-35A6AB1CDC26}" presName="linear" presStyleCnt="0">
        <dgm:presLayoutVars>
          <dgm:dir/>
          <dgm:animLvl val="lvl"/>
          <dgm:resizeHandles val="exact"/>
        </dgm:presLayoutVars>
      </dgm:prSet>
      <dgm:spPr/>
    </dgm:pt>
    <dgm:pt modelId="{33C2958D-E24F-48EC-AB26-5448DB9762FD}" type="pres">
      <dgm:prSet presAssocID="{192E6849-AE11-457E-A053-0020167C07AD}" presName="parentLin" presStyleCnt="0"/>
      <dgm:spPr/>
    </dgm:pt>
    <dgm:pt modelId="{4307BF47-AEB5-445B-9A4F-160CF3C6D14A}" type="pres">
      <dgm:prSet presAssocID="{192E6849-AE11-457E-A053-0020167C07AD}" presName="parentLeftMargin" presStyleLbl="node1" presStyleIdx="0" presStyleCnt="2"/>
      <dgm:spPr/>
    </dgm:pt>
    <dgm:pt modelId="{33806C0C-93E6-4F79-9E87-66B3D213A0A5}" type="pres">
      <dgm:prSet presAssocID="{192E6849-AE11-457E-A053-0020167C07AD}" presName="parentText" presStyleLbl="node1" presStyleIdx="0" presStyleCnt="2">
        <dgm:presLayoutVars>
          <dgm:chMax val="0"/>
          <dgm:bulletEnabled val="1"/>
        </dgm:presLayoutVars>
      </dgm:prSet>
      <dgm:spPr/>
    </dgm:pt>
    <dgm:pt modelId="{05C932EF-FB8A-44C2-9E89-DB98A4E8B7DA}" type="pres">
      <dgm:prSet presAssocID="{192E6849-AE11-457E-A053-0020167C07AD}" presName="negativeSpace" presStyleCnt="0"/>
      <dgm:spPr/>
    </dgm:pt>
    <dgm:pt modelId="{D7687647-AE36-4677-B2F6-73814184C6DE}" type="pres">
      <dgm:prSet presAssocID="{192E6849-AE11-457E-A053-0020167C07AD}" presName="childText" presStyleLbl="conFgAcc1" presStyleIdx="0" presStyleCnt="2" custScaleY="72950">
        <dgm:presLayoutVars>
          <dgm:bulletEnabled val="1"/>
        </dgm:presLayoutVars>
      </dgm:prSet>
      <dgm:spPr/>
    </dgm:pt>
    <dgm:pt modelId="{E403C307-39B0-4700-B0C3-07A52A78E9C8}" type="pres">
      <dgm:prSet presAssocID="{C9BD6802-676E-4AAB-BF38-8CC3D0EBCD08}" presName="spaceBetweenRectangles" presStyleCnt="0"/>
      <dgm:spPr/>
    </dgm:pt>
    <dgm:pt modelId="{1EDDDABE-CFE1-4EB4-A87C-EB3DBAB09F3A}" type="pres">
      <dgm:prSet presAssocID="{BD9CADCB-210B-46EE-B89B-8B1569F195EE}" presName="parentLin" presStyleCnt="0"/>
      <dgm:spPr/>
    </dgm:pt>
    <dgm:pt modelId="{B89A8A7A-66EC-4D59-A24D-E3A9BF97F4DC}" type="pres">
      <dgm:prSet presAssocID="{BD9CADCB-210B-46EE-B89B-8B1569F195EE}" presName="parentLeftMargin" presStyleLbl="node1" presStyleIdx="0" presStyleCnt="2"/>
      <dgm:spPr/>
    </dgm:pt>
    <dgm:pt modelId="{2CB763CB-FC1D-4F75-AB4E-F5CB051B5956}" type="pres">
      <dgm:prSet presAssocID="{BD9CADCB-210B-46EE-B89B-8B1569F195EE}" presName="parentText" presStyleLbl="node1" presStyleIdx="1" presStyleCnt="2">
        <dgm:presLayoutVars>
          <dgm:chMax val="0"/>
          <dgm:bulletEnabled val="1"/>
        </dgm:presLayoutVars>
      </dgm:prSet>
      <dgm:spPr/>
    </dgm:pt>
    <dgm:pt modelId="{28A1D65F-DE60-4656-A6C8-F1EF84E8B40A}" type="pres">
      <dgm:prSet presAssocID="{BD9CADCB-210B-46EE-B89B-8B1569F195EE}" presName="negativeSpace" presStyleCnt="0"/>
      <dgm:spPr/>
    </dgm:pt>
    <dgm:pt modelId="{1ECE5DF7-038C-4915-AC70-F1F226EFABC4}" type="pres">
      <dgm:prSet presAssocID="{BD9CADCB-210B-46EE-B89B-8B1569F195EE}" presName="childText" presStyleLbl="conFgAcc1" presStyleIdx="1" presStyleCnt="2">
        <dgm:presLayoutVars>
          <dgm:bulletEnabled val="1"/>
        </dgm:presLayoutVars>
      </dgm:prSet>
      <dgm:spPr/>
    </dgm:pt>
  </dgm:ptLst>
  <dgm:cxnLst>
    <dgm:cxn modelId="{8556FB03-E24E-49BB-867C-2DF216054E8F}" srcId="{C73246EC-F770-4E2E-9910-35A6AB1CDC26}" destId="{192E6849-AE11-457E-A053-0020167C07AD}" srcOrd="0" destOrd="0" parTransId="{F8064160-4236-4B25-9EF6-6FE3B37F118A}" sibTransId="{C9BD6802-676E-4AAB-BF38-8CC3D0EBCD08}"/>
    <dgm:cxn modelId="{00BFFD15-238A-4A46-BF9E-2F49C8807F1C}" type="presOf" srcId="{2DF6B51F-38B3-48F4-963A-C2DEDD7E7021}" destId="{1ECE5DF7-038C-4915-AC70-F1F226EFABC4}" srcOrd="0" destOrd="0" presId="urn:microsoft.com/office/officeart/2005/8/layout/list1"/>
    <dgm:cxn modelId="{5A327A34-AB91-4AF8-8C30-407DFC0156A8}" type="presOf" srcId="{C73246EC-F770-4E2E-9910-35A6AB1CDC26}" destId="{58E7B68F-2CE9-4B87-9F3C-F670B0C2AFB5}" srcOrd="0" destOrd="0" presId="urn:microsoft.com/office/officeart/2005/8/layout/list1"/>
    <dgm:cxn modelId="{8BC71760-7D7B-4178-830A-870C2DF706DC}" type="presOf" srcId="{BD9CADCB-210B-46EE-B89B-8B1569F195EE}" destId="{B89A8A7A-66EC-4D59-A24D-E3A9BF97F4DC}" srcOrd="0" destOrd="0" presId="urn:microsoft.com/office/officeart/2005/8/layout/list1"/>
    <dgm:cxn modelId="{6342367B-9D11-4312-AEF3-453B1910EA92}" type="presOf" srcId="{A7BC03D2-009A-42D5-B5BD-3DBC20F8D289}" destId="{D7687647-AE36-4677-B2F6-73814184C6DE}" srcOrd="0" destOrd="0" presId="urn:microsoft.com/office/officeart/2005/8/layout/list1"/>
    <dgm:cxn modelId="{0A39C192-A09E-4F6B-AEF8-CFBB45CDCC27}" srcId="{192E6849-AE11-457E-A053-0020167C07AD}" destId="{A7BC03D2-009A-42D5-B5BD-3DBC20F8D289}" srcOrd="0" destOrd="0" parTransId="{B50E75BC-4BD5-47FF-B476-BDBD3DDC7F60}" sibTransId="{AE7F6FB4-0E79-495D-B5E3-0D2C616765C0}"/>
    <dgm:cxn modelId="{72E8F6B1-58BE-4772-ABA5-E7F1EE7E85F2}" type="presOf" srcId="{BD9CADCB-210B-46EE-B89B-8B1569F195EE}" destId="{2CB763CB-FC1D-4F75-AB4E-F5CB051B5956}" srcOrd="1" destOrd="0" presId="urn:microsoft.com/office/officeart/2005/8/layout/list1"/>
    <dgm:cxn modelId="{7E80EBC2-51AB-442C-BF45-A39A92341731}" type="presOf" srcId="{192E6849-AE11-457E-A053-0020167C07AD}" destId="{4307BF47-AEB5-445B-9A4F-160CF3C6D14A}" srcOrd="0" destOrd="0" presId="urn:microsoft.com/office/officeart/2005/8/layout/list1"/>
    <dgm:cxn modelId="{E9ADE7CA-4273-4D09-921C-C61C5A3AE552}" type="presOf" srcId="{192E6849-AE11-457E-A053-0020167C07AD}" destId="{33806C0C-93E6-4F79-9E87-66B3D213A0A5}" srcOrd="1" destOrd="0" presId="urn:microsoft.com/office/officeart/2005/8/layout/list1"/>
    <dgm:cxn modelId="{441483DE-6882-4422-B916-324EC11F0883}" srcId="{C73246EC-F770-4E2E-9910-35A6AB1CDC26}" destId="{BD9CADCB-210B-46EE-B89B-8B1569F195EE}" srcOrd="1" destOrd="0" parTransId="{1FBAC993-A128-4003-B442-5BB63E62AA7E}" sibTransId="{9FE5BC3D-CF24-4064-9D67-48E8B8A1755A}"/>
    <dgm:cxn modelId="{82C4F5E2-58F5-4BBA-80E3-7E074677CC85}" srcId="{BD9CADCB-210B-46EE-B89B-8B1569F195EE}" destId="{2DF6B51F-38B3-48F4-963A-C2DEDD7E7021}" srcOrd="0" destOrd="0" parTransId="{F84C68DB-C5DD-4F1A-912F-B18433D12360}" sibTransId="{58CA98E0-11FB-46FB-83CB-EAC1B61DA988}"/>
    <dgm:cxn modelId="{276E2390-57D0-4D6E-ACF1-C79C9A5B08C6}" type="presParOf" srcId="{58E7B68F-2CE9-4B87-9F3C-F670B0C2AFB5}" destId="{33C2958D-E24F-48EC-AB26-5448DB9762FD}" srcOrd="0" destOrd="0" presId="urn:microsoft.com/office/officeart/2005/8/layout/list1"/>
    <dgm:cxn modelId="{A615EA03-406E-4407-8378-2C1E664EC454}" type="presParOf" srcId="{33C2958D-E24F-48EC-AB26-5448DB9762FD}" destId="{4307BF47-AEB5-445B-9A4F-160CF3C6D14A}" srcOrd="0" destOrd="0" presId="urn:microsoft.com/office/officeart/2005/8/layout/list1"/>
    <dgm:cxn modelId="{7995B392-A5E6-4D98-9B3B-E9614CA821D3}" type="presParOf" srcId="{33C2958D-E24F-48EC-AB26-5448DB9762FD}" destId="{33806C0C-93E6-4F79-9E87-66B3D213A0A5}" srcOrd="1" destOrd="0" presId="urn:microsoft.com/office/officeart/2005/8/layout/list1"/>
    <dgm:cxn modelId="{C4B02B4F-1698-40AF-A5FA-7C0A0FDFC639}" type="presParOf" srcId="{58E7B68F-2CE9-4B87-9F3C-F670B0C2AFB5}" destId="{05C932EF-FB8A-44C2-9E89-DB98A4E8B7DA}" srcOrd="1" destOrd="0" presId="urn:microsoft.com/office/officeart/2005/8/layout/list1"/>
    <dgm:cxn modelId="{8252D0C4-C239-4B18-A879-51B752AE0399}" type="presParOf" srcId="{58E7B68F-2CE9-4B87-9F3C-F670B0C2AFB5}" destId="{D7687647-AE36-4677-B2F6-73814184C6DE}" srcOrd="2" destOrd="0" presId="urn:microsoft.com/office/officeart/2005/8/layout/list1"/>
    <dgm:cxn modelId="{FF6796AE-07E7-4F2E-B9AC-A472E7845A8A}" type="presParOf" srcId="{58E7B68F-2CE9-4B87-9F3C-F670B0C2AFB5}" destId="{E403C307-39B0-4700-B0C3-07A52A78E9C8}" srcOrd="3" destOrd="0" presId="urn:microsoft.com/office/officeart/2005/8/layout/list1"/>
    <dgm:cxn modelId="{DC481BA3-C95D-42A3-8F77-D4FF170D5910}" type="presParOf" srcId="{58E7B68F-2CE9-4B87-9F3C-F670B0C2AFB5}" destId="{1EDDDABE-CFE1-4EB4-A87C-EB3DBAB09F3A}" srcOrd="4" destOrd="0" presId="urn:microsoft.com/office/officeart/2005/8/layout/list1"/>
    <dgm:cxn modelId="{57001BF1-2477-4E3C-A677-3E544C871F5F}" type="presParOf" srcId="{1EDDDABE-CFE1-4EB4-A87C-EB3DBAB09F3A}" destId="{B89A8A7A-66EC-4D59-A24D-E3A9BF97F4DC}" srcOrd="0" destOrd="0" presId="urn:microsoft.com/office/officeart/2005/8/layout/list1"/>
    <dgm:cxn modelId="{E6225A60-E2CD-4D22-95AC-A9CB880DFDE8}" type="presParOf" srcId="{1EDDDABE-CFE1-4EB4-A87C-EB3DBAB09F3A}" destId="{2CB763CB-FC1D-4F75-AB4E-F5CB051B5956}" srcOrd="1" destOrd="0" presId="urn:microsoft.com/office/officeart/2005/8/layout/list1"/>
    <dgm:cxn modelId="{23E996DE-06FD-46DA-87C9-641FE6324231}" type="presParOf" srcId="{58E7B68F-2CE9-4B87-9F3C-F670B0C2AFB5}" destId="{28A1D65F-DE60-4656-A6C8-F1EF84E8B40A}" srcOrd="5" destOrd="0" presId="urn:microsoft.com/office/officeart/2005/8/layout/list1"/>
    <dgm:cxn modelId="{662FD29D-EE65-462A-ABF1-9E7612BFE175}" type="presParOf" srcId="{58E7B68F-2CE9-4B87-9F3C-F670B0C2AFB5}" destId="{1ECE5DF7-038C-4915-AC70-F1F226EFABC4}"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4AEEC8-03F5-4CAA-AD3F-1A0DB3887687}" type="doc">
      <dgm:prSet loTypeId="urn:microsoft.com/office/officeart/2005/8/layout/bProcess3" loCatId="process" qsTypeId="urn:microsoft.com/office/officeart/2005/8/quickstyle/simple1" qsCatId="simple" csTypeId="urn:microsoft.com/office/officeart/2005/8/colors/accent1_5" csCatId="accent1" phldr="1"/>
      <dgm:spPr/>
      <dgm:t>
        <a:bodyPr/>
        <a:lstStyle/>
        <a:p>
          <a:endParaRPr lang="en-US"/>
        </a:p>
      </dgm:t>
    </dgm:pt>
    <dgm:pt modelId="{22582810-ECDF-4002-BA33-80092D85C977}">
      <dgm:prSet phldrT="[Text]" custT="1"/>
      <dgm:spPr>
        <a:solidFill>
          <a:schemeClr val="tx2">
            <a:lumMod val="90000"/>
            <a:lumOff val="10000"/>
          </a:schemeClr>
        </a:solidFill>
      </dgm:spPr>
      <dgm:t>
        <a:bodyPr/>
        <a:lstStyle/>
        <a:p>
          <a:r>
            <a:rPr lang="en-US" sz="1600" b="1">
              <a:latin typeface="Arial Nova Cond" panose="020B0506020202020204" pitchFamily="34" charset="0"/>
            </a:rPr>
            <a:t>Project </a:t>
          </a:r>
          <a:br>
            <a:rPr lang="en-US" sz="1600" b="1">
              <a:latin typeface="Arial Nova Cond" panose="020B0506020202020204" pitchFamily="34" charset="0"/>
            </a:rPr>
          </a:br>
          <a:r>
            <a:rPr lang="en-US" sz="1600" b="1">
              <a:latin typeface="Arial Nova Cond" panose="020B0506020202020204" pitchFamily="34" charset="0"/>
            </a:rPr>
            <a:t>Kickoff</a:t>
          </a:r>
        </a:p>
      </dgm:t>
    </dgm:pt>
    <dgm:pt modelId="{0A52FBBC-8CB7-4F4B-A7D6-A049CC1DC823}" type="parTrans" cxnId="{367B806C-95B2-499B-A882-AE229A50E574}">
      <dgm:prSet/>
      <dgm:spPr/>
      <dgm:t>
        <a:bodyPr/>
        <a:lstStyle/>
        <a:p>
          <a:endParaRPr lang="en-US" sz="2000" b="1">
            <a:latin typeface="Arial Nova Cond" panose="020B0506020202020204" pitchFamily="34" charset="0"/>
          </a:endParaRPr>
        </a:p>
      </dgm:t>
    </dgm:pt>
    <dgm:pt modelId="{829DFB59-AA44-4DC0-998E-351915FEA306}" type="sibTrans" cxnId="{367B806C-95B2-499B-A882-AE229A50E574}">
      <dgm:prSet custT="1"/>
      <dgm:spPr/>
      <dgm:t>
        <a:bodyPr/>
        <a:lstStyle/>
        <a:p>
          <a:endParaRPr lang="en-US" sz="600" b="1">
            <a:latin typeface="Arial Nova Cond" panose="020B0506020202020204" pitchFamily="34" charset="0"/>
          </a:endParaRPr>
        </a:p>
      </dgm:t>
    </dgm:pt>
    <dgm:pt modelId="{DB102869-897C-472E-AED6-0292674AC9F5}">
      <dgm:prSet phldrT="[Text]" custT="1"/>
      <dgm:spPr>
        <a:solidFill>
          <a:schemeClr val="accent4"/>
        </a:solidFill>
      </dgm:spPr>
      <dgm:t>
        <a:bodyPr/>
        <a:lstStyle/>
        <a:p>
          <a:r>
            <a:rPr lang="en-US" sz="1400" b="1">
              <a:solidFill>
                <a:schemeClr val="accent1"/>
              </a:solidFill>
              <a:latin typeface="Arial Nova Cond" panose="020B0506020202020204" pitchFamily="34" charset="0"/>
            </a:rPr>
            <a:t>Stakeholder Input</a:t>
          </a:r>
        </a:p>
        <a:p>
          <a:r>
            <a:rPr lang="en-US" sz="1200" b="0">
              <a:solidFill>
                <a:schemeClr val="accent1"/>
              </a:solidFill>
              <a:latin typeface="Arial Nova Cond" panose="020B0506020202020204" pitchFamily="34" charset="0"/>
            </a:rPr>
            <a:t>Interviews and Focus Groups</a:t>
          </a:r>
        </a:p>
      </dgm:t>
    </dgm:pt>
    <dgm:pt modelId="{E0563A51-2FB5-46E2-B48C-E3778B8A3267}" type="parTrans" cxnId="{0DD2C264-20A8-4933-BBE9-44AF4A170ABA}">
      <dgm:prSet/>
      <dgm:spPr/>
      <dgm:t>
        <a:bodyPr/>
        <a:lstStyle/>
        <a:p>
          <a:endParaRPr lang="en-US" sz="2000" b="1">
            <a:latin typeface="Arial Nova Cond" panose="020B0506020202020204" pitchFamily="34" charset="0"/>
          </a:endParaRPr>
        </a:p>
      </dgm:t>
    </dgm:pt>
    <dgm:pt modelId="{CEFAA3AB-7578-44F2-9269-6042536FF8C5}" type="sibTrans" cxnId="{0DD2C264-20A8-4933-BBE9-44AF4A170ABA}">
      <dgm:prSet custT="1"/>
      <dgm:spPr/>
      <dgm:t>
        <a:bodyPr/>
        <a:lstStyle/>
        <a:p>
          <a:endParaRPr lang="en-US" sz="600" b="1">
            <a:latin typeface="Arial Nova Cond" panose="020B0506020202020204" pitchFamily="34" charset="0"/>
          </a:endParaRPr>
        </a:p>
      </dgm:t>
    </dgm:pt>
    <dgm:pt modelId="{550C0129-B05C-491C-B9DF-810A015D1E47}">
      <dgm:prSet phldrT="[Text]" custT="1"/>
      <dgm:spPr>
        <a:solidFill>
          <a:schemeClr val="accent5"/>
        </a:solidFill>
      </dgm:spPr>
      <dgm:t>
        <a:bodyPr/>
        <a:lstStyle/>
        <a:p>
          <a:r>
            <a:rPr lang="en-US" sz="1400" b="1">
              <a:solidFill>
                <a:schemeClr val="bg1"/>
              </a:solidFill>
              <a:latin typeface="Arial Nova Cond" panose="020B0506020202020204" pitchFamily="34" charset="0"/>
            </a:rPr>
            <a:t>Current State Assessment</a:t>
          </a:r>
          <a:br>
            <a:rPr lang="en-US" sz="1400" b="1">
              <a:solidFill>
                <a:schemeClr val="bg1"/>
              </a:solidFill>
              <a:latin typeface="Arial Nova Cond" panose="020B0506020202020204" pitchFamily="34" charset="0"/>
            </a:rPr>
          </a:br>
          <a:r>
            <a:rPr lang="en-US" sz="1200" b="0">
              <a:solidFill>
                <a:schemeClr val="bg1"/>
              </a:solidFill>
              <a:latin typeface="Arial Nova Cond" panose="020B0506020202020204" pitchFamily="34" charset="0"/>
            </a:rPr>
            <a:t>Summarize strengths, weaknesses, and opportunities</a:t>
          </a:r>
          <a:endParaRPr lang="en-US" sz="1400" b="0">
            <a:solidFill>
              <a:schemeClr val="bg1"/>
            </a:solidFill>
            <a:latin typeface="Arial Nova Cond" panose="020B0506020202020204" pitchFamily="34" charset="0"/>
          </a:endParaRPr>
        </a:p>
      </dgm:t>
    </dgm:pt>
    <dgm:pt modelId="{2B238448-0E29-433A-BB36-B22F7999955C}" type="parTrans" cxnId="{28C65B98-F9BF-47C9-BE08-AF2B254A5FBF}">
      <dgm:prSet/>
      <dgm:spPr/>
      <dgm:t>
        <a:bodyPr/>
        <a:lstStyle/>
        <a:p>
          <a:endParaRPr lang="en-US" sz="2000" b="1">
            <a:latin typeface="Arial Nova Cond" panose="020B0506020202020204" pitchFamily="34" charset="0"/>
          </a:endParaRPr>
        </a:p>
      </dgm:t>
    </dgm:pt>
    <dgm:pt modelId="{0CC8C0EC-3B2F-4775-BBFC-0D8AF4BEA2A3}" type="sibTrans" cxnId="{28C65B98-F9BF-47C9-BE08-AF2B254A5FBF}">
      <dgm:prSet custT="1"/>
      <dgm:spPr/>
      <dgm:t>
        <a:bodyPr/>
        <a:lstStyle/>
        <a:p>
          <a:endParaRPr lang="en-US" sz="600" b="1">
            <a:latin typeface="Arial Nova Cond" panose="020B0506020202020204" pitchFamily="34" charset="0"/>
          </a:endParaRPr>
        </a:p>
      </dgm:t>
    </dgm:pt>
    <dgm:pt modelId="{C5B630C7-5253-4DA3-A251-AC3219FE6700}">
      <dgm:prSet phldrT="[Text]" custT="1"/>
      <dgm:spPr>
        <a:solidFill>
          <a:schemeClr val="tx2">
            <a:lumMod val="90000"/>
            <a:lumOff val="10000"/>
          </a:schemeClr>
        </a:solidFill>
        <a:ln w="38100">
          <a:solidFill>
            <a:schemeClr val="accent2"/>
          </a:solidFill>
        </a:ln>
      </dgm:spPr>
      <dgm:t>
        <a:bodyPr/>
        <a:lstStyle/>
        <a:p>
          <a:r>
            <a:rPr lang="en-US" sz="1600" b="1">
              <a:latin typeface="Arial Nova Cond" panose="020B0506020202020204" pitchFamily="34" charset="0"/>
            </a:rPr>
            <a:t>Draft </a:t>
          </a:r>
          <a:br>
            <a:rPr lang="en-US" sz="1600" b="1">
              <a:latin typeface="Arial Nova Cond" panose="020B0506020202020204" pitchFamily="34" charset="0"/>
            </a:rPr>
          </a:br>
          <a:r>
            <a:rPr lang="en-US" sz="1200" b="0">
              <a:latin typeface="Arial Nova Cond" panose="020B0506020202020204" pitchFamily="34" charset="0"/>
            </a:rPr>
            <a:t>Budget model </a:t>
          </a:r>
          <a:endParaRPr lang="en-US" sz="1100" b="0">
            <a:latin typeface="Arial Nova Cond" panose="020B0506020202020204" pitchFamily="34" charset="0"/>
          </a:endParaRPr>
        </a:p>
      </dgm:t>
    </dgm:pt>
    <dgm:pt modelId="{7A7D1475-263C-4F1F-BFF2-7A4830B5F436}" type="parTrans" cxnId="{12D8BB4F-9B56-4C39-9822-FF10E4355375}">
      <dgm:prSet/>
      <dgm:spPr/>
      <dgm:t>
        <a:bodyPr/>
        <a:lstStyle/>
        <a:p>
          <a:endParaRPr lang="en-US" sz="2000">
            <a:latin typeface="Arial Nova Cond" panose="020B0506020202020204" pitchFamily="34" charset="0"/>
          </a:endParaRPr>
        </a:p>
      </dgm:t>
    </dgm:pt>
    <dgm:pt modelId="{9EF97956-DCE1-4D1A-864C-1F175B5779D9}" type="sibTrans" cxnId="{12D8BB4F-9B56-4C39-9822-FF10E4355375}">
      <dgm:prSet custT="1"/>
      <dgm:spPr/>
      <dgm:t>
        <a:bodyPr/>
        <a:lstStyle/>
        <a:p>
          <a:endParaRPr lang="en-US" sz="600">
            <a:latin typeface="Arial Nova Cond" panose="020B0506020202020204" pitchFamily="34" charset="0"/>
          </a:endParaRPr>
        </a:p>
      </dgm:t>
    </dgm:pt>
    <dgm:pt modelId="{B7A45E0F-9B80-44A6-833D-7CCA404A1EBE}">
      <dgm:prSet custT="1"/>
      <dgm:spPr>
        <a:solidFill>
          <a:schemeClr val="accent6">
            <a:lumMod val="20000"/>
            <a:lumOff val="80000"/>
          </a:schemeClr>
        </a:solidFill>
      </dgm:spPr>
      <dgm:t>
        <a:bodyPr/>
        <a:lstStyle/>
        <a:p>
          <a:r>
            <a:rPr lang="en-US" sz="1400" b="1">
              <a:solidFill>
                <a:schemeClr val="tx2"/>
              </a:solidFill>
              <a:latin typeface="Arial Nova Cond" panose="020B0506020202020204" pitchFamily="34" charset="0"/>
            </a:rPr>
            <a:t>Review Session </a:t>
          </a:r>
          <a:br>
            <a:rPr lang="en-US" sz="1400" b="0">
              <a:solidFill>
                <a:schemeClr val="tx2"/>
              </a:solidFill>
              <a:latin typeface="Arial Nova Cond" panose="020B0506020202020204" pitchFamily="34" charset="0"/>
            </a:rPr>
          </a:br>
          <a:r>
            <a:rPr lang="en-US" sz="1200" b="0">
              <a:solidFill>
                <a:schemeClr val="tx2"/>
              </a:solidFill>
              <a:latin typeface="Arial Nova Cond" panose="020B0506020202020204" pitchFamily="34" charset="0"/>
            </a:rPr>
            <a:t>Review and iterate on draft budget model with Moss Adams team, gathering additional information as needed</a:t>
          </a:r>
        </a:p>
      </dgm:t>
    </dgm:pt>
    <dgm:pt modelId="{FC7A34EA-90E3-4982-A337-806CC462D950}" type="parTrans" cxnId="{D87D099F-757F-4DCD-A75A-CCFBB9222E11}">
      <dgm:prSet/>
      <dgm:spPr/>
      <dgm:t>
        <a:bodyPr/>
        <a:lstStyle/>
        <a:p>
          <a:endParaRPr lang="en-US" sz="2000">
            <a:latin typeface="Arial Nova Cond" panose="020B0506020202020204" pitchFamily="34" charset="0"/>
          </a:endParaRPr>
        </a:p>
      </dgm:t>
    </dgm:pt>
    <dgm:pt modelId="{4B1D5A08-B87C-4E61-9A18-756CB143FCDC}" type="sibTrans" cxnId="{D87D099F-757F-4DCD-A75A-CCFBB9222E11}">
      <dgm:prSet custT="1"/>
      <dgm:spPr/>
      <dgm:t>
        <a:bodyPr/>
        <a:lstStyle/>
        <a:p>
          <a:endParaRPr lang="en-US" sz="600">
            <a:latin typeface="Arial Nova Cond" panose="020B0506020202020204" pitchFamily="34" charset="0"/>
          </a:endParaRPr>
        </a:p>
      </dgm:t>
    </dgm:pt>
    <dgm:pt modelId="{E2939E59-5846-4F39-8EE0-CAA0AD103E93}">
      <dgm:prSet phldrT="[Text]" custT="1"/>
      <dgm:spPr>
        <a:solidFill>
          <a:schemeClr val="accent6">
            <a:lumMod val="20000"/>
            <a:lumOff val="80000"/>
          </a:schemeClr>
        </a:solidFill>
        <a:ln w="38100">
          <a:noFill/>
        </a:ln>
      </dgm:spPr>
      <dgm:t>
        <a:bodyPr lIns="0" rIns="0"/>
        <a:lstStyle/>
        <a:p>
          <a:r>
            <a:rPr lang="en-US" sz="1400" b="1">
              <a:solidFill>
                <a:schemeClr val="accent1"/>
              </a:solidFill>
              <a:latin typeface="Arial Nova Cond" panose="020B0506020202020204" pitchFamily="34" charset="0"/>
            </a:rPr>
            <a:t>Review Session</a:t>
          </a:r>
          <a:br>
            <a:rPr lang="en-US" sz="1400" b="1">
              <a:solidFill>
                <a:schemeClr val="accent1"/>
              </a:solidFill>
              <a:latin typeface="Arial Nova Cond" panose="020B0506020202020204" pitchFamily="34" charset="0"/>
            </a:rPr>
          </a:br>
          <a:r>
            <a:rPr lang="en-US" sz="1200" b="0">
              <a:solidFill>
                <a:schemeClr val="accent1"/>
              </a:solidFill>
              <a:latin typeface="Arial Nova Cond" panose="020B0506020202020204" pitchFamily="34" charset="0"/>
            </a:rPr>
            <a:t>Review results of Discovery, and develop principles to guide budget model development</a:t>
          </a:r>
        </a:p>
      </dgm:t>
    </dgm:pt>
    <dgm:pt modelId="{91023E1C-57BE-4087-AB0B-13385543602D}" type="parTrans" cxnId="{49C9B3B9-D09F-40A4-A92C-18C4DC5844C2}">
      <dgm:prSet/>
      <dgm:spPr/>
      <dgm:t>
        <a:bodyPr/>
        <a:lstStyle/>
        <a:p>
          <a:endParaRPr lang="en-US"/>
        </a:p>
      </dgm:t>
    </dgm:pt>
    <dgm:pt modelId="{B385B5B5-1986-4C77-8ECF-D742DC8A8DC2}" type="sibTrans" cxnId="{49C9B3B9-D09F-40A4-A92C-18C4DC5844C2}">
      <dgm:prSet/>
      <dgm:spPr/>
      <dgm:t>
        <a:bodyPr/>
        <a:lstStyle/>
        <a:p>
          <a:endParaRPr lang="en-US"/>
        </a:p>
      </dgm:t>
    </dgm:pt>
    <dgm:pt modelId="{AEC127C5-D497-4CFA-890D-BA28E9CDF82F}">
      <dgm:prSet custT="1"/>
      <dgm:spPr>
        <a:solidFill>
          <a:schemeClr val="accent4"/>
        </a:solidFill>
      </dgm:spPr>
      <dgm:t>
        <a:bodyPr/>
        <a:lstStyle/>
        <a:p>
          <a:r>
            <a:rPr lang="en-US" sz="1400" b="1">
              <a:solidFill>
                <a:schemeClr val="accent1"/>
              </a:solidFill>
              <a:latin typeface="Arial Nova Cond" panose="020B0506020202020204" pitchFamily="34" charset="0"/>
            </a:rPr>
            <a:t>Stakeholder Input</a:t>
          </a:r>
          <a:br>
            <a:rPr lang="en-US" sz="1400" b="1">
              <a:solidFill>
                <a:schemeClr val="accent1"/>
              </a:solidFill>
              <a:latin typeface="Arial Nova Cond" panose="020B0506020202020204" pitchFamily="34" charset="0"/>
            </a:rPr>
          </a:br>
          <a:r>
            <a:rPr lang="en-US" sz="1200" b="0">
              <a:solidFill>
                <a:schemeClr val="accent1"/>
              </a:solidFill>
              <a:latin typeface="Arial Nova Cond" panose="020B0506020202020204" pitchFamily="34" charset="0"/>
            </a:rPr>
            <a:t>Review draft model with Moss Adams to provide input and additional considerations for implementation</a:t>
          </a:r>
        </a:p>
      </dgm:t>
    </dgm:pt>
    <dgm:pt modelId="{C48C571D-C4AC-4C03-919F-78241429C026}" type="parTrans" cxnId="{2A0DA6E9-AEA8-43C4-9A7E-13F9E6DCE932}">
      <dgm:prSet/>
      <dgm:spPr/>
      <dgm:t>
        <a:bodyPr/>
        <a:lstStyle/>
        <a:p>
          <a:endParaRPr lang="en-US"/>
        </a:p>
      </dgm:t>
    </dgm:pt>
    <dgm:pt modelId="{3AB56B8E-3FFD-4941-90A7-1731B121AB20}" type="sibTrans" cxnId="{2A0DA6E9-AEA8-43C4-9A7E-13F9E6DCE932}">
      <dgm:prSet/>
      <dgm:spPr/>
      <dgm:t>
        <a:bodyPr/>
        <a:lstStyle/>
        <a:p>
          <a:endParaRPr lang="en-US"/>
        </a:p>
      </dgm:t>
    </dgm:pt>
    <dgm:pt modelId="{DD7E002B-86ED-4748-9D75-BD0C4EC68212}">
      <dgm:prSet phldrT="[Text]" custT="1"/>
      <dgm:spPr>
        <a:solidFill>
          <a:schemeClr val="accent6">
            <a:lumMod val="20000"/>
            <a:lumOff val="80000"/>
          </a:schemeClr>
        </a:solidFill>
      </dgm:spPr>
      <dgm:t>
        <a:bodyPr/>
        <a:lstStyle/>
        <a:p>
          <a:r>
            <a:rPr lang="en-US" sz="1600" b="1">
              <a:solidFill>
                <a:schemeClr val="tx2"/>
              </a:solidFill>
              <a:latin typeface="Arial Nova Cond" panose="020B0506020202020204" pitchFamily="34" charset="0"/>
            </a:rPr>
            <a:t>Discovery Facilitation</a:t>
          </a:r>
        </a:p>
        <a:p>
          <a:r>
            <a:rPr lang="en-US" sz="1200" b="0">
              <a:solidFill>
                <a:schemeClr val="tx2"/>
              </a:solidFill>
              <a:latin typeface="Arial Nova Cond" panose="020B0506020202020204" pitchFamily="34" charset="0"/>
            </a:rPr>
            <a:t>Data, documents, interview set-up</a:t>
          </a:r>
          <a:endParaRPr lang="en-US" sz="1600" b="0">
            <a:solidFill>
              <a:schemeClr val="tx2"/>
            </a:solidFill>
            <a:latin typeface="Arial Nova Cond" panose="020B0506020202020204" pitchFamily="34" charset="0"/>
          </a:endParaRPr>
        </a:p>
      </dgm:t>
    </dgm:pt>
    <dgm:pt modelId="{7A808BFB-FB80-4B22-A7FC-61C45DD7C7A5}" type="parTrans" cxnId="{1D7B4645-AAE9-4549-B90D-6E9F8B03A6CC}">
      <dgm:prSet/>
      <dgm:spPr/>
      <dgm:t>
        <a:bodyPr/>
        <a:lstStyle/>
        <a:p>
          <a:endParaRPr lang="en-US"/>
        </a:p>
      </dgm:t>
    </dgm:pt>
    <dgm:pt modelId="{7EE4BF4A-2FB2-4115-9A96-8B7601628E83}" type="sibTrans" cxnId="{1D7B4645-AAE9-4549-B90D-6E9F8B03A6CC}">
      <dgm:prSet/>
      <dgm:spPr/>
      <dgm:t>
        <a:bodyPr/>
        <a:lstStyle/>
        <a:p>
          <a:endParaRPr lang="en-US"/>
        </a:p>
      </dgm:t>
    </dgm:pt>
    <dgm:pt modelId="{0C23DDF3-5C02-446E-95DA-9342EE433171}">
      <dgm:prSet custT="1"/>
      <dgm:spPr>
        <a:solidFill>
          <a:schemeClr val="tx2">
            <a:lumMod val="90000"/>
            <a:lumOff val="10000"/>
          </a:schemeClr>
        </a:solidFill>
      </dgm:spPr>
      <dgm:t>
        <a:bodyPr/>
        <a:lstStyle/>
        <a:p>
          <a:r>
            <a:rPr lang="en-US" sz="1400" b="1">
              <a:latin typeface="Arial Nova Cond" panose="020B0506020202020204" pitchFamily="34" charset="0"/>
            </a:rPr>
            <a:t>Finalize </a:t>
          </a:r>
          <a:br>
            <a:rPr lang="en-US" sz="1400" b="1">
              <a:latin typeface="Arial Nova Cond" panose="020B0506020202020204" pitchFamily="34" charset="0"/>
            </a:rPr>
          </a:br>
          <a:r>
            <a:rPr lang="en-US" sz="1200" b="0">
              <a:latin typeface="Arial Nova Cond" panose="020B0506020202020204" pitchFamily="34" charset="0"/>
            </a:rPr>
            <a:t> Budget model</a:t>
          </a:r>
          <a:endParaRPr lang="en-US" sz="1400" b="0">
            <a:latin typeface="Arial Nova Cond" panose="020B0506020202020204" pitchFamily="34" charset="0"/>
          </a:endParaRPr>
        </a:p>
      </dgm:t>
    </dgm:pt>
    <dgm:pt modelId="{B150ABF4-B56C-4CFD-B388-A250AD89B9C3}" type="parTrans" cxnId="{1809D2FC-65AD-44FC-A5D4-49F354C9010C}">
      <dgm:prSet/>
      <dgm:spPr/>
      <dgm:t>
        <a:bodyPr/>
        <a:lstStyle/>
        <a:p>
          <a:endParaRPr lang="en-US"/>
        </a:p>
      </dgm:t>
    </dgm:pt>
    <dgm:pt modelId="{FAE0E276-06C0-4B40-93B1-C8C5C32B756E}" type="sibTrans" cxnId="{1809D2FC-65AD-44FC-A5D4-49F354C9010C}">
      <dgm:prSet/>
      <dgm:spPr/>
      <dgm:t>
        <a:bodyPr/>
        <a:lstStyle/>
        <a:p>
          <a:endParaRPr lang="en-US"/>
        </a:p>
      </dgm:t>
    </dgm:pt>
    <dgm:pt modelId="{2F6B379B-851A-46DB-9D81-E1C3E61AB72A}">
      <dgm:prSet custT="1"/>
      <dgm:spPr>
        <a:solidFill>
          <a:schemeClr val="accent6">
            <a:lumMod val="20000"/>
            <a:lumOff val="80000"/>
          </a:schemeClr>
        </a:solidFill>
      </dgm:spPr>
      <dgm:t>
        <a:bodyPr/>
        <a:lstStyle/>
        <a:p>
          <a:r>
            <a:rPr lang="en-US" sz="1400" b="1">
              <a:solidFill>
                <a:schemeClr val="tx2"/>
              </a:solidFill>
              <a:latin typeface="Arial Nova Cond" panose="020B0506020202020204" pitchFamily="34" charset="0"/>
            </a:rPr>
            <a:t>Execute</a:t>
          </a:r>
        </a:p>
        <a:p>
          <a:r>
            <a:rPr lang="en-US" sz="1200" b="0">
              <a:solidFill>
                <a:schemeClr val="tx2"/>
              </a:solidFill>
              <a:latin typeface="Arial Nova Cond" panose="020B0506020202020204" pitchFamily="34" charset="0"/>
            </a:rPr>
            <a:t>Carry out implementation of revised budget model</a:t>
          </a:r>
          <a:br>
            <a:rPr lang="en-US" sz="1100" b="0">
              <a:solidFill>
                <a:schemeClr val="tx2"/>
              </a:solidFill>
              <a:latin typeface="Arial Nova Cond" panose="020B0506020202020204" pitchFamily="34" charset="0"/>
            </a:rPr>
          </a:br>
          <a:endParaRPr lang="en-US" sz="1100" b="0">
            <a:solidFill>
              <a:schemeClr val="tx2"/>
            </a:solidFill>
            <a:latin typeface="Arial Nova Cond" panose="020B0506020202020204" pitchFamily="34" charset="0"/>
          </a:endParaRPr>
        </a:p>
      </dgm:t>
    </dgm:pt>
    <dgm:pt modelId="{174811D3-1433-46F2-9F6C-6E1DC471281C}" type="parTrans" cxnId="{779203B1-5CC3-450D-9A75-06CB8EF36B6F}">
      <dgm:prSet/>
      <dgm:spPr/>
      <dgm:t>
        <a:bodyPr/>
        <a:lstStyle/>
        <a:p>
          <a:endParaRPr lang="en-US"/>
        </a:p>
      </dgm:t>
    </dgm:pt>
    <dgm:pt modelId="{706B4358-235E-42F5-B109-D99A212EBAAD}" type="sibTrans" cxnId="{779203B1-5CC3-450D-9A75-06CB8EF36B6F}">
      <dgm:prSet/>
      <dgm:spPr/>
      <dgm:t>
        <a:bodyPr/>
        <a:lstStyle/>
        <a:p>
          <a:endParaRPr lang="en-US"/>
        </a:p>
      </dgm:t>
    </dgm:pt>
    <dgm:pt modelId="{C096A6E6-F79C-4926-8354-F7C7443215F0}">
      <dgm:prSet custT="1"/>
      <dgm:spPr>
        <a:solidFill>
          <a:schemeClr val="tx2">
            <a:lumMod val="90000"/>
            <a:lumOff val="10000"/>
          </a:schemeClr>
        </a:solidFill>
      </dgm:spPr>
      <dgm:t>
        <a:bodyPr/>
        <a:lstStyle/>
        <a:p>
          <a:r>
            <a:rPr lang="en-US" sz="1400" b="1">
              <a:latin typeface="Arial Nova Cond" panose="020B0506020202020204" pitchFamily="34" charset="0"/>
            </a:rPr>
            <a:t>Implementation Support</a:t>
          </a:r>
          <a:br>
            <a:rPr lang="en-US" sz="1400" b="1">
              <a:latin typeface="Arial Nova Cond" panose="020B0506020202020204" pitchFamily="34" charset="0"/>
            </a:rPr>
          </a:br>
          <a:r>
            <a:rPr lang="en-US" sz="1200" b="0">
              <a:latin typeface="Arial Nova Cond" panose="020B0506020202020204" pitchFamily="34" charset="0"/>
            </a:rPr>
            <a:t>Develop policies, procedures, guides, trainings</a:t>
          </a:r>
          <a:endParaRPr lang="en-US" sz="1400" b="0">
            <a:latin typeface="Arial Nova Cond" panose="020B0506020202020204" pitchFamily="34" charset="0"/>
          </a:endParaRPr>
        </a:p>
      </dgm:t>
    </dgm:pt>
    <dgm:pt modelId="{D06FCC5D-928C-4079-A25C-E27A4B99BF33}" type="parTrans" cxnId="{A3040027-FDCB-499C-A5F3-36832C75AF79}">
      <dgm:prSet/>
      <dgm:spPr/>
      <dgm:t>
        <a:bodyPr/>
        <a:lstStyle/>
        <a:p>
          <a:endParaRPr lang="en-US"/>
        </a:p>
      </dgm:t>
    </dgm:pt>
    <dgm:pt modelId="{C6A90F71-144C-453C-82DC-E2B7CCCE4B89}" type="sibTrans" cxnId="{A3040027-FDCB-499C-A5F3-36832C75AF79}">
      <dgm:prSet/>
      <dgm:spPr/>
      <dgm:t>
        <a:bodyPr/>
        <a:lstStyle/>
        <a:p>
          <a:endParaRPr lang="en-US"/>
        </a:p>
      </dgm:t>
    </dgm:pt>
    <dgm:pt modelId="{921D3ED6-D6FF-4960-85F8-4F158B8B8943}" type="pres">
      <dgm:prSet presAssocID="{1D4AEEC8-03F5-4CAA-AD3F-1A0DB3887687}" presName="Name0" presStyleCnt="0">
        <dgm:presLayoutVars>
          <dgm:dir/>
          <dgm:resizeHandles val="exact"/>
        </dgm:presLayoutVars>
      </dgm:prSet>
      <dgm:spPr/>
    </dgm:pt>
    <dgm:pt modelId="{68056CC4-3A74-4D57-B881-ED30C900483D}" type="pres">
      <dgm:prSet presAssocID="{22582810-ECDF-4002-BA33-80092D85C977}" presName="node" presStyleLbl="node1" presStyleIdx="0" presStyleCnt="11">
        <dgm:presLayoutVars>
          <dgm:bulletEnabled val="1"/>
        </dgm:presLayoutVars>
      </dgm:prSet>
      <dgm:spPr/>
    </dgm:pt>
    <dgm:pt modelId="{F5559615-8AB5-4C66-AD47-695528299B63}" type="pres">
      <dgm:prSet presAssocID="{829DFB59-AA44-4DC0-998E-351915FEA306}" presName="sibTrans" presStyleLbl="sibTrans1D1" presStyleIdx="0" presStyleCnt="10"/>
      <dgm:spPr/>
    </dgm:pt>
    <dgm:pt modelId="{F59BDF8A-C054-4D44-B983-80792D9ED376}" type="pres">
      <dgm:prSet presAssocID="{829DFB59-AA44-4DC0-998E-351915FEA306}" presName="connectorText" presStyleLbl="sibTrans1D1" presStyleIdx="0" presStyleCnt="10"/>
      <dgm:spPr/>
    </dgm:pt>
    <dgm:pt modelId="{3E65D107-9727-462D-BDD9-71196EB6B172}" type="pres">
      <dgm:prSet presAssocID="{DD7E002B-86ED-4748-9D75-BD0C4EC68212}" presName="node" presStyleLbl="node1" presStyleIdx="1" presStyleCnt="11">
        <dgm:presLayoutVars>
          <dgm:bulletEnabled val="1"/>
        </dgm:presLayoutVars>
      </dgm:prSet>
      <dgm:spPr/>
    </dgm:pt>
    <dgm:pt modelId="{9E618F67-CF5B-4F8C-8830-8EF81B45D7F0}" type="pres">
      <dgm:prSet presAssocID="{7EE4BF4A-2FB2-4115-9A96-8B7601628E83}" presName="sibTrans" presStyleLbl="sibTrans1D1" presStyleIdx="1" presStyleCnt="10"/>
      <dgm:spPr/>
    </dgm:pt>
    <dgm:pt modelId="{5FA26818-A69C-499C-9E59-9F576DD64B72}" type="pres">
      <dgm:prSet presAssocID="{7EE4BF4A-2FB2-4115-9A96-8B7601628E83}" presName="connectorText" presStyleLbl="sibTrans1D1" presStyleIdx="1" presStyleCnt="10"/>
      <dgm:spPr/>
    </dgm:pt>
    <dgm:pt modelId="{A8E0A56A-BC3B-49DE-8579-34B6F03A3753}" type="pres">
      <dgm:prSet presAssocID="{DB102869-897C-472E-AED6-0292674AC9F5}" presName="node" presStyleLbl="node1" presStyleIdx="2" presStyleCnt="11">
        <dgm:presLayoutVars>
          <dgm:bulletEnabled val="1"/>
        </dgm:presLayoutVars>
      </dgm:prSet>
      <dgm:spPr/>
    </dgm:pt>
    <dgm:pt modelId="{AF0B1DBC-CDCA-4FA8-996C-694A0AFA2251}" type="pres">
      <dgm:prSet presAssocID="{CEFAA3AB-7578-44F2-9269-6042536FF8C5}" presName="sibTrans" presStyleLbl="sibTrans1D1" presStyleIdx="2" presStyleCnt="10"/>
      <dgm:spPr/>
    </dgm:pt>
    <dgm:pt modelId="{229C959A-EA68-4D04-BD57-914F505FD234}" type="pres">
      <dgm:prSet presAssocID="{CEFAA3AB-7578-44F2-9269-6042536FF8C5}" presName="connectorText" presStyleLbl="sibTrans1D1" presStyleIdx="2" presStyleCnt="10"/>
      <dgm:spPr/>
    </dgm:pt>
    <dgm:pt modelId="{DC304B98-7D0C-4021-BCCC-0985040E68E2}" type="pres">
      <dgm:prSet presAssocID="{550C0129-B05C-491C-B9DF-810A015D1E47}" presName="node" presStyleLbl="node1" presStyleIdx="3" presStyleCnt="11">
        <dgm:presLayoutVars>
          <dgm:bulletEnabled val="1"/>
        </dgm:presLayoutVars>
      </dgm:prSet>
      <dgm:spPr/>
    </dgm:pt>
    <dgm:pt modelId="{BC4BA508-2C19-482B-A82C-4B4159448873}" type="pres">
      <dgm:prSet presAssocID="{0CC8C0EC-3B2F-4775-BBFC-0D8AF4BEA2A3}" presName="sibTrans" presStyleLbl="sibTrans1D1" presStyleIdx="3" presStyleCnt="10"/>
      <dgm:spPr/>
    </dgm:pt>
    <dgm:pt modelId="{9D9F262E-29B3-464A-B5D8-5423BDF09D48}" type="pres">
      <dgm:prSet presAssocID="{0CC8C0EC-3B2F-4775-BBFC-0D8AF4BEA2A3}" presName="connectorText" presStyleLbl="sibTrans1D1" presStyleIdx="3" presStyleCnt="10"/>
      <dgm:spPr/>
    </dgm:pt>
    <dgm:pt modelId="{4FCEEE7D-E27A-4A93-9D39-C256DF04944A}" type="pres">
      <dgm:prSet presAssocID="{E2939E59-5846-4F39-8EE0-CAA0AD103E93}" presName="node" presStyleLbl="node1" presStyleIdx="4" presStyleCnt="11">
        <dgm:presLayoutVars>
          <dgm:bulletEnabled val="1"/>
        </dgm:presLayoutVars>
      </dgm:prSet>
      <dgm:spPr/>
    </dgm:pt>
    <dgm:pt modelId="{26798BA7-16CE-4210-93AE-A61099238E78}" type="pres">
      <dgm:prSet presAssocID="{B385B5B5-1986-4C77-8ECF-D742DC8A8DC2}" presName="sibTrans" presStyleLbl="sibTrans1D1" presStyleIdx="4" presStyleCnt="10"/>
      <dgm:spPr/>
    </dgm:pt>
    <dgm:pt modelId="{4439FA01-1D60-4F4B-98DC-57B5409C3538}" type="pres">
      <dgm:prSet presAssocID="{B385B5B5-1986-4C77-8ECF-D742DC8A8DC2}" presName="connectorText" presStyleLbl="sibTrans1D1" presStyleIdx="4" presStyleCnt="10"/>
      <dgm:spPr/>
    </dgm:pt>
    <dgm:pt modelId="{33568AEA-688A-425A-AAF7-D2A6F24A9433}" type="pres">
      <dgm:prSet presAssocID="{C5B630C7-5253-4DA3-A251-AC3219FE6700}" presName="node" presStyleLbl="node1" presStyleIdx="5" presStyleCnt="11">
        <dgm:presLayoutVars>
          <dgm:bulletEnabled val="1"/>
        </dgm:presLayoutVars>
      </dgm:prSet>
      <dgm:spPr/>
    </dgm:pt>
    <dgm:pt modelId="{21C03102-A28F-4119-977E-00B5743AA3D4}" type="pres">
      <dgm:prSet presAssocID="{9EF97956-DCE1-4D1A-864C-1F175B5779D9}" presName="sibTrans" presStyleLbl="sibTrans1D1" presStyleIdx="5" presStyleCnt="10"/>
      <dgm:spPr/>
    </dgm:pt>
    <dgm:pt modelId="{BA4C9F6E-06D7-4E2D-9D39-4EAED265F428}" type="pres">
      <dgm:prSet presAssocID="{9EF97956-DCE1-4D1A-864C-1F175B5779D9}" presName="connectorText" presStyleLbl="sibTrans1D1" presStyleIdx="5" presStyleCnt="10"/>
      <dgm:spPr/>
    </dgm:pt>
    <dgm:pt modelId="{A167E444-87E0-465A-AED7-F210481550DC}" type="pres">
      <dgm:prSet presAssocID="{B7A45E0F-9B80-44A6-833D-7CCA404A1EBE}" presName="node" presStyleLbl="node1" presStyleIdx="6" presStyleCnt="11">
        <dgm:presLayoutVars>
          <dgm:bulletEnabled val="1"/>
        </dgm:presLayoutVars>
      </dgm:prSet>
      <dgm:spPr/>
    </dgm:pt>
    <dgm:pt modelId="{40D975BF-437C-4B09-9582-A2E3F7003A4D}" type="pres">
      <dgm:prSet presAssocID="{4B1D5A08-B87C-4E61-9A18-756CB143FCDC}" presName="sibTrans" presStyleLbl="sibTrans1D1" presStyleIdx="6" presStyleCnt="10"/>
      <dgm:spPr/>
    </dgm:pt>
    <dgm:pt modelId="{135614FB-C2AB-4297-A185-E7201D2DEAE3}" type="pres">
      <dgm:prSet presAssocID="{4B1D5A08-B87C-4E61-9A18-756CB143FCDC}" presName="connectorText" presStyleLbl="sibTrans1D1" presStyleIdx="6" presStyleCnt="10"/>
      <dgm:spPr/>
    </dgm:pt>
    <dgm:pt modelId="{104059AD-85BB-49AA-BA0C-9D7983A51494}" type="pres">
      <dgm:prSet presAssocID="{AEC127C5-D497-4CFA-890D-BA28E9CDF82F}" presName="node" presStyleLbl="node1" presStyleIdx="7" presStyleCnt="11">
        <dgm:presLayoutVars>
          <dgm:bulletEnabled val="1"/>
        </dgm:presLayoutVars>
      </dgm:prSet>
      <dgm:spPr/>
    </dgm:pt>
    <dgm:pt modelId="{EE5E7A52-3F3D-42AA-83CB-7220788BCE6B}" type="pres">
      <dgm:prSet presAssocID="{3AB56B8E-3FFD-4941-90A7-1731B121AB20}" presName="sibTrans" presStyleLbl="sibTrans1D1" presStyleIdx="7" presStyleCnt="10"/>
      <dgm:spPr/>
    </dgm:pt>
    <dgm:pt modelId="{697EEBE0-4040-49D9-BAEA-109447CC7BE5}" type="pres">
      <dgm:prSet presAssocID="{3AB56B8E-3FFD-4941-90A7-1731B121AB20}" presName="connectorText" presStyleLbl="sibTrans1D1" presStyleIdx="7" presStyleCnt="10"/>
      <dgm:spPr/>
    </dgm:pt>
    <dgm:pt modelId="{053B96DE-1BA5-4227-87F1-C6CAF59A4B78}" type="pres">
      <dgm:prSet presAssocID="{0C23DDF3-5C02-446E-95DA-9342EE433171}" presName="node" presStyleLbl="node1" presStyleIdx="8" presStyleCnt="11">
        <dgm:presLayoutVars>
          <dgm:bulletEnabled val="1"/>
        </dgm:presLayoutVars>
      </dgm:prSet>
      <dgm:spPr/>
    </dgm:pt>
    <dgm:pt modelId="{490144F1-3747-44F6-B76E-664BFEDDA70A}" type="pres">
      <dgm:prSet presAssocID="{FAE0E276-06C0-4B40-93B1-C8C5C32B756E}" presName="sibTrans" presStyleLbl="sibTrans1D1" presStyleIdx="8" presStyleCnt="10"/>
      <dgm:spPr/>
    </dgm:pt>
    <dgm:pt modelId="{BD9FE828-DC2B-41FA-84B9-6DAB097ECEB3}" type="pres">
      <dgm:prSet presAssocID="{FAE0E276-06C0-4B40-93B1-C8C5C32B756E}" presName="connectorText" presStyleLbl="sibTrans1D1" presStyleIdx="8" presStyleCnt="10"/>
      <dgm:spPr/>
    </dgm:pt>
    <dgm:pt modelId="{A21E418E-9291-4F10-B850-A76E834D2C70}" type="pres">
      <dgm:prSet presAssocID="{C096A6E6-F79C-4926-8354-F7C7443215F0}" presName="node" presStyleLbl="node1" presStyleIdx="9" presStyleCnt="11">
        <dgm:presLayoutVars>
          <dgm:bulletEnabled val="1"/>
        </dgm:presLayoutVars>
      </dgm:prSet>
      <dgm:spPr/>
    </dgm:pt>
    <dgm:pt modelId="{659B3C6B-21A6-4E52-A537-F7244DD82BCB}" type="pres">
      <dgm:prSet presAssocID="{C6A90F71-144C-453C-82DC-E2B7CCCE4B89}" presName="sibTrans" presStyleLbl="sibTrans1D1" presStyleIdx="9" presStyleCnt="10"/>
      <dgm:spPr/>
    </dgm:pt>
    <dgm:pt modelId="{6CDB5918-4FB3-42CB-BC95-7FFEDED7AFDB}" type="pres">
      <dgm:prSet presAssocID="{C6A90F71-144C-453C-82DC-E2B7CCCE4B89}" presName="connectorText" presStyleLbl="sibTrans1D1" presStyleIdx="9" presStyleCnt="10"/>
      <dgm:spPr/>
    </dgm:pt>
    <dgm:pt modelId="{FC17E37D-5CC3-44BE-82CB-992AEEB3D0D8}" type="pres">
      <dgm:prSet presAssocID="{2F6B379B-851A-46DB-9D81-E1C3E61AB72A}" presName="node" presStyleLbl="node1" presStyleIdx="10" presStyleCnt="11">
        <dgm:presLayoutVars>
          <dgm:bulletEnabled val="1"/>
        </dgm:presLayoutVars>
      </dgm:prSet>
      <dgm:spPr/>
    </dgm:pt>
  </dgm:ptLst>
  <dgm:cxnLst>
    <dgm:cxn modelId="{E54FF10F-13CA-4588-9B03-0D491E6A8956}" type="presOf" srcId="{B385B5B5-1986-4C77-8ECF-D742DC8A8DC2}" destId="{4439FA01-1D60-4F4B-98DC-57B5409C3538}" srcOrd="1" destOrd="0" presId="urn:microsoft.com/office/officeart/2005/8/layout/bProcess3"/>
    <dgm:cxn modelId="{A3040027-FDCB-499C-A5F3-36832C75AF79}" srcId="{1D4AEEC8-03F5-4CAA-AD3F-1A0DB3887687}" destId="{C096A6E6-F79C-4926-8354-F7C7443215F0}" srcOrd="9" destOrd="0" parTransId="{D06FCC5D-928C-4079-A25C-E27A4B99BF33}" sibTransId="{C6A90F71-144C-453C-82DC-E2B7CCCE4B89}"/>
    <dgm:cxn modelId="{07B6C630-F508-4D8F-8B01-C2A381C2CBA5}" type="presOf" srcId="{C096A6E6-F79C-4926-8354-F7C7443215F0}" destId="{A21E418E-9291-4F10-B850-A76E834D2C70}" srcOrd="0" destOrd="0" presId="urn:microsoft.com/office/officeart/2005/8/layout/bProcess3"/>
    <dgm:cxn modelId="{D57CB65E-6399-45CB-84CA-FDA4B1569050}" type="presOf" srcId="{DD7E002B-86ED-4748-9D75-BD0C4EC68212}" destId="{3E65D107-9727-462D-BDD9-71196EB6B172}" srcOrd="0" destOrd="0" presId="urn:microsoft.com/office/officeart/2005/8/layout/bProcess3"/>
    <dgm:cxn modelId="{549A5161-B759-4BF2-A83F-C4C5F7A6DA2B}" type="presOf" srcId="{FAE0E276-06C0-4B40-93B1-C8C5C32B756E}" destId="{490144F1-3747-44F6-B76E-664BFEDDA70A}" srcOrd="0" destOrd="0" presId="urn:microsoft.com/office/officeart/2005/8/layout/bProcess3"/>
    <dgm:cxn modelId="{5AB12644-358A-4D3B-AF04-D429F95DA5C4}" type="presOf" srcId="{829DFB59-AA44-4DC0-998E-351915FEA306}" destId="{F59BDF8A-C054-4D44-B983-80792D9ED376}" srcOrd="1" destOrd="0" presId="urn:microsoft.com/office/officeart/2005/8/layout/bProcess3"/>
    <dgm:cxn modelId="{0DD2C264-20A8-4933-BBE9-44AF4A170ABA}" srcId="{1D4AEEC8-03F5-4CAA-AD3F-1A0DB3887687}" destId="{DB102869-897C-472E-AED6-0292674AC9F5}" srcOrd="2" destOrd="0" parTransId="{E0563A51-2FB5-46E2-B48C-E3778B8A3267}" sibTransId="{CEFAA3AB-7578-44F2-9269-6042536FF8C5}"/>
    <dgm:cxn modelId="{1D7B4645-AAE9-4549-B90D-6E9F8B03A6CC}" srcId="{1D4AEEC8-03F5-4CAA-AD3F-1A0DB3887687}" destId="{DD7E002B-86ED-4748-9D75-BD0C4EC68212}" srcOrd="1" destOrd="0" parTransId="{7A808BFB-FB80-4B22-A7FC-61C45DD7C7A5}" sibTransId="{7EE4BF4A-2FB2-4115-9A96-8B7601628E83}"/>
    <dgm:cxn modelId="{367B806C-95B2-499B-A882-AE229A50E574}" srcId="{1D4AEEC8-03F5-4CAA-AD3F-1A0DB3887687}" destId="{22582810-ECDF-4002-BA33-80092D85C977}" srcOrd="0" destOrd="0" parTransId="{0A52FBBC-8CB7-4F4B-A7D6-A049CC1DC823}" sibTransId="{829DFB59-AA44-4DC0-998E-351915FEA306}"/>
    <dgm:cxn modelId="{12D8BB4F-9B56-4C39-9822-FF10E4355375}" srcId="{1D4AEEC8-03F5-4CAA-AD3F-1A0DB3887687}" destId="{C5B630C7-5253-4DA3-A251-AC3219FE6700}" srcOrd="5" destOrd="0" parTransId="{7A7D1475-263C-4F1F-BFF2-7A4830B5F436}" sibTransId="{9EF97956-DCE1-4D1A-864C-1F175B5779D9}"/>
    <dgm:cxn modelId="{21CAE350-1873-48A9-A0A9-F8F9444DB5D4}" type="presOf" srcId="{1D4AEEC8-03F5-4CAA-AD3F-1A0DB3887687}" destId="{921D3ED6-D6FF-4960-85F8-4F158B8B8943}" srcOrd="0" destOrd="0" presId="urn:microsoft.com/office/officeart/2005/8/layout/bProcess3"/>
    <dgm:cxn modelId="{46BF2954-B0B1-4841-AA59-9FD0ABD61940}" type="presOf" srcId="{0CC8C0EC-3B2F-4775-BBFC-0D8AF4BEA2A3}" destId="{BC4BA508-2C19-482B-A82C-4B4159448873}" srcOrd="0" destOrd="0" presId="urn:microsoft.com/office/officeart/2005/8/layout/bProcess3"/>
    <dgm:cxn modelId="{8F9FB576-4AEE-4EB6-8342-9B7A95F1F020}" type="presOf" srcId="{9EF97956-DCE1-4D1A-864C-1F175B5779D9}" destId="{21C03102-A28F-4119-977E-00B5743AA3D4}" srcOrd="0" destOrd="0" presId="urn:microsoft.com/office/officeart/2005/8/layout/bProcess3"/>
    <dgm:cxn modelId="{8011F279-1F2A-4A50-8A16-405367AE82A2}" type="presOf" srcId="{FAE0E276-06C0-4B40-93B1-C8C5C32B756E}" destId="{BD9FE828-DC2B-41FA-84B9-6DAB097ECEB3}" srcOrd="1" destOrd="0" presId="urn:microsoft.com/office/officeart/2005/8/layout/bProcess3"/>
    <dgm:cxn modelId="{5728017C-AC5F-4373-B4D9-E50CD8EE5925}" type="presOf" srcId="{7EE4BF4A-2FB2-4115-9A96-8B7601628E83}" destId="{5FA26818-A69C-499C-9E59-9F576DD64B72}" srcOrd="1" destOrd="0" presId="urn:microsoft.com/office/officeart/2005/8/layout/bProcess3"/>
    <dgm:cxn modelId="{7824C37D-136B-4AC6-A1AE-A317A72ED2F2}" type="presOf" srcId="{7EE4BF4A-2FB2-4115-9A96-8B7601628E83}" destId="{9E618F67-CF5B-4F8C-8830-8EF81B45D7F0}" srcOrd="0" destOrd="0" presId="urn:microsoft.com/office/officeart/2005/8/layout/bProcess3"/>
    <dgm:cxn modelId="{237F3782-D486-42CB-97C8-4340B8E8B632}" type="presOf" srcId="{550C0129-B05C-491C-B9DF-810A015D1E47}" destId="{DC304B98-7D0C-4021-BCCC-0985040E68E2}" srcOrd="0" destOrd="0" presId="urn:microsoft.com/office/officeart/2005/8/layout/bProcess3"/>
    <dgm:cxn modelId="{DB5DFE85-5B76-4B7B-A2B4-05E234D67A4B}" type="presOf" srcId="{22582810-ECDF-4002-BA33-80092D85C977}" destId="{68056CC4-3A74-4D57-B881-ED30C900483D}" srcOrd="0" destOrd="0" presId="urn:microsoft.com/office/officeart/2005/8/layout/bProcess3"/>
    <dgm:cxn modelId="{A93A6B87-CAD2-4501-9CFD-284450774FB9}" type="presOf" srcId="{4B1D5A08-B87C-4E61-9A18-756CB143FCDC}" destId="{135614FB-C2AB-4297-A185-E7201D2DEAE3}" srcOrd="1" destOrd="0" presId="urn:microsoft.com/office/officeart/2005/8/layout/bProcess3"/>
    <dgm:cxn modelId="{9A3D6090-F118-46F9-A64E-C92ABAF9286B}" type="presOf" srcId="{C5B630C7-5253-4DA3-A251-AC3219FE6700}" destId="{33568AEA-688A-425A-AAF7-D2A6F24A9433}" srcOrd="0" destOrd="0" presId="urn:microsoft.com/office/officeart/2005/8/layout/bProcess3"/>
    <dgm:cxn modelId="{D8FEAB94-DDBB-421B-B342-18258734B407}" type="presOf" srcId="{829DFB59-AA44-4DC0-998E-351915FEA306}" destId="{F5559615-8AB5-4C66-AD47-695528299B63}" srcOrd="0" destOrd="0" presId="urn:microsoft.com/office/officeart/2005/8/layout/bProcess3"/>
    <dgm:cxn modelId="{28C65B98-F9BF-47C9-BE08-AF2B254A5FBF}" srcId="{1D4AEEC8-03F5-4CAA-AD3F-1A0DB3887687}" destId="{550C0129-B05C-491C-B9DF-810A015D1E47}" srcOrd="3" destOrd="0" parTransId="{2B238448-0E29-433A-BB36-B22F7999955C}" sibTransId="{0CC8C0EC-3B2F-4775-BBFC-0D8AF4BEA2A3}"/>
    <dgm:cxn modelId="{D87D099F-757F-4DCD-A75A-CCFBB9222E11}" srcId="{1D4AEEC8-03F5-4CAA-AD3F-1A0DB3887687}" destId="{B7A45E0F-9B80-44A6-833D-7CCA404A1EBE}" srcOrd="6" destOrd="0" parTransId="{FC7A34EA-90E3-4982-A337-806CC462D950}" sibTransId="{4B1D5A08-B87C-4E61-9A18-756CB143FCDC}"/>
    <dgm:cxn modelId="{862A4C9F-8E8E-40D3-A350-95B516872D08}" type="presOf" srcId="{9EF97956-DCE1-4D1A-864C-1F175B5779D9}" destId="{BA4C9F6E-06D7-4E2D-9D39-4EAED265F428}" srcOrd="1" destOrd="0" presId="urn:microsoft.com/office/officeart/2005/8/layout/bProcess3"/>
    <dgm:cxn modelId="{9A9CACAF-02CA-477C-9FF9-4108CB967D6C}" type="presOf" srcId="{AEC127C5-D497-4CFA-890D-BA28E9CDF82F}" destId="{104059AD-85BB-49AA-BA0C-9D7983A51494}" srcOrd="0" destOrd="0" presId="urn:microsoft.com/office/officeart/2005/8/layout/bProcess3"/>
    <dgm:cxn modelId="{779203B1-5CC3-450D-9A75-06CB8EF36B6F}" srcId="{1D4AEEC8-03F5-4CAA-AD3F-1A0DB3887687}" destId="{2F6B379B-851A-46DB-9D81-E1C3E61AB72A}" srcOrd="10" destOrd="0" parTransId="{174811D3-1433-46F2-9F6C-6E1DC471281C}" sibTransId="{706B4358-235E-42F5-B109-D99A212EBAAD}"/>
    <dgm:cxn modelId="{F8E62BB1-75A1-4670-A1D1-5813F6B660B2}" type="presOf" srcId="{C6A90F71-144C-453C-82DC-E2B7CCCE4B89}" destId="{6CDB5918-4FB3-42CB-BC95-7FFEDED7AFDB}" srcOrd="1" destOrd="0" presId="urn:microsoft.com/office/officeart/2005/8/layout/bProcess3"/>
    <dgm:cxn modelId="{E07471B2-F28D-4CD7-96C9-3557DB6B3CDC}" type="presOf" srcId="{E2939E59-5846-4F39-8EE0-CAA0AD103E93}" destId="{4FCEEE7D-E27A-4A93-9D39-C256DF04944A}" srcOrd="0" destOrd="0" presId="urn:microsoft.com/office/officeart/2005/8/layout/bProcess3"/>
    <dgm:cxn modelId="{49C9B3B9-D09F-40A4-A92C-18C4DC5844C2}" srcId="{1D4AEEC8-03F5-4CAA-AD3F-1A0DB3887687}" destId="{E2939E59-5846-4F39-8EE0-CAA0AD103E93}" srcOrd="4" destOrd="0" parTransId="{91023E1C-57BE-4087-AB0B-13385543602D}" sibTransId="{B385B5B5-1986-4C77-8ECF-D742DC8A8DC2}"/>
    <dgm:cxn modelId="{412EF1BD-4A2F-4EBB-9965-EBA81FC039E2}" type="presOf" srcId="{B385B5B5-1986-4C77-8ECF-D742DC8A8DC2}" destId="{26798BA7-16CE-4210-93AE-A61099238E78}" srcOrd="0" destOrd="0" presId="urn:microsoft.com/office/officeart/2005/8/layout/bProcess3"/>
    <dgm:cxn modelId="{4F3B02C4-EB85-44E7-AE39-2F037DCAE586}" type="presOf" srcId="{CEFAA3AB-7578-44F2-9269-6042536FF8C5}" destId="{229C959A-EA68-4D04-BD57-914F505FD234}" srcOrd="1" destOrd="0" presId="urn:microsoft.com/office/officeart/2005/8/layout/bProcess3"/>
    <dgm:cxn modelId="{605038C5-DD20-4147-A5F1-EF876D893A11}" type="presOf" srcId="{0C23DDF3-5C02-446E-95DA-9342EE433171}" destId="{053B96DE-1BA5-4227-87F1-C6CAF59A4B78}" srcOrd="0" destOrd="0" presId="urn:microsoft.com/office/officeart/2005/8/layout/bProcess3"/>
    <dgm:cxn modelId="{2FB8EECB-0C84-42C4-90A9-1E438A5124C0}" type="presOf" srcId="{CEFAA3AB-7578-44F2-9269-6042536FF8C5}" destId="{AF0B1DBC-CDCA-4FA8-996C-694A0AFA2251}" srcOrd="0" destOrd="0" presId="urn:microsoft.com/office/officeart/2005/8/layout/bProcess3"/>
    <dgm:cxn modelId="{56318BD5-1D6D-4788-9C32-64D6D86C3F01}" type="presOf" srcId="{4B1D5A08-B87C-4E61-9A18-756CB143FCDC}" destId="{40D975BF-437C-4B09-9582-A2E3F7003A4D}" srcOrd="0" destOrd="0" presId="urn:microsoft.com/office/officeart/2005/8/layout/bProcess3"/>
    <dgm:cxn modelId="{21EE7DD7-06C7-4DA5-B48A-341EA9A6851F}" type="presOf" srcId="{3AB56B8E-3FFD-4941-90A7-1731B121AB20}" destId="{697EEBE0-4040-49D9-BAEA-109447CC7BE5}" srcOrd="1" destOrd="0" presId="urn:microsoft.com/office/officeart/2005/8/layout/bProcess3"/>
    <dgm:cxn modelId="{6516DDDC-3F3E-47C4-B894-9307CF26814D}" type="presOf" srcId="{2F6B379B-851A-46DB-9D81-E1C3E61AB72A}" destId="{FC17E37D-5CC3-44BE-82CB-992AEEB3D0D8}" srcOrd="0" destOrd="0" presId="urn:microsoft.com/office/officeart/2005/8/layout/bProcess3"/>
    <dgm:cxn modelId="{64AFCEDF-5303-4A42-BF82-C4409B9AF293}" type="presOf" srcId="{0CC8C0EC-3B2F-4775-BBFC-0D8AF4BEA2A3}" destId="{9D9F262E-29B3-464A-B5D8-5423BDF09D48}" srcOrd="1" destOrd="0" presId="urn:microsoft.com/office/officeart/2005/8/layout/bProcess3"/>
    <dgm:cxn modelId="{901A25E4-46FB-4371-A276-6DAD738633C1}" type="presOf" srcId="{DB102869-897C-472E-AED6-0292674AC9F5}" destId="{A8E0A56A-BC3B-49DE-8579-34B6F03A3753}" srcOrd="0" destOrd="0" presId="urn:microsoft.com/office/officeart/2005/8/layout/bProcess3"/>
    <dgm:cxn modelId="{01EB62E4-EB29-46BC-A9B8-59214F3B47E3}" type="presOf" srcId="{C6A90F71-144C-453C-82DC-E2B7CCCE4B89}" destId="{659B3C6B-21A6-4E52-A537-F7244DD82BCB}" srcOrd="0" destOrd="0" presId="urn:microsoft.com/office/officeart/2005/8/layout/bProcess3"/>
    <dgm:cxn modelId="{2A0DA6E9-AEA8-43C4-9A7E-13F9E6DCE932}" srcId="{1D4AEEC8-03F5-4CAA-AD3F-1A0DB3887687}" destId="{AEC127C5-D497-4CFA-890D-BA28E9CDF82F}" srcOrd="7" destOrd="0" parTransId="{C48C571D-C4AC-4C03-919F-78241429C026}" sibTransId="{3AB56B8E-3FFD-4941-90A7-1731B121AB20}"/>
    <dgm:cxn modelId="{F7BCB3E9-4DA7-49C7-9626-34742FB31967}" type="presOf" srcId="{3AB56B8E-3FFD-4941-90A7-1731B121AB20}" destId="{EE5E7A52-3F3D-42AA-83CB-7220788BCE6B}" srcOrd="0" destOrd="0" presId="urn:microsoft.com/office/officeart/2005/8/layout/bProcess3"/>
    <dgm:cxn modelId="{1809D2FC-65AD-44FC-A5D4-49F354C9010C}" srcId="{1D4AEEC8-03F5-4CAA-AD3F-1A0DB3887687}" destId="{0C23DDF3-5C02-446E-95DA-9342EE433171}" srcOrd="8" destOrd="0" parTransId="{B150ABF4-B56C-4CFD-B388-A250AD89B9C3}" sibTransId="{FAE0E276-06C0-4B40-93B1-C8C5C32B756E}"/>
    <dgm:cxn modelId="{E8B9ABFD-1160-4C27-80AD-9B808949F61D}" type="presOf" srcId="{B7A45E0F-9B80-44A6-833D-7CCA404A1EBE}" destId="{A167E444-87E0-465A-AED7-F210481550DC}" srcOrd="0" destOrd="0" presId="urn:microsoft.com/office/officeart/2005/8/layout/bProcess3"/>
    <dgm:cxn modelId="{1E09D36A-0F0E-40F8-BCC8-EA06AA18051F}" type="presParOf" srcId="{921D3ED6-D6FF-4960-85F8-4F158B8B8943}" destId="{68056CC4-3A74-4D57-B881-ED30C900483D}" srcOrd="0" destOrd="0" presId="urn:microsoft.com/office/officeart/2005/8/layout/bProcess3"/>
    <dgm:cxn modelId="{F1A1E38F-3157-4911-81F8-049ECC24881A}" type="presParOf" srcId="{921D3ED6-D6FF-4960-85F8-4F158B8B8943}" destId="{F5559615-8AB5-4C66-AD47-695528299B63}" srcOrd="1" destOrd="0" presId="urn:microsoft.com/office/officeart/2005/8/layout/bProcess3"/>
    <dgm:cxn modelId="{7DECAB45-7915-4C0A-9B61-FFFFB73AC8DE}" type="presParOf" srcId="{F5559615-8AB5-4C66-AD47-695528299B63}" destId="{F59BDF8A-C054-4D44-B983-80792D9ED376}" srcOrd="0" destOrd="0" presId="urn:microsoft.com/office/officeart/2005/8/layout/bProcess3"/>
    <dgm:cxn modelId="{14C61F5C-7782-4A76-A6C2-15DC34EB4FF4}" type="presParOf" srcId="{921D3ED6-D6FF-4960-85F8-4F158B8B8943}" destId="{3E65D107-9727-462D-BDD9-71196EB6B172}" srcOrd="2" destOrd="0" presId="urn:microsoft.com/office/officeart/2005/8/layout/bProcess3"/>
    <dgm:cxn modelId="{36E3C5DC-4B95-44A3-8FC4-8666B8609B81}" type="presParOf" srcId="{921D3ED6-D6FF-4960-85F8-4F158B8B8943}" destId="{9E618F67-CF5B-4F8C-8830-8EF81B45D7F0}" srcOrd="3" destOrd="0" presId="urn:microsoft.com/office/officeart/2005/8/layout/bProcess3"/>
    <dgm:cxn modelId="{0A301D48-94C5-4B94-B35B-5D2ED12205B8}" type="presParOf" srcId="{9E618F67-CF5B-4F8C-8830-8EF81B45D7F0}" destId="{5FA26818-A69C-499C-9E59-9F576DD64B72}" srcOrd="0" destOrd="0" presId="urn:microsoft.com/office/officeart/2005/8/layout/bProcess3"/>
    <dgm:cxn modelId="{E8BB1746-9917-47B0-9507-D27B24EAD9EF}" type="presParOf" srcId="{921D3ED6-D6FF-4960-85F8-4F158B8B8943}" destId="{A8E0A56A-BC3B-49DE-8579-34B6F03A3753}" srcOrd="4" destOrd="0" presId="urn:microsoft.com/office/officeart/2005/8/layout/bProcess3"/>
    <dgm:cxn modelId="{2F64CBE0-FDF8-48AF-AFB5-0686F862E2A2}" type="presParOf" srcId="{921D3ED6-D6FF-4960-85F8-4F158B8B8943}" destId="{AF0B1DBC-CDCA-4FA8-996C-694A0AFA2251}" srcOrd="5" destOrd="0" presId="urn:microsoft.com/office/officeart/2005/8/layout/bProcess3"/>
    <dgm:cxn modelId="{67CD875B-95E2-49DD-B30C-64766E973A5C}" type="presParOf" srcId="{AF0B1DBC-CDCA-4FA8-996C-694A0AFA2251}" destId="{229C959A-EA68-4D04-BD57-914F505FD234}" srcOrd="0" destOrd="0" presId="urn:microsoft.com/office/officeart/2005/8/layout/bProcess3"/>
    <dgm:cxn modelId="{C0EB0C16-9515-4B34-8AF2-4AD0C257BA32}" type="presParOf" srcId="{921D3ED6-D6FF-4960-85F8-4F158B8B8943}" destId="{DC304B98-7D0C-4021-BCCC-0985040E68E2}" srcOrd="6" destOrd="0" presId="urn:microsoft.com/office/officeart/2005/8/layout/bProcess3"/>
    <dgm:cxn modelId="{1AB0EAA3-8B48-46FF-8295-BDC819D281B2}" type="presParOf" srcId="{921D3ED6-D6FF-4960-85F8-4F158B8B8943}" destId="{BC4BA508-2C19-482B-A82C-4B4159448873}" srcOrd="7" destOrd="0" presId="urn:microsoft.com/office/officeart/2005/8/layout/bProcess3"/>
    <dgm:cxn modelId="{CB28BF91-C0B3-421A-BDC4-6FC22FFE7D8F}" type="presParOf" srcId="{BC4BA508-2C19-482B-A82C-4B4159448873}" destId="{9D9F262E-29B3-464A-B5D8-5423BDF09D48}" srcOrd="0" destOrd="0" presId="urn:microsoft.com/office/officeart/2005/8/layout/bProcess3"/>
    <dgm:cxn modelId="{302B1B82-AB87-4D1A-B59D-BD333391FD62}" type="presParOf" srcId="{921D3ED6-D6FF-4960-85F8-4F158B8B8943}" destId="{4FCEEE7D-E27A-4A93-9D39-C256DF04944A}" srcOrd="8" destOrd="0" presId="urn:microsoft.com/office/officeart/2005/8/layout/bProcess3"/>
    <dgm:cxn modelId="{9BB3E887-1AAA-4004-B174-0D5070E0CB9F}" type="presParOf" srcId="{921D3ED6-D6FF-4960-85F8-4F158B8B8943}" destId="{26798BA7-16CE-4210-93AE-A61099238E78}" srcOrd="9" destOrd="0" presId="urn:microsoft.com/office/officeart/2005/8/layout/bProcess3"/>
    <dgm:cxn modelId="{6D244394-827C-4EBB-93AC-92BF74131C3B}" type="presParOf" srcId="{26798BA7-16CE-4210-93AE-A61099238E78}" destId="{4439FA01-1D60-4F4B-98DC-57B5409C3538}" srcOrd="0" destOrd="0" presId="urn:microsoft.com/office/officeart/2005/8/layout/bProcess3"/>
    <dgm:cxn modelId="{D04E9E5C-F47F-478C-86A2-9988F4C0977D}" type="presParOf" srcId="{921D3ED6-D6FF-4960-85F8-4F158B8B8943}" destId="{33568AEA-688A-425A-AAF7-D2A6F24A9433}" srcOrd="10" destOrd="0" presId="urn:microsoft.com/office/officeart/2005/8/layout/bProcess3"/>
    <dgm:cxn modelId="{C08B3E22-D35C-4658-893C-8ABF280900D0}" type="presParOf" srcId="{921D3ED6-D6FF-4960-85F8-4F158B8B8943}" destId="{21C03102-A28F-4119-977E-00B5743AA3D4}" srcOrd="11" destOrd="0" presId="urn:microsoft.com/office/officeart/2005/8/layout/bProcess3"/>
    <dgm:cxn modelId="{7BBC4B68-DD17-44C3-8F3C-6ABB38338D90}" type="presParOf" srcId="{21C03102-A28F-4119-977E-00B5743AA3D4}" destId="{BA4C9F6E-06D7-4E2D-9D39-4EAED265F428}" srcOrd="0" destOrd="0" presId="urn:microsoft.com/office/officeart/2005/8/layout/bProcess3"/>
    <dgm:cxn modelId="{B8736FCA-5C5C-4CED-A264-E47D444D1AE6}" type="presParOf" srcId="{921D3ED6-D6FF-4960-85F8-4F158B8B8943}" destId="{A167E444-87E0-465A-AED7-F210481550DC}" srcOrd="12" destOrd="0" presId="urn:microsoft.com/office/officeart/2005/8/layout/bProcess3"/>
    <dgm:cxn modelId="{FDA1A59F-14EE-4D90-B8D2-E903783F01B6}" type="presParOf" srcId="{921D3ED6-D6FF-4960-85F8-4F158B8B8943}" destId="{40D975BF-437C-4B09-9582-A2E3F7003A4D}" srcOrd="13" destOrd="0" presId="urn:microsoft.com/office/officeart/2005/8/layout/bProcess3"/>
    <dgm:cxn modelId="{35FE3DE9-F088-4057-B7BB-337129482523}" type="presParOf" srcId="{40D975BF-437C-4B09-9582-A2E3F7003A4D}" destId="{135614FB-C2AB-4297-A185-E7201D2DEAE3}" srcOrd="0" destOrd="0" presId="urn:microsoft.com/office/officeart/2005/8/layout/bProcess3"/>
    <dgm:cxn modelId="{09159641-5404-4189-94B3-9BFD7FD74A94}" type="presParOf" srcId="{921D3ED6-D6FF-4960-85F8-4F158B8B8943}" destId="{104059AD-85BB-49AA-BA0C-9D7983A51494}" srcOrd="14" destOrd="0" presId="urn:microsoft.com/office/officeart/2005/8/layout/bProcess3"/>
    <dgm:cxn modelId="{C86A2479-49D3-4A3B-89E7-F7AE25E4721C}" type="presParOf" srcId="{921D3ED6-D6FF-4960-85F8-4F158B8B8943}" destId="{EE5E7A52-3F3D-42AA-83CB-7220788BCE6B}" srcOrd="15" destOrd="0" presId="urn:microsoft.com/office/officeart/2005/8/layout/bProcess3"/>
    <dgm:cxn modelId="{6853D3BA-70B3-4896-B0A6-782C64918E92}" type="presParOf" srcId="{EE5E7A52-3F3D-42AA-83CB-7220788BCE6B}" destId="{697EEBE0-4040-49D9-BAEA-109447CC7BE5}" srcOrd="0" destOrd="0" presId="urn:microsoft.com/office/officeart/2005/8/layout/bProcess3"/>
    <dgm:cxn modelId="{02B389B1-5395-4542-B961-123BF50E0472}" type="presParOf" srcId="{921D3ED6-D6FF-4960-85F8-4F158B8B8943}" destId="{053B96DE-1BA5-4227-87F1-C6CAF59A4B78}" srcOrd="16" destOrd="0" presId="urn:microsoft.com/office/officeart/2005/8/layout/bProcess3"/>
    <dgm:cxn modelId="{D8960E40-9384-41C9-8B66-4FF2CEEC4D49}" type="presParOf" srcId="{921D3ED6-D6FF-4960-85F8-4F158B8B8943}" destId="{490144F1-3747-44F6-B76E-664BFEDDA70A}" srcOrd="17" destOrd="0" presId="urn:microsoft.com/office/officeart/2005/8/layout/bProcess3"/>
    <dgm:cxn modelId="{D85938B2-DE3C-435A-8C28-86BBC1A5B44D}" type="presParOf" srcId="{490144F1-3747-44F6-B76E-664BFEDDA70A}" destId="{BD9FE828-DC2B-41FA-84B9-6DAB097ECEB3}" srcOrd="0" destOrd="0" presId="urn:microsoft.com/office/officeart/2005/8/layout/bProcess3"/>
    <dgm:cxn modelId="{7B7601E6-F8BF-439A-8B11-F9AA1E81BB37}" type="presParOf" srcId="{921D3ED6-D6FF-4960-85F8-4F158B8B8943}" destId="{A21E418E-9291-4F10-B850-A76E834D2C70}" srcOrd="18" destOrd="0" presId="urn:microsoft.com/office/officeart/2005/8/layout/bProcess3"/>
    <dgm:cxn modelId="{DAB526FC-6345-4B60-BF38-F0C4B11B454E}" type="presParOf" srcId="{921D3ED6-D6FF-4960-85F8-4F158B8B8943}" destId="{659B3C6B-21A6-4E52-A537-F7244DD82BCB}" srcOrd="19" destOrd="0" presId="urn:microsoft.com/office/officeart/2005/8/layout/bProcess3"/>
    <dgm:cxn modelId="{92D6FB6E-B97F-4F6A-8C74-61D599D9A31F}" type="presParOf" srcId="{659B3C6B-21A6-4E52-A537-F7244DD82BCB}" destId="{6CDB5918-4FB3-42CB-BC95-7FFEDED7AFDB}" srcOrd="0" destOrd="0" presId="urn:microsoft.com/office/officeart/2005/8/layout/bProcess3"/>
    <dgm:cxn modelId="{D0F4BAB4-DE27-49E7-A9D6-3931257E2A8C}" type="presParOf" srcId="{921D3ED6-D6FF-4960-85F8-4F158B8B8943}" destId="{FC17E37D-5CC3-44BE-82CB-992AEEB3D0D8}" srcOrd="2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633836-18C3-4972-87AC-3A4FE1B22563}">
      <dsp:nvSpPr>
        <dsp:cNvPr id="0" name=""/>
        <dsp:cNvSpPr/>
      </dsp:nvSpPr>
      <dsp:spPr>
        <a:xfrm>
          <a:off x="3781" y="185585"/>
          <a:ext cx="2273944" cy="72861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Designated Fees</a:t>
          </a:r>
        </a:p>
      </dsp:txBody>
      <dsp:txXfrm>
        <a:off x="3781" y="185585"/>
        <a:ext cx="2273944" cy="728616"/>
      </dsp:txXfrm>
    </dsp:sp>
    <dsp:sp modelId="{62027EC0-5C38-4FA0-A0BB-D6133A0301B5}">
      <dsp:nvSpPr>
        <dsp:cNvPr id="0" name=""/>
        <dsp:cNvSpPr/>
      </dsp:nvSpPr>
      <dsp:spPr>
        <a:xfrm>
          <a:off x="3781" y="914201"/>
          <a:ext cx="2273944" cy="30912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In development</a:t>
          </a:r>
        </a:p>
        <a:p>
          <a:pPr marL="228600" lvl="1" indent="-228600" algn="l" defTabSz="933450">
            <a:lnSpc>
              <a:spcPct val="90000"/>
            </a:lnSpc>
            <a:spcBef>
              <a:spcPct val="0"/>
            </a:spcBef>
            <a:spcAft>
              <a:spcPct val="15000"/>
            </a:spcAft>
            <a:buChar char="•"/>
          </a:pPr>
          <a:r>
            <a:rPr lang="en-US" sz="2100" kern="1200" dirty="0"/>
            <a:t>Typically, fees that are required by a third party to be designated for a purpose</a:t>
          </a:r>
        </a:p>
      </dsp:txBody>
      <dsp:txXfrm>
        <a:off x="3781" y="914201"/>
        <a:ext cx="2273944" cy="3091213"/>
      </dsp:txXfrm>
    </dsp:sp>
    <dsp:sp modelId="{284CB58C-D174-45E2-8D3B-3A3E1721D0F5}">
      <dsp:nvSpPr>
        <dsp:cNvPr id="0" name=""/>
        <dsp:cNvSpPr/>
      </dsp:nvSpPr>
      <dsp:spPr>
        <a:xfrm>
          <a:off x="2596078" y="185585"/>
          <a:ext cx="2273944" cy="72861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Capital</a:t>
          </a:r>
        </a:p>
      </dsp:txBody>
      <dsp:txXfrm>
        <a:off x="2596078" y="185585"/>
        <a:ext cx="2273944" cy="728616"/>
      </dsp:txXfrm>
    </dsp:sp>
    <dsp:sp modelId="{8870863A-6A10-48F3-B8A5-CAA87DAC4FB5}">
      <dsp:nvSpPr>
        <dsp:cNvPr id="0" name=""/>
        <dsp:cNvSpPr/>
      </dsp:nvSpPr>
      <dsp:spPr>
        <a:xfrm>
          <a:off x="2596078" y="914201"/>
          <a:ext cx="2273944" cy="30912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State capital funding</a:t>
          </a:r>
        </a:p>
        <a:p>
          <a:pPr marL="228600" lvl="1" indent="-228600" algn="l" defTabSz="933450">
            <a:lnSpc>
              <a:spcPct val="90000"/>
            </a:lnSpc>
            <a:spcBef>
              <a:spcPct val="0"/>
            </a:spcBef>
            <a:spcAft>
              <a:spcPct val="15000"/>
            </a:spcAft>
            <a:buChar char="•"/>
          </a:pPr>
          <a:r>
            <a:rPr lang="en-US" sz="2100" kern="1200" dirty="0"/>
            <a:t>Certificate of participation </a:t>
          </a:r>
        </a:p>
        <a:p>
          <a:pPr marL="228600" lvl="1" indent="-228600" algn="l" defTabSz="933450">
            <a:lnSpc>
              <a:spcPct val="90000"/>
            </a:lnSpc>
            <a:spcBef>
              <a:spcPct val="0"/>
            </a:spcBef>
            <a:spcAft>
              <a:spcPct val="15000"/>
            </a:spcAft>
            <a:buChar char="•"/>
          </a:pPr>
          <a:r>
            <a:rPr lang="en-US" sz="2100" kern="1200" dirty="0"/>
            <a:t>Debt service</a:t>
          </a:r>
        </a:p>
      </dsp:txBody>
      <dsp:txXfrm>
        <a:off x="2596078" y="914201"/>
        <a:ext cx="2273944" cy="3091213"/>
      </dsp:txXfrm>
    </dsp:sp>
    <dsp:sp modelId="{97179644-D4FF-4583-9C2B-76A413AB5647}">
      <dsp:nvSpPr>
        <dsp:cNvPr id="0" name=""/>
        <dsp:cNvSpPr/>
      </dsp:nvSpPr>
      <dsp:spPr>
        <a:xfrm>
          <a:off x="5188376" y="185585"/>
          <a:ext cx="2273944" cy="72861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Grants &amp; Contracts</a:t>
          </a:r>
        </a:p>
      </dsp:txBody>
      <dsp:txXfrm>
        <a:off x="5188376" y="185585"/>
        <a:ext cx="2273944" cy="728616"/>
      </dsp:txXfrm>
    </dsp:sp>
    <dsp:sp modelId="{0C02686D-5466-4EFF-9BC5-EA4F0D5B4D1B}">
      <dsp:nvSpPr>
        <dsp:cNvPr id="0" name=""/>
        <dsp:cNvSpPr/>
      </dsp:nvSpPr>
      <dsp:spPr>
        <a:xfrm>
          <a:off x="5188376" y="914201"/>
          <a:ext cx="2273944" cy="30912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Restricted grants and contracts with federal, state, and local agencies or private organizations</a:t>
          </a:r>
        </a:p>
      </dsp:txBody>
      <dsp:txXfrm>
        <a:off x="5188376" y="914201"/>
        <a:ext cx="2273944" cy="3091213"/>
      </dsp:txXfrm>
    </dsp:sp>
    <dsp:sp modelId="{545C3D49-4050-4E36-AA83-EEEA432C42F5}">
      <dsp:nvSpPr>
        <dsp:cNvPr id="0" name=""/>
        <dsp:cNvSpPr/>
      </dsp:nvSpPr>
      <dsp:spPr>
        <a:xfrm>
          <a:off x="7780673" y="185585"/>
          <a:ext cx="2273944" cy="72861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Auxiliaries</a:t>
          </a:r>
        </a:p>
      </dsp:txBody>
      <dsp:txXfrm>
        <a:off x="7780673" y="185585"/>
        <a:ext cx="2273944" cy="728616"/>
      </dsp:txXfrm>
    </dsp:sp>
    <dsp:sp modelId="{C70F9D66-29CA-4818-A793-B7476C323E26}">
      <dsp:nvSpPr>
        <dsp:cNvPr id="0" name=""/>
        <dsp:cNvSpPr/>
      </dsp:nvSpPr>
      <dsp:spPr>
        <a:xfrm>
          <a:off x="7780673" y="914201"/>
          <a:ext cx="2273944" cy="30912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Designed to generate sufficient revenue to cover the cost of operating and capital needs</a:t>
          </a:r>
        </a:p>
        <a:p>
          <a:pPr marL="228600" lvl="1" indent="-228600" algn="l" defTabSz="933450">
            <a:lnSpc>
              <a:spcPct val="90000"/>
            </a:lnSpc>
            <a:spcBef>
              <a:spcPct val="0"/>
            </a:spcBef>
            <a:spcAft>
              <a:spcPct val="15000"/>
            </a:spcAft>
            <a:buChar char="•"/>
          </a:pPr>
          <a:r>
            <a:rPr lang="en-US" sz="2100" kern="1200" dirty="0"/>
            <a:t>Revenue bond commitments</a:t>
          </a:r>
        </a:p>
      </dsp:txBody>
      <dsp:txXfrm>
        <a:off x="7780673" y="914201"/>
        <a:ext cx="2273944" cy="30912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FB9B8-95E3-46DE-828E-7B34DAF896F1}">
      <dsp:nvSpPr>
        <dsp:cNvPr id="0" name=""/>
        <dsp:cNvSpPr/>
      </dsp:nvSpPr>
      <dsp:spPr>
        <a:xfrm>
          <a:off x="1747971" y="205457"/>
          <a:ext cx="4077546" cy="141607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7A2EC3-AB1A-450F-9F27-52E423572E1F}">
      <dsp:nvSpPr>
        <dsp:cNvPr id="0" name=""/>
        <dsp:cNvSpPr/>
      </dsp:nvSpPr>
      <dsp:spPr>
        <a:xfrm>
          <a:off x="3397955" y="3672952"/>
          <a:ext cx="790222" cy="505742"/>
        </a:xfrm>
        <a:prstGeom prst="downArrow">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sp>
    <dsp:sp modelId="{7C1A45B2-8D5B-40C3-9375-94FFB84341E4}">
      <dsp:nvSpPr>
        <dsp:cNvPr id="0" name=""/>
        <dsp:cNvSpPr/>
      </dsp:nvSpPr>
      <dsp:spPr>
        <a:xfrm>
          <a:off x="1896533" y="4077546"/>
          <a:ext cx="3793066" cy="948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accent4">
                  <a:lumMod val="50000"/>
                </a:schemeClr>
              </a:solidFill>
            </a:rPr>
            <a:t>Combined Revenue Pool</a:t>
          </a:r>
        </a:p>
      </dsp:txBody>
      <dsp:txXfrm>
        <a:off x="1896533" y="4077546"/>
        <a:ext cx="3793066" cy="948266"/>
      </dsp:txXfrm>
    </dsp:sp>
    <dsp:sp modelId="{91910780-5E52-4425-AAE6-450301C8D871}">
      <dsp:nvSpPr>
        <dsp:cNvPr id="0" name=""/>
        <dsp:cNvSpPr/>
      </dsp:nvSpPr>
      <dsp:spPr>
        <a:xfrm>
          <a:off x="3230428" y="1730902"/>
          <a:ext cx="1422399" cy="1422399"/>
        </a:xfrm>
        <a:prstGeom prst="ellipse">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State Operating </a:t>
          </a:r>
        </a:p>
      </dsp:txBody>
      <dsp:txXfrm>
        <a:off x="3438734" y="1939208"/>
        <a:ext cx="1005787" cy="1005787"/>
      </dsp:txXfrm>
    </dsp:sp>
    <dsp:sp modelId="{BE8E01AC-88CA-4368-A31F-05AF5FD003BF}">
      <dsp:nvSpPr>
        <dsp:cNvPr id="0" name=""/>
        <dsp:cNvSpPr/>
      </dsp:nvSpPr>
      <dsp:spPr>
        <a:xfrm>
          <a:off x="2212622" y="663786"/>
          <a:ext cx="1422399" cy="1422399"/>
        </a:xfrm>
        <a:prstGeom prst="ellipse">
          <a:avLst/>
        </a:prstGeom>
        <a:gradFill rotWithShape="0">
          <a:gsLst>
            <a:gs pos="0">
              <a:schemeClr val="accent1">
                <a:shade val="80000"/>
                <a:hueOff val="-24168"/>
                <a:satOff val="-29916"/>
                <a:lumOff val="23849"/>
                <a:alphaOff val="0"/>
                <a:satMod val="103000"/>
                <a:lumMod val="102000"/>
                <a:tint val="94000"/>
              </a:schemeClr>
            </a:gs>
            <a:gs pos="50000">
              <a:schemeClr val="accent1">
                <a:shade val="80000"/>
                <a:hueOff val="-24168"/>
                <a:satOff val="-29916"/>
                <a:lumOff val="23849"/>
                <a:alphaOff val="0"/>
                <a:satMod val="110000"/>
                <a:lumMod val="100000"/>
                <a:shade val="100000"/>
              </a:schemeClr>
            </a:gs>
            <a:gs pos="100000">
              <a:schemeClr val="accent1">
                <a:shade val="80000"/>
                <a:hueOff val="-24168"/>
                <a:satOff val="-29916"/>
                <a:lumOff val="2384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Undesignated Fees</a:t>
          </a:r>
        </a:p>
      </dsp:txBody>
      <dsp:txXfrm>
        <a:off x="2420928" y="872092"/>
        <a:ext cx="1005787" cy="1005787"/>
      </dsp:txXfrm>
    </dsp:sp>
    <dsp:sp modelId="{1E77597D-A765-49C3-877F-A43DDB162C4A}">
      <dsp:nvSpPr>
        <dsp:cNvPr id="0" name=""/>
        <dsp:cNvSpPr/>
      </dsp:nvSpPr>
      <dsp:spPr>
        <a:xfrm>
          <a:off x="3666630" y="319881"/>
          <a:ext cx="1422399" cy="1422399"/>
        </a:xfrm>
        <a:prstGeom prst="ellipse">
          <a:avLst/>
        </a:prstGeom>
        <a:gradFill rotWithShape="0">
          <a:gsLst>
            <a:gs pos="0">
              <a:schemeClr val="accent1">
                <a:shade val="80000"/>
                <a:hueOff val="-48335"/>
                <a:satOff val="-59832"/>
                <a:lumOff val="47698"/>
                <a:alphaOff val="0"/>
                <a:satMod val="103000"/>
                <a:lumMod val="102000"/>
                <a:tint val="94000"/>
              </a:schemeClr>
            </a:gs>
            <a:gs pos="50000">
              <a:schemeClr val="accent1">
                <a:shade val="80000"/>
                <a:hueOff val="-48335"/>
                <a:satOff val="-59832"/>
                <a:lumOff val="47698"/>
                <a:alphaOff val="0"/>
                <a:satMod val="110000"/>
                <a:lumMod val="100000"/>
                <a:shade val="100000"/>
              </a:schemeClr>
            </a:gs>
            <a:gs pos="100000">
              <a:schemeClr val="accent1">
                <a:shade val="80000"/>
                <a:hueOff val="-48335"/>
                <a:satOff val="-59832"/>
                <a:lumOff val="4769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Tuition</a:t>
          </a:r>
        </a:p>
      </dsp:txBody>
      <dsp:txXfrm>
        <a:off x="3874936" y="528187"/>
        <a:ext cx="1005787" cy="1005787"/>
      </dsp:txXfrm>
    </dsp:sp>
    <dsp:sp modelId="{87D00580-87E6-4D8B-9844-1226FFD65C7E}">
      <dsp:nvSpPr>
        <dsp:cNvPr id="0" name=""/>
        <dsp:cNvSpPr/>
      </dsp:nvSpPr>
      <dsp:spPr>
        <a:xfrm>
          <a:off x="1580444" y="31608"/>
          <a:ext cx="4425244" cy="3540195"/>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8E6862-3AFA-4D4C-99F5-1769796F5446}">
      <dsp:nvSpPr>
        <dsp:cNvPr id="0" name=""/>
        <dsp:cNvSpPr/>
      </dsp:nvSpPr>
      <dsp:spPr>
        <a:xfrm>
          <a:off x="0" y="391201"/>
          <a:ext cx="5220941" cy="10434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5203" tIns="520700" rIns="405203"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bg2"/>
              </a:solidFill>
            </a:rPr>
            <a:t>Square footage occupied</a:t>
          </a:r>
          <a:endParaRPr lang="en-US" sz="2500" kern="1200" dirty="0"/>
        </a:p>
      </dsp:txBody>
      <dsp:txXfrm>
        <a:off x="0" y="391201"/>
        <a:ext cx="5220941" cy="1043437"/>
      </dsp:txXfrm>
    </dsp:sp>
    <dsp:sp modelId="{285D5D86-798C-4AD3-850B-806D255294A3}">
      <dsp:nvSpPr>
        <dsp:cNvPr id="0" name=""/>
        <dsp:cNvSpPr/>
      </dsp:nvSpPr>
      <dsp:spPr>
        <a:xfrm>
          <a:off x="261047" y="74156"/>
          <a:ext cx="3654658"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137" tIns="0" rIns="138137" bIns="0" numCol="1" spcCol="1270" anchor="ctr" anchorCtr="0">
          <a:noAutofit/>
        </a:bodyPr>
        <a:lstStyle/>
        <a:p>
          <a:pPr marL="0" lvl="0" indent="0" algn="l" defTabSz="1111250">
            <a:lnSpc>
              <a:spcPct val="90000"/>
            </a:lnSpc>
            <a:spcBef>
              <a:spcPct val="0"/>
            </a:spcBef>
            <a:spcAft>
              <a:spcPct val="35000"/>
            </a:spcAft>
            <a:buNone/>
          </a:pPr>
          <a:r>
            <a:rPr lang="en-US" sz="2500" kern="1200" dirty="0"/>
            <a:t>Facilities</a:t>
          </a:r>
        </a:p>
      </dsp:txBody>
      <dsp:txXfrm>
        <a:off x="297073" y="110182"/>
        <a:ext cx="3582606" cy="665948"/>
      </dsp:txXfrm>
    </dsp:sp>
    <dsp:sp modelId="{E49C13BC-F1A5-4760-857C-C50EEC9FF94D}">
      <dsp:nvSpPr>
        <dsp:cNvPr id="0" name=""/>
        <dsp:cNvSpPr/>
      </dsp:nvSpPr>
      <dsp:spPr>
        <a:xfrm>
          <a:off x="0" y="1990593"/>
          <a:ext cx="5220941" cy="2126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5203" tIns="520700" rIns="405203"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bg2"/>
              </a:solidFill>
            </a:rPr>
            <a:t>Employee headcount</a:t>
          </a:r>
          <a:endParaRPr lang="en-US" sz="2500" kern="1200" dirty="0"/>
        </a:p>
        <a:p>
          <a:pPr marL="228600" lvl="1" indent="-228600" algn="l" defTabSz="1111250">
            <a:lnSpc>
              <a:spcPct val="90000"/>
            </a:lnSpc>
            <a:spcBef>
              <a:spcPct val="0"/>
            </a:spcBef>
            <a:spcAft>
              <a:spcPct val="15000"/>
            </a:spcAft>
            <a:buChar char="•"/>
          </a:pPr>
          <a:r>
            <a:rPr lang="en-US" sz="2500" kern="1200" dirty="0">
              <a:solidFill>
                <a:schemeClr val="bg2"/>
              </a:solidFill>
            </a:rPr>
            <a:t>FTE </a:t>
          </a:r>
        </a:p>
        <a:p>
          <a:pPr marL="228600" lvl="1" indent="-228600" algn="l" defTabSz="1111250">
            <a:lnSpc>
              <a:spcPct val="90000"/>
            </a:lnSpc>
            <a:spcBef>
              <a:spcPct val="0"/>
            </a:spcBef>
            <a:spcAft>
              <a:spcPct val="15000"/>
            </a:spcAft>
            <a:buChar char="•"/>
          </a:pPr>
          <a:r>
            <a:rPr lang="en-US" sz="2500" kern="1200" dirty="0">
              <a:solidFill>
                <a:schemeClr val="bg2"/>
              </a:solidFill>
            </a:rPr>
            <a:t>Total headcount (staff &amp; students)</a:t>
          </a:r>
        </a:p>
      </dsp:txBody>
      <dsp:txXfrm>
        <a:off x="0" y="1990593"/>
        <a:ext cx="5220941" cy="2126250"/>
      </dsp:txXfrm>
    </dsp:sp>
    <dsp:sp modelId="{6E199785-0522-4567-85C0-AACCD7C20801}">
      <dsp:nvSpPr>
        <dsp:cNvPr id="0" name=""/>
        <dsp:cNvSpPr/>
      </dsp:nvSpPr>
      <dsp:spPr>
        <a:xfrm>
          <a:off x="261047" y="1621593"/>
          <a:ext cx="3654658"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137" tIns="0" rIns="138137" bIns="0" numCol="1" spcCol="1270" anchor="ctr" anchorCtr="0">
          <a:noAutofit/>
        </a:bodyPr>
        <a:lstStyle/>
        <a:p>
          <a:pPr marL="0" lvl="0" indent="0" algn="l" defTabSz="1111250">
            <a:lnSpc>
              <a:spcPct val="90000"/>
            </a:lnSpc>
            <a:spcBef>
              <a:spcPct val="0"/>
            </a:spcBef>
            <a:spcAft>
              <a:spcPct val="35000"/>
            </a:spcAft>
            <a:buNone/>
          </a:pPr>
          <a:r>
            <a:rPr lang="en-US" sz="2500" kern="1200" dirty="0"/>
            <a:t>HR/IT</a:t>
          </a:r>
        </a:p>
      </dsp:txBody>
      <dsp:txXfrm>
        <a:off x="297073" y="1657619"/>
        <a:ext cx="3582606" cy="6659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687647-AE36-4677-B2F6-73814184C6DE}">
      <dsp:nvSpPr>
        <dsp:cNvPr id="0" name=""/>
        <dsp:cNvSpPr/>
      </dsp:nvSpPr>
      <dsp:spPr>
        <a:xfrm>
          <a:off x="0" y="414807"/>
          <a:ext cx="4928705" cy="13833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2522" tIns="499872" rIns="382522"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bg2"/>
              </a:solidFill>
            </a:rPr>
            <a:t>Average direct expenditures over last 3 FYs </a:t>
          </a:r>
          <a:endParaRPr lang="en-US" sz="2400" kern="1200" dirty="0"/>
        </a:p>
      </dsp:txBody>
      <dsp:txXfrm>
        <a:off x="0" y="414807"/>
        <a:ext cx="4928705" cy="1383350"/>
      </dsp:txXfrm>
    </dsp:sp>
    <dsp:sp modelId="{33806C0C-93E6-4F79-9E87-66B3D213A0A5}">
      <dsp:nvSpPr>
        <dsp:cNvPr id="0" name=""/>
        <dsp:cNvSpPr/>
      </dsp:nvSpPr>
      <dsp:spPr>
        <a:xfrm>
          <a:off x="246435" y="1527"/>
          <a:ext cx="3450093" cy="82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0405" tIns="0" rIns="130405" bIns="0" numCol="1" spcCol="1270" anchor="ctr" anchorCtr="0">
          <a:noAutofit/>
        </a:bodyPr>
        <a:lstStyle/>
        <a:p>
          <a:pPr marL="0" lvl="0" indent="0" algn="l" defTabSz="1066800">
            <a:lnSpc>
              <a:spcPct val="90000"/>
            </a:lnSpc>
            <a:spcBef>
              <a:spcPct val="0"/>
            </a:spcBef>
            <a:spcAft>
              <a:spcPct val="35000"/>
            </a:spcAft>
            <a:buNone/>
          </a:pPr>
          <a:r>
            <a:rPr lang="en-US" sz="2400" kern="1200" dirty="0"/>
            <a:t>Finance</a:t>
          </a:r>
        </a:p>
      </dsp:txBody>
      <dsp:txXfrm>
        <a:off x="286784" y="41876"/>
        <a:ext cx="3369395" cy="745862"/>
      </dsp:txXfrm>
    </dsp:sp>
    <dsp:sp modelId="{1ECE5DF7-038C-4915-AC70-F1F226EFABC4}">
      <dsp:nvSpPr>
        <dsp:cNvPr id="0" name=""/>
        <dsp:cNvSpPr/>
      </dsp:nvSpPr>
      <dsp:spPr>
        <a:xfrm>
          <a:off x="0" y="2362638"/>
          <a:ext cx="4928705" cy="1896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2522" tIns="499872" rIns="382522"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bg2"/>
              </a:solidFill>
            </a:rPr>
            <a:t>Average student headcount over last 3 FYs</a:t>
          </a:r>
          <a:endParaRPr lang="en-US" sz="2400" kern="1200" dirty="0"/>
        </a:p>
      </dsp:txBody>
      <dsp:txXfrm>
        <a:off x="0" y="2362638"/>
        <a:ext cx="4928705" cy="1896300"/>
      </dsp:txXfrm>
    </dsp:sp>
    <dsp:sp modelId="{2CB763CB-FC1D-4F75-AB4E-F5CB051B5956}">
      <dsp:nvSpPr>
        <dsp:cNvPr id="0" name=""/>
        <dsp:cNvSpPr/>
      </dsp:nvSpPr>
      <dsp:spPr>
        <a:xfrm>
          <a:off x="246435" y="1949358"/>
          <a:ext cx="3450093" cy="82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0405" tIns="0" rIns="130405" bIns="0" numCol="1" spcCol="1270" anchor="ctr" anchorCtr="0">
          <a:noAutofit/>
        </a:bodyPr>
        <a:lstStyle/>
        <a:p>
          <a:pPr marL="0" lvl="0" indent="0" algn="l" defTabSz="1066800">
            <a:lnSpc>
              <a:spcPct val="90000"/>
            </a:lnSpc>
            <a:spcBef>
              <a:spcPct val="0"/>
            </a:spcBef>
            <a:spcAft>
              <a:spcPct val="35000"/>
            </a:spcAft>
            <a:buNone/>
          </a:pPr>
          <a:r>
            <a:rPr lang="en-US" sz="2400" kern="1200" dirty="0"/>
            <a:t>Student Services</a:t>
          </a:r>
        </a:p>
      </dsp:txBody>
      <dsp:txXfrm>
        <a:off x="286784" y="1989707"/>
        <a:ext cx="3369395" cy="7458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59615-8AB5-4C66-AD47-695528299B63}">
      <dsp:nvSpPr>
        <dsp:cNvPr id="0" name=""/>
        <dsp:cNvSpPr/>
      </dsp:nvSpPr>
      <dsp:spPr>
        <a:xfrm>
          <a:off x="1727464" y="962006"/>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latin typeface="Arial Nova Cond" panose="020B0506020202020204" pitchFamily="34" charset="0"/>
          </a:endParaRPr>
        </a:p>
      </dsp:txBody>
      <dsp:txXfrm>
        <a:off x="1900478" y="1005741"/>
        <a:ext cx="19822" cy="3968"/>
      </dsp:txXfrm>
    </dsp:sp>
    <dsp:sp modelId="{68056CC4-3A74-4D57-B881-ED30C900483D}">
      <dsp:nvSpPr>
        <dsp:cNvPr id="0" name=""/>
        <dsp:cNvSpPr/>
      </dsp:nvSpPr>
      <dsp:spPr>
        <a:xfrm>
          <a:off x="5561" y="490615"/>
          <a:ext cx="1723702" cy="1034221"/>
        </a:xfrm>
        <a:prstGeom prst="rect">
          <a:avLst/>
        </a:prstGeom>
        <a:solidFill>
          <a:schemeClr val="tx2">
            <a:lumMod val="90000"/>
            <a:lum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Nova Cond" panose="020B0506020202020204" pitchFamily="34" charset="0"/>
            </a:rPr>
            <a:t>Project </a:t>
          </a:r>
          <a:br>
            <a:rPr lang="en-US" sz="1600" b="1" kern="1200">
              <a:latin typeface="Arial Nova Cond" panose="020B0506020202020204" pitchFamily="34" charset="0"/>
            </a:rPr>
          </a:br>
          <a:r>
            <a:rPr lang="en-US" sz="1600" b="1" kern="1200">
              <a:latin typeface="Arial Nova Cond" panose="020B0506020202020204" pitchFamily="34" charset="0"/>
            </a:rPr>
            <a:t>Kickoff</a:t>
          </a:r>
        </a:p>
      </dsp:txBody>
      <dsp:txXfrm>
        <a:off x="5561" y="490615"/>
        <a:ext cx="1723702" cy="1034221"/>
      </dsp:txXfrm>
    </dsp:sp>
    <dsp:sp modelId="{9E618F67-CF5B-4F8C-8830-8EF81B45D7F0}">
      <dsp:nvSpPr>
        <dsp:cNvPr id="0" name=""/>
        <dsp:cNvSpPr/>
      </dsp:nvSpPr>
      <dsp:spPr>
        <a:xfrm>
          <a:off x="3847618" y="962006"/>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5567"/>
              <a:satOff val="-6544"/>
              <a:lumOff val="681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20632" y="1005741"/>
        <a:ext cx="19822" cy="3968"/>
      </dsp:txXfrm>
    </dsp:sp>
    <dsp:sp modelId="{3E65D107-9727-462D-BDD9-71196EB6B172}">
      <dsp:nvSpPr>
        <dsp:cNvPr id="0" name=""/>
        <dsp:cNvSpPr/>
      </dsp:nvSpPr>
      <dsp:spPr>
        <a:xfrm>
          <a:off x="2125715" y="490615"/>
          <a:ext cx="1723702" cy="1034221"/>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2"/>
              </a:solidFill>
              <a:latin typeface="Arial Nova Cond" panose="020B0506020202020204" pitchFamily="34" charset="0"/>
            </a:rPr>
            <a:t>Discovery Facilitation</a:t>
          </a:r>
        </a:p>
        <a:p>
          <a:pPr marL="0" lvl="0" indent="0" algn="ctr" defTabSz="711200">
            <a:lnSpc>
              <a:spcPct val="90000"/>
            </a:lnSpc>
            <a:spcBef>
              <a:spcPct val="0"/>
            </a:spcBef>
            <a:spcAft>
              <a:spcPct val="35000"/>
            </a:spcAft>
            <a:buNone/>
          </a:pPr>
          <a:r>
            <a:rPr lang="en-US" sz="1200" b="0" kern="1200">
              <a:solidFill>
                <a:schemeClr val="tx2"/>
              </a:solidFill>
              <a:latin typeface="Arial Nova Cond" panose="020B0506020202020204" pitchFamily="34" charset="0"/>
            </a:rPr>
            <a:t>Data, documents, interview set-up</a:t>
          </a:r>
          <a:endParaRPr lang="en-US" sz="1600" b="0" kern="1200">
            <a:solidFill>
              <a:schemeClr val="tx2"/>
            </a:solidFill>
            <a:latin typeface="Arial Nova Cond" panose="020B0506020202020204" pitchFamily="34" charset="0"/>
          </a:endParaRPr>
        </a:p>
      </dsp:txBody>
      <dsp:txXfrm>
        <a:off x="2125715" y="490615"/>
        <a:ext cx="1723702" cy="1034221"/>
      </dsp:txXfrm>
    </dsp:sp>
    <dsp:sp modelId="{AF0B1DBC-CDCA-4FA8-996C-694A0AFA2251}">
      <dsp:nvSpPr>
        <dsp:cNvPr id="0" name=""/>
        <dsp:cNvSpPr/>
      </dsp:nvSpPr>
      <dsp:spPr>
        <a:xfrm>
          <a:off x="5967772" y="962006"/>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11133"/>
              <a:satOff val="-13088"/>
              <a:lumOff val="1363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latin typeface="Arial Nova Cond" panose="020B0506020202020204" pitchFamily="34" charset="0"/>
          </a:endParaRPr>
        </a:p>
      </dsp:txBody>
      <dsp:txXfrm>
        <a:off x="6140786" y="1005741"/>
        <a:ext cx="19822" cy="3968"/>
      </dsp:txXfrm>
    </dsp:sp>
    <dsp:sp modelId="{A8E0A56A-BC3B-49DE-8579-34B6F03A3753}">
      <dsp:nvSpPr>
        <dsp:cNvPr id="0" name=""/>
        <dsp:cNvSpPr/>
      </dsp:nvSpPr>
      <dsp:spPr>
        <a:xfrm>
          <a:off x="4245869" y="490615"/>
          <a:ext cx="1723702" cy="103422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accent1"/>
              </a:solidFill>
              <a:latin typeface="Arial Nova Cond" panose="020B0506020202020204" pitchFamily="34" charset="0"/>
            </a:rPr>
            <a:t>Stakeholder Input</a:t>
          </a:r>
        </a:p>
        <a:p>
          <a:pPr marL="0" lvl="0" indent="0" algn="ctr" defTabSz="622300">
            <a:lnSpc>
              <a:spcPct val="90000"/>
            </a:lnSpc>
            <a:spcBef>
              <a:spcPct val="0"/>
            </a:spcBef>
            <a:spcAft>
              <a:spcPct val="35000"/>
            </a:spcAft>
            <a:buNone/>
          </a:pPr>
          <a:r>
            <a:rPr lang="en-US" sz="1200" b="0" kern="1200">
              <a:solidFill>
                <a:schemeClr val="accent1"/>
              </a:solidFill>
              <a:latin typeface="Arial Nova Cond" panose="020B0506020202020204" pitchFamily="34" charset="0"/>
            </a:rPr>
            <a:t>Interviews and Focus Groups</a:t>
          </a:r>
        </a:p>
      </dsp:txBody>
      <dsp:txXfrm>
        <a:off x="4245869" y="490615"/>
        <a:ext cx="1723702" cy="1034221"/>
      </dsp:txXfrm>
    </dsp:sp>
    <dsp:sp modelId="{BC4BA508-2C19-482B-A82C-4B4159448873}">
      <dsp:nvSpPr>
        <dsp:cNvPr id="0" name=""/>
        <dsp:cNvSpPr/>
      </dsp:nvSpPr>
      <dsp:spPr>
        <a:xfrm>
          <a:off x="867413" y="1523036"/>
          <a:ext cx="6360461" cy="365851"/>
        </a:xfrm>
        <a:custGeom>
          <a:avLst/>
          <a:gdLst/>
          <a:ahLst/>
          <a:cxnLst/>
          <a:rect l="0" t="0" r="0" b="0"/>
          <a:pathLst>
            <a:path>
              <a:moveTo>
                <a:pt x="6360461" y="0"/>
              </a:moveTo>
              <a:lnTo>
                <a:pt x="6360461" y="200025"/>
              </a:lnTo>
              <a:lnTo>
                <a:pt x="0" y="200025"/>
              </a:lnTo>
              <a:lnTo>
                <a:pt x="0" y="365851"/>
              </a:lnTo>
            </a:path>
          </a:pathLst>
        </a:custGeom>
        <a:noFill/>
        <a:ln w="6350" cap="flat" cmpd="sng" algn="ctr">
          <a:solidFill>
            <a:schemeClr val="accent1">
              <a:shade val="90000"/>
              <a:hueOff val="-16700"/>
              <a:satOff val="-19632"/>
              <a:lumOff val="2045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b="1" kern="1200">
            <a:latin typeface="Arial Nova Cond" panose="020B0506020202020204" pitchFamily="34" charset="0"/>
          </a:endParaRPr>
        </a:p>
      </dsp:txBody>
      <dsp:txXfrm>
        <a:off x="3888323" y="1703978"/>
        <a:ext cx="318640" cy="3968"/>
      </dsp:txXfrm>
    </dsp:sp>
    <dsp:sp modelId="{DC304B98-7D0C-4021-BCCC-0985040E68E2}">
      <dsp:nvSpPr>
        <dsp:cNvPr id="0" name=""/>
        <dsp:cNvSpPr/>
      </dsp:nvSpPr>
      <dsp:spPr>
        <a:xfrm>
          <a:off x="6366023" y="490615"/>
          <a:ext cx="1723702" cy="1034221"/>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latin typeface="Arial Nova Cond" panose="020B0506020202020204" pitchFamily="34" charset="0"/>
            </a:rPr>
            <a:t>Current State Assessment</a:t>
          </a:r>
          <a:br>
            <a:rPr lang="en-US" sz="1400" b="1" kern="1200">
              <a:solidFill>
                <a:schemeClr val="bg1"/>
              </a:solidFill>
              <a:latin typeface="Arial Nova Cond" panose="020B0506020202020204" pitchFamily="34" charset="0"/>
            </a:rPr>
          </a:br>
          <a:r>
            <a:rPr lang="en-US" sz="1200" b="0" kern="1200">
              <a:solidFill>
                <a:schemeClr val="bg1"/>
              </a:solidFill>
              <a:latin typeface="Arial Nova Cond" panose="020B0506020202020204" pitchFamily="34" charset="0"/>
            </a:rPr>
            <a:t>Summarize strengths, weaknesses, and opportunities</a:t>
          </a:r>
          <a:endParaRPr lang="en-US" sz="1400" b="0" kern="1200">
            <a:solidFill>
              <a:schemeClr val="bg1"/>
            </a:solidFill>
            <a:latin typeface="Arial Nova Cond" panose="020B0506020202020204" pitchFamily="34" charset="0"/>
          </a:endParaRPr>
        </a:p>
      </dsp:txBody>
      <dsp:txXfrm>
        <a:off x="6366023" y="490615"/>
        <a:ext cx="1723702" cy="1034221"/>
      </dsp:txXfrm>
    </dsp:sp>
    <dsp:sp modelId="{26798BA7-16CE-4210-93AE-A61099238E78}">
      <dsp:nvSpPr>
        <dsp:cNvPr id="0" name=""/>
        <dsp:cNvSpPr/>
      </dsp:nvSpPr>
      <dsp:spPr>
        <a:xfrm>
          <a:off x="1727464" y="2392679"/>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22267"/>
              <a:satOff val="-26176"/>
              <a:lumOff val="2726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00478" y="2436414"/>
        <a:ext cx="19822" cy="3968"/>
      </dsp:txXfrm>
    </dsp:sp>
    <dsp:sp modelId="{4FCEEE7D-E27A-4A93-9D39-C256DF04944A}">
      <dsp:nvSpPr>
        <dsp:cNvPr id="0" name=""/>
        <dsp:cNvSpPr/>
      </dsp:nvSpPr>
      <dsp:spPr>
        <a:xfrm>
          <a:off x="5561" y="1921288"/>
          <a:ext cx="1723702" cy="1034221"/>
        </a:xfrm>
        <a:prstGeom prst="rect">
          <a:avLst/>
        </a:prstGeom>
        <a:solidFill>
          <a:schemeClr val="accent6">
            <a:lumMod val="20000"/>
            <a:lumOff val="80000"/>
          </a:schemeClr>
        </a:solidFill>
        <a:ln w="381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accent1"/>
              </a:solidFill>
              <a:latin typeface="Arial Nova Cond" panose="020B0506020202020204" pitchFamily="34" charset="0"/>
            </a:rPr>
            <a:t>Review Session</a:t>
          </a:r>
          <a:br>
            <a:rPr lang="en-US" sz="1400" b="1" kern="1200">
              <a:solidFill>
                <a:schemeClr val="accent1"/>
              </a:solidFill>
              <a:latin typeface="Arial Nova Cond" panose="020B0506020202020204" pitchFamily="34" charset="0"/>
            </a:rPr>
          </a:br>
          <a:r>
            <a:rPr lang="en-US" sz="1200" b="0" kern="1200">
              <a:solidFill>
                <a:schemeClr val="accent1"/>
              </a:solidFill>
              <a:latin typeface="Arial Nova Cond" panose="020B0506020202020204" pitchFamily="34" charset="0"/>
            </a:rPr>
            <a:t>Review results of Discovery, and develop principles to guide budget model development</a:t>
          </a:r>
        </a:p>
      </dsp:txBody>
      <dsp:txXfrm>
        <a:off x="5561" y="1921288"/>
        <a:ext cx="1723702" cy="1034221"/>
      </dsp:txXfrm>
    </dsp:sp>
    <dsp:sp modelId="{21C03102-A28F-4119-977E-00B5743AA3D4}">
      <dsp:nvSpPr>
        <dsp:cNvPr id="0" name=""/>
        <dsp:cNvSpPr/>
      </dsp:nvSpPr>
      <dsp:spPr>
        <a:xfrm>
          <a:off x="3847618" y="2392679"/>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27834"/>
              <a:satOff val="-32719"/>
              <a:lumOff val="3408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Arial Nova Cond" panose="020B0506020202020204" pitchFamily="34" charset="0"/>
          </a:endParaRPr>
        </a:p>
      </dsp:txBody>
      <dsp:txXfrm>
        <a:off x="4020632" y="2436414"/>
        <a:ext cx="19822" cy="3968"/>
      </dsp:txXfrm>
    </dsp:sp>
    <dsp:sp modelId="{33568AEA-688A-425A-AAF7-D2A6F24A9433}">
      <dsp:nvSpPr>
        <dsp:cNvPr id="0" name=""/>
        <dsp:cNvSpPr/>
      </dsp:nvSpPr>
      <dsp:spPr>
        <a:xfrm>
          <a:off x="2125715" y="1921288"/>
          <a:ext cx="1723702" cy="1034221"/>
        </a:xfrm>
        <a:prstGeom prst="rect">
          <a:avLst/>
        </a:prstGeom>
        <a:solidFill>
          <a:schemeClr val="tx2">
            <a:lumMod val="90000"/>
            <a:lumOff val="10000"/>
          </a:schemeClr>
        </a:solidFill>
        <a:ln w="381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Nova Cond" panose="020B0506020202020204" pitchFamily="34" charset="0"/>
            </a:rPr>
            <a:t>Draft </a:t>
          </a:r>
          <a:br>
            <a:rPr lang="en-US" sz="1600" b="1" kern="1200">
              <a:latin typeface="Arial Nova Cond" panose="020B0506020202020204" pitchFamily="34" charset="0"/>
            </a:rPr>
          </a:br>
          <a:r>
            <a:rPr lang="en-US" sz="1200" b="0" kern="1200">
              <a:latin typeface="Arial Nova Cond" panose="020B0506020202020204" pitchFamily="34" charset="0"/>
            </a:rPr>
            <a:t>Budget model </a:t>
          </a:r>
          <a:endParaRPr lang="en-US" sz="1100" b="0" kern="1200">
            <a:latin typeface="Arial Nova Cond" panose="020B0506020202020204" pitchFamily="34" charset="0"/>
          </a:endParaRPr>
        </a:p>
      </dsp:txBody>
      <dsp:txXfrm>
        <a:off x="2125715" y="1921288"/>
        <a:ext cx="1723702" cy="1034221"/>
      </dsp:txXfrm>
    </dsp:sp>
    <dsp:sp modelId="{40D975BF-437C-4B09-9582-A2E3F7003A4D}">
      <dsp:nvSpPr>
        <dsp:cNvPr id="0" name=""/>
        <dsp:cNvSpPr/>
      </dsp:nvSpPr>
      <dsp:spPr>
        <a:xfrm>
          <a:off x="5967772" y="2392679"/>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33400"/>
              <a:satOff val="-39263"/>
              <a:lumOff val="4090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Arial Nova Cond" panose="020B0506020202020204" pitchFamily="34" charset="0"/>
          </a:endParaRPr>
        </a:p>
      </dsp:txBody>
      <dsp:txXfrm>
        <a:off x="6140786" y="2436414"/>
        <a:ext cx="19822" cy="3968"/>
      </dsp:txXfrm>
    </dsp:sp>
    <dsp:sp modelId="{A167E444-87E0-465A-AED7-F210481550DC}">
      <dsp:nvSpPr>
        <dsp:cNvPr id="0" name=""/>
        <dsp:cNvSpPr/>
      </dsp:nvSpPr>
      <dsp:spPr>
        <a:xfrm>
          <a:off x="4245869" y="1921288"/>
          <a:ext cx="1723702" cy="1034221"/>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2"/>
              </a:solidFill>
              <a:latin typeface="Arial Nova Cond" panose="020B0506020202020204" pitchFamily="34" charset="0"/>
            </a:rPr>
            <a:t>Review Session </a:t>
          </a:r>
          <a:br>
            <a:rPr lang="en-US" sz="1400" b="0" kern="1200">
              <a:solidFill>
                <a:schemeClr val="tx2"/>
              </a:solidFill>
              <a:latin typeface="Arial Nova Cond" panose="020B0506020202020204" pitchFamily="34" charset="0"/>
            </a:rPr>
          </a:br>
          <a:r>
            <a:rPr lang="en-US" sz="1200" b="0" kern="1200">
              <a:solidFill>
                <a:schemeClr val="tx2"/>
              </a:solidFill>
              <a:latin typeface="Arial Nova Cond" panose="020B0506020202020204" pitchFamily="34" charset="0"/>
            </a:rPr>
            <a:t>Review and iterate on draft budget model with Moss Adams team, gathering additional information as needed</a:t>
          </a:r>
        </a:p>
      </dsp:txBody>
      <dsp:txXfrm>
        <a:off x="4245869" y="1921288"/>
        <a:ext cx="1723702" cy="1034221"/>
      </dsp:txXfrm>
    </dsp:sp>
    <dsp:sp modelId="{EE5E7A52-3F3D-42AA-83CB-7220788BCE6B}">
      <dsp:nvSpPr>
        <dsp:cNvPr id="0" name=""/>
        <dsp:cNvSpPr/>
      </dsp:nvSpPr>
      <dsp:spPr>
        <a:xfrm>
          <a:off x="867413" y="2953709"/>
          <a:ext cx="6360461" cy="365851"/>
        </a:xfrm>
        <a:custGeom>
          <a:avLst/>
          <a:gdLst/>
          <a:ahLst/>
          <a:cxnLst/>
          <a:rect l="0" t="0" r="0" b="0"/>
          <a:pathLst>
            <a:path>
              <a:moveTo>
                <a:pt x="6360461" y="0"/>
              </a:moveTo>
              <a:lnTo>
                <a:pt x="6360461" y="200025"/>
              </a:lnTo>
              <a:lnTo>
                <a:pt x="0" y="200025"/>
              </a:lnTo>
              <a:lnTo>
                <a:pt x="0" y="365851"/>
              </a:lnTo>
            </a:path>
          </a:pathLst>
        </a:custGeom>
        <a:noFill/>
        <a:ln w="6350" cap="flat" cmpd="sng" algn="ctr">
          <a:solidFill>
            <a:schemeClr val="accent1">
              <a:shade val="90000"/>
              <a:hueOff val="-38967"/>
              <a:satOff val="-45807"/>
              <a:lumOff val="4772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88323" y="3134651"/>
        <a:ext cx="318640" cy="3968"/>
      </dsp:txXfrm>
    </dsp:sp>
    <dsp:sp modelId="{104059AD-85BB-49AA-BA0C-9D7983A51494}">
      <dsp:nvSpPr>
        <dsp:cNvPr id="0" name=""/>
        <dsp:cNvSpPr/>
      </dsp:nvSpPr>
      <dsp:spPr>
        <a:xfrm>
          <a:off x="6366023" y="1921288"/>
          <a:ext cx="1723702" cy="103422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accent1"/>
              </a:solidFill>
              <a:latin typeface="Arial Nova Cond" panose="020B0506020202020204" pitchFamily="34" charset="0"/>
            </a:rPr>
            <a:t>Stakeholder Input</a:t>
          </a:r>
          <a:br>
            <a:rPr lang="en-US" sz="1400" b="1" kern="1200">
              <a:solidFill>
                <a:schemeClr val="accent1"/>
              </a:solidFill>
              <a:latin typeface="Arial Nova Cond" panose="020B0506020202020204" pitchFamily="34" charset="0"/>
            </a:rPr>
          </a:br>
          <a:r>
            <a:rPr lang="en-US" sz="1200" b="0" kern="1200">
              <a:solidFill>
                <a:schemeClr val="accent1"/>
              </a:solidFill>
              <a:latin typeface="Arial Nova Cond" panose="020B0506020202020204" pitchFamily="34" charset="0"/>
            </a:rPr>
            <a:t>Review draft model with Moss Adams to provide input and additional considerations for implementation</a:t>
          </a:r>
        </a:p>
      </dsp:txBody>
      <dsp:txXfrm>
        <a:off x="6366023" y="1921288"/>
        <a:ext cx="1723702" cy="1034221"/>
      </dsp:txXfrm>
    </dsp:sp>
    <dsp:sp modelId="{490144F1-3747-44F6-B76E-664BFEDDA70A}">
      <dsp:nvSpPr>
        <dsp:cNvPr id="0" name=""/>
        <dsp:cNvSpPr/>
      </dsp:nvSpPr>
      <dsp:spPr>
        <a:xfrm>
          <a:off x="1727464" y="3823351"/>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44534"/>
              <a:satOff val="-52351"/>
              <a:lumOff val="5453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00478" y="3867087"/>
        <a:ext cx="19822" cy="3968"/>
      </dsp:txXfrm>
    </dsp:sp>
    <dsp:sp modelId="{053B96DE-1BA5-4227-87F1-C6CAF59A4B78}">
      <dsp:nvSpPr>
        <dsp:cNvPr id="0" name=""/>
        <dsp:cNvSpPr/>
      </dsp:nvSpPr>
      <dsp:spPr>
        <a:xfrm>
          <a:off x="5561" y="3351961"/>
          <a:ext cx="1723702" cy="1034221"/>
        </a:xfrm>
        <a:prstGeom prst="rect">
          <a:avLst/>
        </a:prstGeom>
        <a:solidFill>
          <a:schemeClr val="tx2">
            <a:lumMod val="90000"/>
            <a:lum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latin typeface="Arial Nova Cond" panose="020B0506020202020204" pitchFamily="34" charset="0"/>
            </a:rPr>
            <a:t>Finalize </a:t>
          </a:r>
          <a:br>
            <a:rPr lang="en-US" sz="1400" b="1" kern="1200">
              <a:latin typeface="Arial Nova Cond" panose="020B0506020202020204" pitchFamily="34" charset="0"/>
            </a:rPr>
          </a:br>
          <a:r>
            <a:rPr lang="en-US" sz="1200" b="0" kern="1200">
              <a:latin typeface="Arial Nova Cond" panose="020B0506020202020204" pitchFamily="34" charset="0"/>
            </a:rPr>
            <a:t> Budget model</a:t>
          </a:r>
          <a:endParaRPr lang="en-US" sz="1400" b="0" kern="1200">
            <a:latin typeface="Arial Nova Cond" panose="020B0506020202020204" pitchFamily="34" charset="0"/>
          </a:endParaRPr>
        </a:p>
      </dsp:txBody>
      <dsp:txXfrm>
        <a:off x="5561" y="3351961"/>
        <a:ext cx="1723702" cy="1034221"/>
      </dsp:txXfrm>
    </dsp:sp>
    <dsp:sp modelId="{659B3C6B-21A6-4E52-A537-F7244DD82BCB}">
      <dsp:nvSpPr>
        <dsp:cNvPr id="0" name=""/>
        <dsp:cNvSpPr/>
      </dsp:nvSpPr>
      <dsp:spPr>
        <a:xfrm>
          <a:off x="3847618" y="3823351"/>
          <a:ext cx="365851" cy="91440"/>
        </a:xfrm>
        <a:custGeom>
          <a:avLst/>
          <a:gdLst/>
          <a:ahLst/>
          <a:cxnLst/>
          <a:rect l="0" t="0" r="0" b="0"/>
          <a:pathLst>
            <a:path>
              <a:moveTo>
                <a:pt x="0" y="45720"/>
              </a:moveTo>
              <a:lnTo>
                <a:pt x="365851" y="45720"/>
              </a:lnTo>
            </a:path>
          </a:pathLst>
        </a:custGeom>
        <a:noFill/>
        <a:ln w="6350" cap="flat" cmpd="sng" algn="ctr">
          <a:solidFill>
            <a:schemeClr val="accent1">
              <a:shade val="90000"/>
              <a:hueOff val="-50100"/>
              <a:satOff val="-58895"/>
              <a:lumOff val="6135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20632" y="3867087"/>
        <a:ext cx="19822" cy="3968"/>
      </dsp:txXfrm>
    </dsp:sp>
    <dsp:sp modelId="{A21E418E-9291-4F10-B850-A76E834D2C70}">
      <dsp:nvSpPr>
        <dsp:cNvPr id="0" name=""/>
        <dsp:cNvSpPr/>
      </dsp:nvSpPr>
      <dsp:spPr>
        <a:xfrm>
          <a:off x="2125715" y="3351961"/>
          <a:ext cx="1723702" cy="1034221"/>
        </a:xfrm>
        <a:prstGeom prst="rect">
          <a:avLst/>
        </a:prstGeom>
        <a:solidFill>
          <a:schemeClr val="tx2">
            <a:lumMod val="90000"/>
            <a:lum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latin typeface="Arial Nova Cond" panose="020B0506020202020204" pitchFamily="34" charset="0"/>
            </a:rPr>
            <a:t>Implementation Support</a:t>
          </a:r>
          <a:br>
            <a:rPr lang="en-US" sz="1400" b="1" kern="1200">
              <a:latin typeface="Arial Nova Cond" panose="020B0506020202020204" pitchFamily="34" charset="0"/>
            </a:rPr>
          </a:br>
          <a:r>
            <a:rPr lang="en-US" sz="1200" b="0" kern="1200">
              <a:latin typeface="Arial Nova Cond" panose="020B0506020202020204" pitchFamily="34" charset="0"/>
            </a:rPr>
            <a:t>Develop policies, procedures, guides, trainings</a:t>
          </a:r>
          <a:endParaRPr lang="en-US" sz="1400" b="0" kern="1200">
            <a:latin typeface="Arial Nova Cond" panose="020B0506020202020204" pitchFamily="34" charset="0"/>
          </a:endParaRPr>
        </a:p>
      </dsp:txBody>
      <dsp:txXfrm>
        <a:off x="2125715" y="3351961"/>
        <a:ext cx="1723702" cy="1034221"/>
      </dsp:txXfrm>
    </dsp:sp>
    <dsp:sp modelId="{FC17E37D-5CC3-44BE-82CB-992AEEB3D0D8}">
      <dsp:nvSpPr>
        <dsp:cNvPr id="0" name=""/>
        <dsp:cNvSpPr/>
      </dsp:nvSpPr>
      <dsp:spPr>
        <a:xfrm>
          <a:off x="4245869" y="3351961"/>
          <a:ext cx="1723702" cy="1034221"/>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2"/>
              </a:solidFill>
              <a:latin typeface="Arial Nova Cond" panose="020B0506020202020204" pitchFamily="34" charset="0"/>
            </a:rPr>
            <a:t>Execute</a:t>
          </a:r>
        </a:p>
        <a:p>
          <a:pPr marL="0" lvl="0" indent="0" algn="ctr" defTabSz="622300">
            <a:lnSpc>
              <a:spcPct val="90000"/>
            </a:lnSpc>
            <a:spcBef>
              <a:spcPct val="0"/>
            </a:spcBef>
            <a:spcAft>
              <a:spcPct val="35000"/>
            </a:spcAft>
            <a:buNone/>
          </a:pPr>
          <a:r>
            <a:rPr lang="en-US" sz="1200" b="0" kern="1200">
              <a:solidFill>
                <a:schemeClr val="tx2"/>
              </a:solidFill>
              <a:latin typeface="Arial Nova Cond" panose="020B0506020202020204" pitchFamily="34" charset="0"/>
            </a:rPr>
            <a:t>Carry out implementation of revised budget model</a:t>
          </a:r>
          <a:br>
            <a:rPr lang="en-US" sz="1100" b="0" kern="1200">
              <a:solidFill>
                <a:schemeClr val="tx2"/>
              </a:solidFill>
              <a:latin typeface="Arial Nova Cond" panose="020B0506020202020204" pitchFamily="34" charset="0"/>
            </a:rPr>
          </a:br>
          <a:endParaRPr lang="en-US" sz="1100" b="0" kern="1200">
            <a:solidFill>
              <a:schemeClr val="tx2"/>
            </a:solidFill>
            <a:latin typeface="Arial Nova Cond" panose="020B0506020202020204" pitchFamily="34" charset="0"/>
          </a:endParaRPr>
        </a:p>
      </dsp:txBody>
      <dsp:txXfrm>
        <a:off x="4245869" y="3351961"/>
        <a:ext cx="1723702" cy="103422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04FC8-502B-400C-A385-F6E888806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F48F6B-25EB-40DA-B21F-B6BAA64D43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7A249B-9AB7-4DAB-8693-A5B9065F9B74}" type="datetimeFigureOut">
              <a:rPr lang="en-US" smtClean="0"/>
              <a:t>8/22/2024</a:t>
            </a:fld>
            <a:endParaRPr lang="en-US"/>
          </a:p>
        </p:txBody>
      </p:sp>
      <p:sp>
        <p:nvSpPr>
          <p:cNvPr id="4" name="Footer Placeholder 3">
            <a:extLst>
              <a:ext uri="{FF2B5EF4-FFF2-40B4-BE49-F238E27FC236}">
                <a16:creationId xmlns:a16="http://schemas.microsoft.com/office/drawing/2014/main" id="{B8D9AEAC-C1DC-494A-ACA1-B1C8B1212B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4459397-7E99-4291-8DD9-3E9A25F022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2CE38F-AA7F-479F-AEB6-2F17EE99E44C}" type="slidenum">
              <a:rPr lang="en-US" smtClean="0"/>
              <a:t>‹#›</a:t>
            </a:fld>
            <a:endParaRPr lang="en-US"/>
          </a:p>
        </p:txBody>
      </p:sp>
    </p:spTree>
    <p:extLst>
      <p:ext uri="{BB962C8B-B14F-4D97-AF65-F5344CB8AC3E}">
        <p14:creationId xmlns:p14="http://schemas.microsoft.com/office/powerpoint/2010/main" val="1041672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0E056B-1C69-4D11-B985-03AD67D51E64}" type="datetimeFigureOut">
              <a:rPr lang="en-US" smtClean="0"/>
              <a:t>8/22/2024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4A30A5-A51C-4509-B8D4-E11AD1E72DF0}" type="slidenum">
              <a:rPr lang="en-US" smtClean="0"/>
              <a:t>‹#›</a:t>
            </a:fld>
            <a:endParaRPr lang="en-US"/>
          </a:p>
        </p:txBody>
      </p:sp>
    </p:spTree>
    <p:extLst>
      <p:ext uri="{BB962C8B-B14F-4D97-AF65-F5344CB8AC3E}">
        <p14:creationId xmlns:p14="http://schemas.microsoft.com/office/powerpoint/2010/main" val="1012504405"/>
      </p:ext>
    </p:extLst>
  </p:cSld>
  <p:clrMap bg1="lt1" tx1="dk1" bg2="lt2" tx2="dk2" accent1="accent1" accent2="accent2" accent3="accent3" accent4="accent4" accent5="accent5" accent6="accent6" hlink="hlink" folHlink="folHlink"/>
  <p:notesStyle>
    <a:lvl1pPr marL="0" algn="l" defTabSz="779069" rtl="0" eaLnBrk="1" latinLnBrk="0" hangingPunct="1">
      <a:defRPr sz="1022" kern="1200">
        <a:solidFill>
          <a:schemeClr val="tx1"/>
        </a:solidFill>
        <a:latin typeface="+mn-lt"/>
        <a:ea typeface="+mn-ea"/>
        <a:cs typeface="+mn-cs"/>
      </a:defRPr>
    </a:lvl1pPr>
    <a:lvl2pPr marL="389534" algn="l" defTabSz="779069" rtl="0" eaLnBrk="1" latinLnBrk="0" hangingPunct="1">
      <a:defRPr sz="1022" kern="1200">
        <a:solidFill>
          <a:schemeClr val="tx1"/>
        </a:solidFill>
        <a:latin typeface="+mn-lt"/>
        <a:ea typeface="+mn-ea"/>
        <a:cs typeface="+mn-cs"/>
      </a:defRPr>
    </a:lvl2pPr>
    <a:lvl3pPr marL="779069" algn="l" defTabSz="779069" rtl="0" eaLnBrk="1" latinLnBrk="0" hangingPunct="1">
      <a:defRPr sz="1022" kern="1200">
        <a:solidFill>
          <a:schemeClr val="tx1"/>
        </a:solidFill>
        <a:latin typeface="+mn-lt"/>
        <a:ea typeface="+mn-ea"/>
        <a:cs typeface="+mn-cs"/>
      </a:defRPr>
    </a:lvl3pPr>
    <a:lvl4pPr marL="1168603" algn="l" defTabSz="779069" rtl="0" eaLnBrk="1" latinLnBrk="0" hangingPunct="1">
      <a:defRPr sz="1022" kern="1200">
        <a:solidFill>
          <a:schemeClr val="tx1"/>
        </a:solidFill>
        <a:latin typeface="+mn-lt"/>
        <a:ea typeface="+mn-ea"/>
        <a:cs typeface="+mn-cs"/>
      </a:defRPr>
    </a:lvl4pPr>
    <a:lvl5pPr marL="1558138" algn="l" defTabSz="779069" rtl="0" eaLnBrk="1" latinLnBrk="0" hangingPunct="1">
      <a:defRPr sz="1022" kern="1200">
        <a:solidFill>
          <a:schemeClr val="tx1"/>
        </a:solidFill>
        <a:latin typeface="+mn-lt"/>
        <a:ea typeface="+mn-ea"/>
        <a:cs typeface="+mn-cs"/>
      </a:defRPr>
    </a:lvl5pPr>
    <a:lvl6pPr marL="1947672" algn="l" defTabSz="779069" rtl="0" eaLnBrk="1" latinLnBrk="0" hangingPunct="1">
      <a:defRPr sz="1022" kern="1200">
        <a:solidFill>
          <a:schemeClr val="tx1"/>
        </a:solidFill>
        <a:latin typeface="+mn-lt"/>
        <a:ea typeface="+mn-ea"/>
        <a:cs typeface="+mn-cs"/>
      </a:defRPr>
    </a:lvl6pPr>
    <a:lvl7pPr marL="2337206" algn="l" defTabSz="779069" rtl="0" eaLnBrk="1" latinLnBrk="0" hangingPunct="1">
      <a:defRPr sz="1022" kern="1200">
        <a:solidFill>
          <a:schemeClr val="tx1"/>
        </a:solidFill>
        <a:latin typeface="+mn-lt"/>
        <a:ea typeface="+mn-ea"/>
        <a:cs typeface="+mn-cs"/>
      </a:defRPr>
    </a:lvl7pPr>
    <a:lvl8pPr marL="2726741" algn="l" defTabSz="779069" rtl="0" eaLnBrk="1" latinLnBrk="0" hangingPunct="1">
      <a:defRPr sz="1022" kern="1200">
        <a:solidFill>
          <a:schemeClr val="tx1"/>
        </a:solidFill>
        <a:latin typeface="+mn-lt"/>
        <a:ea typeface="+mn-ea"/>
        <a:cs typeface="+mn-cs"/>
      </a:defRPr>
    </a:lvl8pPr>
    <a:lvl9pPr marL="3116275" algn="l" defTabSz="779069" rtl="0" eaLnBrk="1" latinLnBrk="0" hangingPunct="1">
      <a:defRPr sz="102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for computer-screen presentations. </a:t>
            </a:r>
          </a:p>
        </p:txBody>
      </p:sp>
      <p:sp>
        <p:nvSpPr>
          <p:cNvPr id="4" name="Slide Number Placeholder 3"/>
          <p:cNvSpPr>
            <a:spLocks noGrp="1"/>
          </p:cNvSpPr>
          <p:nvPr>
            <p:ph type="sldNum" sz="quarter" idx="5"/>
          </p:nvPr>
        </p:nvSpPr>
        <p:spPr/>
        <p:txBody>
          <a:bodyPr/>
          <a:lstStyle/>
          <a:p>
            <a:fld id="{6C4A30A5-A51C-4509-B8D4-E11AD1E72DF0}" type="slidenum">
              <a:rPr lang="en-US" smtClean="0"/>
              <a:t>1</a:t>
            </a:fld>
            <a:endParaRPr lang="en-US"/>
          </a:p>
        </p:txBody>
      </p:sp>
    </p:spTree>
    <p:extLst>
      <p:ext uri="{BB962C8B-B14F-4D97-AF65-F5344CB8AC3E}">
        <p14:creationId xmlns:p14="http://schemas.microsoft.com/office/powerpoint/2010/main" val="3958113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4A30A5-A51C-4509-B8D4-E11AD1E72DF0}" type="slidenum">
              <a:rPr lang="en-US" smtClean="0"/>
              <a:t>4</a:t>
            </a:fld>
            <a:endParaRPr lang="en-US"/>
          </a:p>
        </p:txBody>
      </p:sp>
    </p:spTree>
    <p:extLst>
      <p:ext uri="{BB962C8B-B14F-4D97-AF65-F5344CB8AC3E}">
        <p14:creationId xmlns:p14="http://schemas.microsoft.com/office/powerpoint/2010/main" val="4253888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4A30A5-A51C-4509-B8D4-E11AD1E72DF0}" type="slidenum">
              <a:rPr lang="en-US" smtClean="0"/>
              <a:t>15</a:t>
            </a:fld>
            <a:endParaRPr lang="en-US"/>
          </a:p>
        </p:txBody>
      </p:sp>
    </p:spTree>
    <p:extLst>
      <p:ext uri="{BB962C8B-B14F-4D97-AF65-F5344CB8AC3E}">
        <p14:creationId xmlns:p14="http://schemas.microsoft.com/office/powerpoint/2010/main" val="1646342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4A30A5-A51C-4509-B8D4-E11AD1E72DF0}" type="slidenum">
              <a:rPr lang="en-US" smtClean="0"/>
              <a:t>27</a:t>
            </a:fld>
            <a:endParaRPr lang="en-US"/>
          </a:p>
        </p:txBody>
      </p:sp>
    </p:spTree>
    <p:extLst>
      <p:ext uri="{BB962C8B-B14F-4D97-AF65-F5344CB8AC3E}">
        <p14:creationId xmlns:p14="http://schemas.microsoft.com/office/powerpoint/2010/main" val="1957861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A version of the content disclaimer is available without the “Thank You” overlay if you prefer to show this at the beginning of your presentation,</a:t>
            </a:r>
          </a:p>
          <a:p>
            <a:endParaRPr lang="en-US"/>
          </a:p>
          <a:p>
            <a:r>
              <a:rPr lang="en-US"/>
              <a:t>-----</a:t>
            </a:r>
          </a:p>
          <a:p>
            <a:endParaRPr lang="en-US"/>
          </a:p>
          <a:p>
            <a:r>
              <a:rPr lang="en-US"/>
              <a:t>Presentation Builder path:</a:t>
            </a:r>
          </a:p>
          <a:p>
            <a:endParaRPr lang="en-US"/>
          </a:p>
          <a:p>
            <a:r>
              <a:rPr lang="en-US"/>
              <a:t>https://alliance.mossadams.com/proposalcentral/presentationbuilder/Forms/AllItems.aspx</a:t>
            </a:r>
          </a:p>
          <a:p>
            <a:endParaRPr lang="en-US"/>
          </a:p>
        </p:txBody>
      </p:sp>
      <p:sp>
        <p:nvSpPr>
          <p:cNvPr id="4" name="Slide Number Placeholder 3"/>
          <p:cNvSpPr>
            <a:spLocks noGrp="1"/>
          </p:cNvSpPr>
          <p:nvPr>
            <p:ph type="sldNum" sz="quarter" idx="10"/>
          </p:nvPr>
        </p:nvSpPr>
        <p:spPr/>
        <p:txBody>
          <a:bodyPr/>
          <a:lstStyle/>
          <a:p>
            <a:fld id="{6C4A30A5-A51C-4509-B8D4-E11AD1E72DF0}" type="slidenum">
              <a:rPr lang="en-US" smtClean="0"/>
              <a:t>30</a:t>
            </a:fld>
            <a:endParaRPr lang="en-US"/>
          </a:p>
        </p:txBody>
      </p:sp>
    </p:spTree>
    <p:extLst>
      <p:ext uri="{BB962C8B-B14F-4D97-AF65-F5344CB8AC3E}">
        <p14:creationId xmlns:p14="http://schemas.microsoft.com/office/powerpoint/2010/main" val="1269941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 Cov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71653" y="2853383"/>
            <a:ext cx="6922948" cy="1199888"/>
          </a:xfrm>
        </p:spPr>
        <p:txBody>
          <a:bodyPr anchor="b"/>
          <a:lstStyle>
            <a:lvl1pPr algn="l">
              <a:lnSpc>
                <a:spcPct val="100000"/>
              </a:lnSpc>
              <a:defRPr sz="3800" baseline="0">
                <a:solidFill>
                  <a:schemeClr val="tx2"/>
                </a:solidFill>
              </a:defRPr>
            </a:lvl1pPr>
          </a:lstStyle>
          <a:p>
            <a:r>
              <a:rPr lang="en-US"/>
              <a:t>Click to add </a:t>
            </a:r>
            <a:br>
              <a:rPr lang="en-US"/>
            </a:br>
            <a:r>
              <a:rPr lang="en-US"/>
              <a:t>presentation title</a:t>
            </a:r>
          </a:p>
        </p:txBody>
      </p:sp>
      <p:sp>
        <p:nvSpPr>
          <p:cNvPr id="3" name="Subtitle 2"/>
          <p:cNvSpPr>
            <a:spLocks noGrp="1"/>
          </p:cNvSpPr>
          <p:nvPr>
            <p:ph type="subTitle" idx="1" hasCustomPrompt="1"/>
          </p:nvPr>
        </p:nvSpPr>
        <p:spPr>
          <a:xfrm>
            <a:off x="660400" y="4904509"/>
            <a:ext cx="5029200" cy="1039092"/>
          </a:xfrm>
        </p:spPr>
        <p:txBody>
          <a:bodyPr anchor="t"/>
          <a:lstStyle>
            <a:lvl1pPr marL="0" indent="0" algn="l">
              <a:lnSpc>
                <a:spcPct val="100000"/>
              </a:lnSpc>
              <a:spcAft>
                <a:spcPts val="0"/>
              </a:spcAft>
              <a:buNone/>
              <a:defRPr sz="2000" baseline="0">
                <a:solidFill>
                  <a:schemeClr val="accent6">
                    <a:lumMod val="75000"/>
                  </a:schemeClr>
                </a:solidFill>
                <a:latin typeface="+mn-lt"/>
                <a:cs typeface="Arial" panose="020B0604020202020204" pitchFamily="34" charset="0"/>
              </a:defRPr>
            </a:lvl1pPr>
            <a:lvl2pPr marL="391127" indent="0" algn="ctr">
              <a:buNone/>
              <a:defRPr sz="1711"/>
            </a:lvl2pPr>
            <a:lvl3pPr marL="782254" indent="0" algn="ctr">
              <a:buNone/>
              <a:defRPr sz="1540"/>
            </a:lvl3pPr>
            <a:lvl4pPr marL="1173381" indent="0" algn="ctr">
              <a:buNone/>
              <a:defRPr sz="1369"/>
            </a:lvl4pPr>
            <a:lvl5pPr marL="1564507" indent="0" algn="ctr">
              <a:buNone/>
              <a:defRPr sz="1369"/>
            </a:lvl5pPr>
            <a:lvl6pPr marL="1955635" indent="0" algn="ctr">
              <a:buNone/>
              <a:defRPr sz="1369"/>
            </a:lvl6pPr>
            <a:lvl7pPr marL="2346761" indent="0" algn="ctr">
              <a:buNone/>
              <a:defRPr sz="1369"/>
            </a:lvl7pPr>
            <a:lvl8pPr marL="2737889" indent="0" algn="ctr">
              <a:buNone/>
              <a:defRPr sz="1369"/>
            </a:lvl8pPr>
            <a:lvl9pPr marL="3129015" indent="0" algn="ctr">
              <a:buNone/>
              <a:defRPr sz="1369"/>
            </a:lvl9pPr>
          </a:lstStyle>
          <a:p>
            <a:r>
              <a:rPr lang="en-US"/>
              <a:t>Prepared by Name</a:t>
            </a:r>
          </a:p>
        </p:txBody>
      </p:sp>
      <p:cxnSp>
        <p:nvCxnSpPr>
          <p:cNvPr id="11" name="Straight Connector 10"/>
          <p:cNvCxnSpPr/>
          <p:nvPr userDrawn="1"/>
        </p:nvCxnSpPr>
        <p:spPr>
          <a:xfrm>
            <a:off x="660400" y="4497121"/>
            <a:ext cx="31242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0" name="MathPattern"/>
          <p:cNvGrpSpPr>
            <a:grpSpLocks noChangeAspect="1"/>
          </p:cNvGrpSpPr>
          <p:nvPr/>
        </p:nvGrpSpPr>
        <p:grpSpPr>
          <a:xfrm>
            <a:off x="8658834" y="478631"/>
            <a:ext cx="2059966" cy="5443538"/>
            <a:chOff x="7729234" y="555626"/>
            <a:chExt cx="1820863" cy="5443538"/>
          </a:xfrm>
          <a:solidFill>
            <a:schemeClr val="accent1"/>
          </a:solidFill>
        </p:grpSpPr>
        <p:sp>
          <p:nvSpPr>
            <p:cNvPr id="13" name="Freeform 12"/>
            <p:cNvSpPr>
              <a:spLocks noChangeAspect="1" noEditPoints="1"/>
            </p:cNvSpPr>
            <p:nvPr/>
          </p:nvSpPr>
          <p:spPr bwMode="auto">
            <a:xfrm>
              <a:off x="7729234" y="555626"/>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7" name="Freeform 16"/>
            <p:cNvSpPr>
              <a:spLocks noChangeAspect="1" noEditPoints="1"/>
            </p:cNvSpPr>
            <p:nvPr/>
          </p:nvSpPr>
          <p:spPr bwMode="auto">
            <a:xfrm>
              <a:off x="8407097" y="555626"/>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8" name="Freeform 17"/>
            <p:cNvSpPr>
              <a:spLocks noChangeAspect="1" noEditPoints="1"/>
            </p:cNvSpPr>
            <p:nvPr/>
          </p:nvSpPr>
          <p:spPr bwMode="auto">
            <a:xfrm>
              <a:off x="9153222" y="555626"/>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9" name="Freeform 18"/>
            <p:cNvSpPr>
              <a:spLocks noChangeAspect="1" noEditPoints="1"/>
            </p:cNvSpPr>
            <p:nvPr/>
          </p:nvSpPr>
          <p:spPr bwMode="auto">
            <a:xfrm>
              <a:off x="7729234" y="1230313"/>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0" name="Freeform 19"/>
            <p:cNvSpPr>
              <a:spLocks noChangeAspect="1" noEditPoints="1"/>
            </p:cNvSpPr>
            <p:nvPr/>
          </p:nvSpPr>
          <p:spPr bwMode="auto">
            <a:xfrm>
              <a:off x="8407097" y="1230313"/>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1" name="Freeform 20"/>
            <p:cNvSpPr>
              <a:spLocks noChangeAspect="1" noEditPoints="1"/>
            </p:cNvSpPr>
            <p:nvPr/>
          </p:nvSpPr>
          <p:spPr bwMode="auto">
            <a:xfrm>
              <a:off x="9153222" y="1230313"/>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2" name="Freeform 21"/>
            <p:cNvSpPr>
              <a:spLocks noChangeAspect="1" noEditPoints="1"/>
            </p:cNvSpPr>
            <p:nvPr/>
          </p:nvSpPr>
          <p:spPr bwMode="auto">
            <a:xfrm>
              <a:off x="7729234" y="1974851"/>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3" name="Freeform 22"/>
            <p:cNvSpPr>
              <a:spLocks noChangeAspect="1" noEditPoints="1"/>
            </p:cNvSpPr>
            <p:nvPr/>
          </p:nvSpPr>
          <p:spPr bwMode="auto">
            <a:xfrm>
              <a:off x="8407097" y="1974851"/>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4" name="Freeform 23"/>
            <p:cNvSpPr>
              <a:spLocks noChangeAspect="1" noEditPoints="1"/>
            </p:cNvSpPr>
            <p:nvPr/>
          </p:nvSpPr>
          <p:spPr bwMode="auto">
            <a:xfrm>
              <a:off x="9153222" y="1974851"/>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5" name="Freeform 24"/>
            <p:cNvSpPr>
              <a:spLocks noChangeAspect="1" noEditPoints="1"/>
            </p:cNvSpPr>
            <p:nvPr/>
          </p:nvSpPr>
          <p:spPr bwMode="auto">
            <a:xfrm>
              <a:off x="7729234" y="2719388"/>
              <a:ext cx="677863" cy="742950"/>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6" name="Freeform 25"/>
            <p:cNvSpPr>
              <a:spLocks noChangeAspect="1" noEditPoints="1"/>
            </p:cNvSpPr>
            <p:nvPr/>
          </p:nvSpPr>
          <p:spPr bwMode="auto">
            <a:xfrm>
              <a:off x="8407097" y="2719388"/>
              <a:ext cx="746125" cy="742950"/>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7" name="Freeform 26"/>
            <p:cNvSpPr>
              <a:spLocks noChangeAspect="1" noEditPoints="1"/>
            </p:cNvSpPr>
            <p:nvPr/>
          </p:nvSpPr>
          <p:spPr bwMode="auto">
            <a:xfrm>
              <a:off x="9153222" y="2719388"/>
              <a:ext cx="396875" cy="742950"/>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8" name="Freeform 27"/>
            <p:cNvSpPr>
              <a:spLocks noChangeAspect="1" noEditPoints="1"/>
            </p:cNvSpPr>
            <p:nvPr/>
          </p:nvSpPr>
          <p:spPr bwMode="auto">
            <a:xfrm>
              <a:off x="7729234" y="3462338"/>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9" name="Freeform 28"/>
            <p:cNvSpPr>
              <a:spLocks noChangeAspect="1" noEditPoints="1"/>
            </p:cNvSpPr>
            <p:nvPr/>
          </p:nvSpPr>
          <p:spPr bwMode="auto">
            <a:xfrm>
              <a:off x="8407097" y="3462338"/>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0" name="Freeform 29"/>
            <p:cNvSpPr>
              <a:spLocks noChangeAspect="1" noEditPoints="1"/>
            </p:cNvSpPr>
            <p:nvPr/>
          </p:nvSpPr>
          <p:spPr bwMode="auto">
            <a:xfrm>
              <a:off x="9153222" y="3462338"/>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1" name="Freeform 30"/>
            <p:cNvSpPr>
              <a:spLocks noChangeAspect="1" noEditPoints="1"/>
            </p:cNvSpPr>
            <p:nvPr/>
          </p:nvSpPr>
          <p:spPr bwMode="auto">
            <a:xfrm>
              <a:off x="7729234" y="4206876"/>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2" name="Freeform 31"/>
            <p:cNvSpPr>
              <a:spLocks noChangeAspect="1" noEditPoints="1"/>
            </p:cNvSpPr>
            <p:nvPr/>
          </p:nvSpPr>
          <p:spPr bwMode="auto">
            <a:xfrm>
              <a:off x="8407097" y="4206876"/>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3" name="Freeform 32"/>
            <p:cNvSpPr>
              <a:spLocks noChangeAspect="1" noEditPoints="1"/>
            </p:cNvSpPr>
            <p:nvPr/>
          </p:nvSpPr>
          <p:spPr bwMode="auto">
            <a:xfrm>
              <a:off x="9153222" y="4206876"/>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4" name="Freeform 33"/>
            <p:cNvSpPr>
              <a:spLocks noChangeAspect="1" noEditPoints="1"/>
            </p:cNvSpPr>
            <p:nvPr/>
          </p:nvSpPr>
          <p:spPr bwMode="auto">
            <a:xfrm>
              <a:off x="7729234" y="4951413"/>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5" name="Freeform 34"/>
            <p:cNvSpPr>
              <a:spLocks noChangeAspect="1" noEditPoints="1"/>
            </p:cNvSpPr>
            <p:nvPr/>
          </p:nvSpPr>
          <p:spPr bwMode="auto">
            <a:xfrm>
              <a:off x="8407097" y="4951413"/>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6" name="Freeform 35"/>
            <p:cNvSpPr>
              <a:spLocks noChangeAspect="1" noEditPoints="1"/>
            </p:cNvSpPr>
            <p:nvPr/>
          </p:nvSpPr>
          <p:spPr bwMode="auto">
            <a:xfrm>
              <a:off x="9153222" y="4951413"/>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7" name="Freeform 36"/>
            <p:cNvSpPr>
              <a:spLocks noChangeAspect="1" noEditPoints="1"/>
            </p:cNvSpPr>
            <p:nvPr/>
          </p:nvSpPr>
          <p:spPr bwMode="auto">
            <a:xfrm>
              <a:off x="7730822" y="5695951"/>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8" name="Freeform 37"/>
            <p:cNvSpPr>
              <a:spLocks noChangeAspect="1" noEditPoints="1"/>
            </p:cNvSpPr>
            <p:nvPr/>
          </p:nvSpPr>
          <p:spPr bwMode="auto">
            <a:xfrm>
              <a:off x="8405509" y="5695951"/>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9" name="Freeform 38"/>
            <p:cNvSpPr>
              <a:spLocks noChangeAspect="1" noEditPoints="1"/>
            </p:cNvSpPr>
            <p:nvPr/>
          </p:nvSpPr>
          <p:spPr bwMode="auto">
            <a:xfrm>
              <a:off x="9153222" y="5695951"/>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grpSp>
      <p:sp>
        <p:nvSpPr>
          <p:cNvPr id="40" name="MOSS ADAMS Logo"/>
          <p:cNvSpPr>
            <a:spLocks noChangeAspect="1" noEditPoints="1"/>
          </p:cNvSpPr>
          <p:nvPr/>
        </p:nvSpPr>
        <p:spPr bwMode="auto">
          <a:xfrm>
            <a:off x="660400" y="1333500"/>
            <a:ext cx="2700397" cy="784444"/>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7094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 Cover_Dark">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0400" y="2853383"/>
            <a:ext cx="6934200" cy="1199888"/>
          </a:xfrm>
        </p:spPr>
        <p:txBody>
          <a:bodyPr anchor="b"/>
          <a:lstStyle>
            <a:lvl1pPr algn="l">
              <a:lnSpc>
                <a:spcPct val="100000"/>
              </a:lnSpc>
              <a:defRPr sz="3800" baseline="0">
                <a:solidFill>
                  <a:schemeClr val="tx2"/>
                </a:solidFill>
              </a:defRPr>
            </a:lvl1pPr>
          </a:lstStyle>
          <a:p>
            <a:r>
              <a:rPr lang="en-US"/>
              <a:t>Click to add </a:t>
            </a:r>
            <a:br>
              <a:rPr lang="en-US"/>
            </a:br>
            <a:r>
              <a:rPr lang="en-US"/>
              <a:t>presentation title</a:t>
            </a:r>
          </a:p>
        </p:txBody>
      </p:sp>
      <p:sp>
        <p:nvSpPr>
          <p:cNvPr id="3" name="Subtitle 2"/>
          <p:cNvSpPr>
            <a:spLocks noGrp="1"/>
          </p:cNvSpPr>
          <p:nvPr>
            <p:ph type="subTitle" idx="1" hasCustomPrompt="1"/>
          </p:nvPr>
        </p:nvSpPr>
        <p:spPr>
          <a:xfrm>
            <a:off x="660400" y="4904509"/>
            <a:ext cx="5029200" cy="1039092"/>
          </a:xfrm>
        </p:spPr>
        <p:txBody>
          <a:bodyPr anchor="t"/>
          <a:lstStyle>
            <a:lvl1pPr marL="0" indent="0" algn="l">
              <a:lnSpc>
                <a:spcPct val="100000"/>
              </a:lnSpc>
              <a:spcAft>
                <a:spcPts val="0"/>
              </a:spcAft>
              <a:buNone/>
              <a:defRPr sz="2000" baseline="0">
                <a:solidFill>
                  <a:schemeClr val="accent6">
                    <a:lumMod val="75000"/>
                  </a:schemeClr>
                </a:solidFill>
                <a:latin typeface="+mn-lt"/>
                <a:cs typeface="Arial" panose="020B0604020202020204" pitchFamily="34" charset="0"/>
              </a:defRPr>
            </a:lvl1pPr>
            <a:lvl2pPr marL="391127" indent="0" algn="ctr">
              <a:buNone/>
              <a:defRPr sz="1711"/>
            </a:lvl2pPr>
            <a:lvl3pPr marL="782254" indent="0" algn="ctr">
              <a:buNone/>
              <a:defRPr sz="1540"/>
            </a:lvl3pPr>
            <a:lvl4pPr marL="1173381" indent="0" algn="ctr">
              <a:buNone/>
              <a:defRPr sz="1369"/>
            </a:lvl4pPr>
            <a:lvl5pPr marL="1564507" indent="0" algn="ctr">
              <a:buNone/>
              <a:defRPr sz="1369"/>
            </a:lvl5pPr>
            <a:lvl6pPr marL="1955635" indent="0" algn="ctr">
              <a:buNone/>
              <a:defRPr sz="1369"/>
            </a:lvl6pPr>
            <a:lvl7pPr marL="2346761" indent="0" algn="ctr">
              <a:buNone/>
              <a:defRPr sz="1369"/>
            </a:lvl7pPr>
            <a:lvl8pPr marL="2737889" indent="0" algn="ctr">
              <a:buNone/>
              <a:defRPr sz="1369"/>
            </a:lvl8pPr>
            <a:lvl9pPr marL="3129015" indent="0" algn="ctr">
              <a:buNone/>
              <a:defRPr sz="1369"/>
            </a:lvl9pPr>
          </a:lstStyle>
          <a:p>
            <a:pPr lvl="0"/>
            <a:r>
              <a:rPr lang="en-US"/>
              <a:t>Prepared by Name</a:t>
            </a:r>
          </a:p>
        </p:txBody>
      </p:sp>
      <p:cxnSp>
        <p:nvCxnSpPr>
          <p:cNvPr id="11" name="Straight Connector 10"/>
          <p:cNvCxnSpPr/>
          <p:nvPr userDrawn="1"/>
        </p:nvCxnSpPr>
        <p:spPr>
          <a:xfrm>
            <a:off x="660400" y="4497121"/>
            <a:ext cx="31242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0" name="MathPattern"/>
          <p:cNvGrpSpPr>
            <a:grpSpLocks noChangeAspect="1"/>
          </p:cNvGrpSpPr>
          <p:nvPr/>
        </p:nvGrpSpPr>
        <p:grpSpPr>
          <a:xfrm>
            <a:off x="8658834" y="478631"/>
            <a:ext cx="2059966" cy="5443538"/>
            <a:chOff x="7729234" y="555626"/>
            <a:chExt cx="1820863" cy="5443538"/>
          </a:xfrm>
          <a:solidFill>
            <a:schemeClr val="accent2"/>
          </a:solidFill>
        </p:grpSpPr>
        <p:sp>
          <p:nvSpPr>
            <p:cNvPr id="13" name="Freeform 12"/>
            <p:cNvSpPr>
              <a:spLocks noChangeAspect="1" noEditPoints="1"/>
            </p:cNvSpPr>
            <p:nvPr/>
          </p:nvSpPr>
          <p:spPr bwMode="auto">
            <a:xfrm>
              <a:off x="7729234" y="555626"/>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7" name="Freeform 16"/>
            <p:cNvSpPr>
              <a:spLocks noChangeAspect="1" noEditPoints="1"/>
            </p:cNvSpPr>
            <p:nvPr/>
          </p:nvSpPr>
          <p:spPr bwMode="auto">
            <a:xfrm>
              <a:off x="8407097" y="555626"/>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8" name="Freeform 17"/>
            <p:cNvSpPr>
              <a:spLocks noChangeAspect="1" noEditPoints="1"/>
            </p:cNvSpPr>
            <p:nvPr/>
          </p:nvSpPr>
          <p:spPr bwMode="auto">
            <a:xfrm>
              <a:off x="9153222" y="555626"/>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19" name="Freeform 18"/>
            <p:cNvSpPr>
              <a:spLocks noChangeAspect="1" noEditPoints="1"/>
            </p:cNvSpPr>
            <p:nvPr/>
          </p:nvSpPr>
          <p:spPr bwMode="auto">
            <a:xfrm>
              <a:off x="7729234" y="1230313"/>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0" name="Freeform 19"/>
            <p:cNvSpPr>
              <a:spLocks noChangeAspect="1" noEditPoints="1"/>
            </p:cNvSpPr>
            <p:nvPr/>
          </p:nvSpPr>
          <p:spPr bwMode="auto">
            <a:xfrm>
              <a:off x="8407097" y="1230313"/>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1" name="Freeform 20"/>
            <p:cNvSpPr>
              <a:spLocks noChangeAspect="1" noEditPoints="1"/>
            </p:cNvSpPr>
            <p:nvPr/>
          </p:nvSpPr>
          <p:spPr bwMode="auto">
            <a:xfrm>
              <a:off x="9153222" y="1230313"/>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2" name="Freeform 21"/>
            <p:cNvSpPr>
              <a:spLocks noChangeAspect="1" noEditPoints="1"/>
            </p:cNvSpPr>
            <p:nvPr/>
          </p:nvSpPr>
          <p:spPr bwMode="auto">
            <a:xfrm>
              <a:off x="7729234" y="1974851"/>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3" name="Freeform 22"/>
            <p:cNvSpPr>
              <a:spLocks noChangeAspect="1" noEditPoints="1"/>
            </p:cNvSpPr>
            <p:nvPr/>
          </p:nvSpPr>
          <p:spPr bwMode="auto">
            <a:xfrm>
              <a:off x="8407097" y="1974851"/>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4" name="Freeform 23"/>
            <p:cNvSpPr>
              <a:spLocks noChangeAspect="1" noEditPoints="1"/>
            </p:cNvSpPr>
            <p:nvPr/>
          </p:nvSpPr>
          <p:spPr bwMode="auto">
            <a:xfrm>
              <a:off x="9153222" y="1974851"/>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5" name="Freeform 24"/>
            <p:cNvSpPr>
              <a:spLocks noChangeAspect="1" noEditPoints="1"/>
            </p:cNvSpPr>
            <p:nvPr/>
          </p:nvSpPr>
          <p:spPr bwMode="auto">
            <a:xfrm>
              <a:off x="7729234" y="2719388"/>
              <a:ext cx="677863" cy="742950"/>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6" name="Freeform 25"/>
            <p:cNvSpPr>
              <a:spLocks noChangeAspect="1" noEditPoints="1"/>
            </p:cNvSpPr>
            <p:nvPr/>
          </p:nvSpPr>
          <p:spPr bwMode="auto">
            <a:xfrm>
              <a:off x="8407097" y="2719388"/>
              <a:ext cx="746125" cy="742950"/>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7" name="Freeform 26"/>
            <p:cNvSpPr>
              <a:spLocks noChangeAspect="1" noEditPoints="1"/>
            </p:cNvSpPr>
            <p:nvPr/>
          </p:nvSpPr>
          <p:spPr bwMode="auto">
            <a:xfrm>
              <a:off x="9153222" y="2719388"/>
              <a:ext cx="396875" cy="742950"/>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8" name="Freeform 27"/>
            <p:cNvSpPr>
              <a:spLocks noChangeAspect="1" noEditPoints="1"/>
            </p:cNvSpPr>
            <p:nvPr/>
          </p:nvSpPr>
          <p:spPr bwMode="auto">
            <a:xfrm>
              <a:off x="7729234" y="3462338"/>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29" name="Freeform 28"/>
            <p:cNvSpPr>
              <a:spLocks noChangeAspect="1" noEditPoints="1"/>
            </p:cNvSpPr>
            <p:nvPr/>
          </p:nvSpPr>
          <p:spPr bwMode="auto">
            <a:xfrm>
              <a:off x="8407097" y="3462338"/>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0" name="Freeform 29"/>
            <p:cNvSpPr>
              <a:spLocks noChangeAspect="1" noEditPoints="1"/>
            </p:cNvSpPr>
            <p:nvPr/>
          </p:nvSpPr>
          <p:spPr bwMode="auto">
            <a:xfrm>
              <a:off x="9153222" y="3462338"/>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1" name="Freeform 30"/>
            <p:cNvSpPr>
              <a:spLocks noChangeAspect="1" noEditPoints="1"/>
            </p:cNvSpPr>
            <p:nvPr/>
          </p:nvSpPr>
          <p:spPr bwMode="auto">
            <a:xfrm>
              <a:off x="7729234" y="4206876"/>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2" name="Freeform 31"/>
            <p:cNvSpPr>
              <a:spLocks noChangeAspect="1" noEditPoints="1"/>
            </p:cNvSpPr>
            <p:nvPr/>
          </p:nvSpPr>
          <p:spPr bwMode="auto">
            <a:xfrm>
              <a:off x="8407097" y="4206876"/>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3" name="Freeform 32"/>
            <p:cNvSpPr>
              <a:spLocks noChangeAspect="1" noEditPoints="1"/>
            </p:cNvSpPr>
            <p:nvPr/>
          </p:nvSpPr>
          <p:spPr bwMode="auto">
            <a:xfrm>
              <a:off x="9153222" y="4206876"/>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4" name="Freeform 33"/>
            <p:cNvSpPr>
              <a:spLocks noChangeAspect="1" noEditPoints="1"/>
            </p:cNvSpPr>
            <p:nvPr/>
          </p:nvSpPr>
          <p:spPr bwMode="auto">
            <a:xfrm>
              <a:off x="7729234" y="4951413"/>
              <a:ext cx="677863" cy="744538"/>
            </a:xfrm>
            <a:custGeom>
              <a:avLst/>
              <a:gdLst>
                <a:gd name="T0" fmla="*/ 707 w 707"/>
                <a:gd name="T1" fmla="*/ 73 h 780"/>
                <a:gd name="T2" fmla="*/ 707 w 707"/>
                <a:gd name="T3" fmla="*/ 122 h 780"/>
                <a:gd name="T4" fmla="*/ 438 w 707"/>
                <a:gd name="T5" fmla="*/ 0 h 780"/>
                <a:gd name="T6" fmla="*/ 418 w 707"/>
                <a:gd name="T7" fmla="*/ 4 h 780"/>
                <a:gd name="T8" fmla="*/ 203 w 707"/>
                <a:gd name="T9" fmla="*/ 21 h 780"/>
                <a:gd name="T10" fmla="*/ 24 w 707"/>
                <a:gd name="T11" fmla="*/ 775 h 780"/>
                <a:gd name="T12" fmla="*/ 45 w 707"/>
                <a:gd name="T13" fmla="*/ 589 h 780"/>
                <a:gd name="T14" fmla="*/ 28 w 707"/>
                <a:gd name="T15" fmla="*/ 370 h 780"/>
                <a:gd name="T16" fmla="*/ 20 w 707"/>
                <a:gd name="T17" fmla="*/ 411 h 780"/>
                <a:gd name="T18" fmla="*/ 40 w 707"/>
                <a:gd name="T19" fmla="*/ 206 h 780"/>
                <a:gd name="T20" fmla="*/ 8 w 707"/>
                <a:gd name="T21" fmla="*/ 173 h 780"/>
                <a:gd name="T22" fmla="*/ 45 w 707"/>
                <a:gd name="T23" fmla="*/ 180 h 780"/>
                <a:gd name="T24" fmla="*/ 122 w 707"/>
                <a:gd name="T25" fmla="*/ 658 h 780"/>
                <a:gd name="T26" fmla="*/ 122 w 707"/>
                <a:gd name="T27" fmla="*/ 707 h 780"/>
                <a:gd name="T28" fmla="*/ 146 w 707"/>
                <a:gd name="T29" fmla="*/ 98 h 780"/>
                <a:gd name="T30" fmla="*/ 111 w 707"/>
                <a:gd name="T31" fmla="*/ 471 h 780"/>
                <a:gd name="T32" fmla="*/ 137 w 707"/>
                <a:gd name="T33" fmla="*/ 272 h 780"/>
                <a:gd name="T34" fmla="*/ 106 w 707"/>
                <a:gd name="T35" fmla="*/ 314 h 780"/>
                <a:gd name="T36" fmla="*/ 138 w 707"/>
                <a:gd name="T37" fmla="*/ 510 h 780"/>
                <a:gd name="T38" fmla="*/ 101 w 707"/>
                <a:gd name="T39" fmla="*/ 503 h 780"/>
                <a:gd name="T40" fmla="*/ 235 w 707"/>
                <a:gd name="T41" fmla="*/ 759 h 780"/>
                <a:gd name="T42" fmla="*/ 195 w 707"/>
                <a:gd name="T43" fmla="*/ 390 h 780"/>
                <a:gd name="T44" fmla="*/ 198 w 707"/>
                <a:gd name="T45" fmla="*/ 570 h 780"/>
                <a:gd name="T46" fmla="*/ 240 w 707"/>
                <a:gd name="T47" fmla="*/ 606 h 780"/>
                <a:gd name="T48" fmla="*/ 198 w 707"/>
                <a:gd name="T49" fmla="*/ 564 h 780"/>
                <a:gd name="T50" fmla="*/ 240 w 707"/>
                <a:gd name="T51" fmla="*/ 192 h 780"/>
                <a:gd name="T52" fmla="*/ 195 w 707"/>
                <a:gd name="T53" fmla="*/ 195 h 780"/>
                <a:gd name="T54" fmla="*/ 243 w 707"/>
                <a:gd name="T55" fmla="*/ 195 h 780"/>
                <a:gd name="T56" fmla="*/ 337 w 707"/>
                <a:gd name="T57" fmla="*/ 687 h 780"/>
                <a:gd name="T58" fmla="*/ 313 w 707"/>
                <a:gd name="T59" fmla="*/ 484 h 780"/>
                <a:gd name="T60" fmla="*/ 320 w 707"/>
                <a:gd name="T61" fmla="*/ 492 h 780"/>
                <a:gd name="T62" fmla="*/ 333 w 707"/>
                <a:gd name="T63" fmla="*/ 315 h 780"/>
                <a:gd name="T64" fmla="*/ 337 w 707"/>
                <a:gd name="T65" fmla="*/ 277 h 780"/>
                <a:gd name="T66" fmla="*/ 337 w 707"/>
                <a:gd name="T67" fmla="*/ 113 h 780"/>
                <a:gd name="T68" fmla="*/ 296 w 707"/>
                <a:gd name="T69" fmla="*/ 77 h 780"/>
                <a:gd name="T70" fmla="*/ 337 w 707"/>
                <a:gd name="T71" fmla="*/ 119 h 780"/>
                <a:gd name="T72" fmla="*/ 410 w 707"/>
                <a:gd name="T73" fmla="*/ 760 h 780"/>
                <a:gd name="T74" fmla="*/ 438 w 707"/>
                <a:gd name="T75" fmla="*/ 195 h 780"/>
                <a:gd name="T76" fmla="*/ 403 w 707"/>
                <a:gd name="T77" fmla="*/ 569 h 780"/>
                <a:gd name="T78" fmla="*/ 430 w 707"/>
                <a:gd name="T79" fmla="*/ 596 h 780"/>
                <a:gd name="T80" fmla="*/ 398 w 707"/>
                <a:gd name="T81" fmla="*/ 606 h 780"/>
                <a:gd name="T82" fmla="*/ 430 w 707"/>
                <a:gd name="T83" fmla="*/ 411 h 780"/>
                <a:gd name="T84" fmla="*/ 398 w 707"/>
                <a:gd name="T85" fmla="*/ 369 h 780"/>
                <a:gd name="T86" fmla="*/ 496 w 707"/>
                <a:gd name="T87" fmla="*/ 704 h 780"/>
                <a:gd name="T88" fmla="*/ 527 w 707"/>
                <a:gd name="T89" fmla="*/ 662 h 780"/>
                <a:gd name="T90" fmla="*/ 491 w 707"/>
                <a:gd name="T91" fmla="*/ 484 h 780"/>
                <a:gd name="T92" fmla="*/ 515 w 707"/>
                <a:gd name="T93" fmla="*/ 272 h 780"/>
                <a:gd name="T94" fmla="*/ 508 w 707"/>
                <a:gd name="T95" fmla="*/ 314 h 780"/>
                <a:gd name="T96" fmla="*/ 533 w 707"/>
                <a:gd name="T97" fmla="*/ 114 h 780"/>
                <a:gd name="T98" fmla="*/ 495 w 707"/>
                <a:gd name="T99" fmla="*/ 76 h 780"/>
                <a:gd name="T100" fmla="*/ 532 w 707"/>
                <a:gd name="T101" fmla="*/ 82 h 780"/>
                <a:gd name="T102" fmla="*/ 625 w 707"/>
                <a:gd name="T103" fmla="*/ 401 h 780"/>
                <a:gd name="T104" fmla="*/ 630 w 707"/>
                <a:gd name="T105" fmla="*/ 369 h 780"/>
                <a:gd name="T106" fmla="*/ 630 w 707"/>
                <a:gd name="T107" fmla="*/ 211 h 780"/>
                <a:gd name="T108" fmla="*/ 588 w 707"/>
                <a:gd name="T109" fmla="*/ 180 h 780"/>
                <a:gd name="T110" fmla="*/ 630 w 707"/>
                <a:gd name="T111" fmla="*/ 211 h 780"/>
                <a:gd name="T112" fmla="*/ 686 w 707"/>
                <a:gd name="T113" fmla="*/ 297 h 780"/>
                <a:gd name="T114" fmla="*/ 696 w 707"/>
                <a:gd name="T115" fmla="*/ 666 h 780"/>
                <a:gd name="T116" fmla="*/ 707 w 707"/>
                <a:gd name="T117" fmla="*/ 483 h 780"/>
                <a:gd name="T118" fmla="*/ 613 w 707"/>
                <a:gd name="T119" fmla="*/ 606 h 780"/>
                <a:gd name="T120" fmla="*/ 609 w 707"/>
                <a:gd name="T121" fmla="*/ 561 h 780"/>
                <a:gd name="T122" fmla="*/ 609 w 707"/>
                <a:gd name="T123" fmla="*/ 610 h 780"/>
                <a:gd name="T124" fmla="*/ 8 w 707"/>
                <a:gd name="T125"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780">
                  <a:moveTo>
                    <a:pt x="585" y="780"/>
                  </a:moveTo>
                  <a:lnTo>
                    <a:pt x="585" y="780"/>
                  </a:lnTo>
                  <a:lnTo>
                    <a:pt x="633" y="780"/>
                  </a:lnTo>
                  <a:cubicBezTo>
                    <a:pt x="633" y="778"/>
                    <a:pt x="632" y="777"/>
                    <a:pt x="630" y="777"/>
                  </a:cubicBezTo>
                  <a:lnTo>
                    <a:pt x="588" y="777"/>
                  </a:lnTo>
                  <a:cubicBezTo>
                    <a:pt x="586" y="777"/>
                    <a:pt x="585" y="778"/>
                    <a:pt x="585" y="780"/>
                  </a:cubicBezTo>
                  <a:close/>
                  <a:moveTo>
                    <a:pt x="707" y="73"/>
                  </a:moveTo>
                  <a:lnTo>
                    <a:pt x="707" y="73"/>
                  </a:lnTo>
                  <a:cubicBezTo>
                    <a:pt x="704" y="73"/>
                    <a:pt x="703" y="75"/>
                    <a:pt x="703" y="77"/>
                  </a:cubicBezTo>
                  <a:lnTo>
                    <a:pt x="703" y="94"/>
                  </a:lnTo>
                  <a:lnTo>
                    <a:pt x="686" y="94"/>
                  </a:lnTo>
                  <a:cubicBezTo>
                    <a:pt x="684" y="94"/>
                    <a:pt x="682" y="96"/>
                    <a:pt x="682" y="98"/>
                  </a:cubicBezTo>
                  <a:cubicBezTo>
                    <a:pt x="682" y="100"/>
                    <a:pt x="684" y="102"/>
                    <a:pt x="686" y="102"/>
                  </a:cubicBezTo>
                  <a:lnTo>
                    <a:pt x="703" y="102"/>
                  </a:lnTo>
                  <a:lnTo>
                    <a:pt x="703" y="119"/>
                  </a:lnTo>
                  <a:cubicBezTo>
                    <a:pt x="703" y="121"/>
                    <a:pt x="704" y="122"/>
                    <a:pt x="707" y="122"/>
                  </a:cubicBezTo>
                  <a:lnTo>
                    <a:pt x="707" y="73"/>
                  </a:lnTo>
                  <a:close/>
                  <a:moveTo>
                    <a:pt x="633" y="0"/>
                  </a:moveTo>
                  <a:lnTo>
                    <a:pt x="633" y="0"/>
                  </a:lnTo>
                  <a:lnTo>
                    <a:pt x="585" y="0"/>
                  </a:lnTo>
                  <a:cubicBezTo>
                    <a:pt x="585" y="2"/>
                    <a:pt x="586" y="4"/>
                    <a:pt x="588" y="4"/>
                  </a:cubicBezTo>
                  <a:lnTo>
                    <a:pt x="630" y="4"/>
                  </a:lnTo>
                  <a:cubicBezTo>
                    <a:pt x="632" y="4"/>
                    <a:pt x="633" y="2"/>
                    <a:pt x="633" y="0"/>
                  </a:cubicBezTo>
                  <a:close/>
                  <a:moveTo>
                    <a:pt x="438" y="0"/>
                  </a:moveTo>
                  <a:lnTo>
                    <a:pt x="438" y="0"/>
                  </a:lnTo>
                  <a:lnTo>
                    <a:pt x="390" y="0"/>
                  </a:lnTo>
                  <a:cubicBezTo>
                    <a:pt x="390" y="2"/>
                    <a:pt x="391" y="4"/>
                    <a:pt x="393" y="4"/>
                  </a:cubicBezTo>
                  <a:lnTo>
                    <a:pt x="410" y="4"/>
                  </a:lnTo>
                  <a:lnTo>
                    <a:pt x="410" y="21"/>
                  </a:lnTo>
                  <a:cubicBezTo>
                    <a:pt x="410" y="23"/>
                    <a:pt x="412" y="25"/>
                    <a:pt x="414" y="25"/>
                  </a:cubicBezTo>
                  <a:cubicBezTo>
                    <a:pt x="416" y="25"/>
                    <a:pt x="418" y="23"/>
                    <a:pt x="418" y="21"/>
                  </a:cubicBezTo>
                  <a:lnTo>
                    <a:pt x="418" y="4"/>
                  </a:lnTo>
                  <a:lnTo>
                    <a:pt x="435" y="4"/>
                  </a:lnTo>
                  <a:cubicBezTo>
                    <a:pt x="437" y="4"/>
                    <a:pt x="438" y="2"/>
                    <a:pt x="438" y="0"/>
                  </a:cubicBezTo>
                  <a:close/>
                  <a:moveTo>
                    <a:pt x="224" y="0"/>
                  </a:moveTo>
                  <a:lnTo>
                    <a:pt x="224" y="0"/>
                  </a:lnTo>
                  <a:lnTo>
                    <a:pt x="214" y="0"/>
                  </a:lnTo>
                  <a:lnTo>
                    <a:pt x="198" y="16"/>
                  </a:lnTo>
                  <a:cubicBezTo>
                    <a:pt x="197" y="17"/>
                    <a:pt x="197" y="20"/>
                    <a:pt x="198" y="21"/>
                  </a:cubicBezTo>
                  <a:cubicBezTo>
                    <a:pt x="200" y="23"/>
                    <a:pt x="202" y="23"/>
                    <a:pt x="203" y="21"/>
                  </a:cubicBezTo>
                  <a:lnTo>
                    <a:pt x="224" y="0"/>
                  </a:lnTo>
                  <a:close/>
                  <a:moveTo>
                    <a:pt x="19" y="780"/>
                  </a:moveTo>
                  <a:lnTo>
                    <a:pt x="19" y="780"/>
                  </a:lnTo>
                  <a:lnTo>
                    <a:pt x="29" y="780"/>
                  </a:lnTo>
                  <a:lnTo>
                    <a:pt x="45" y="765"/>
                  </a:lnTo>
                  <a:cubicBezTo>
                    <a:pt x="46" y="763"/>
                    <a:pt x="46" y="761"/>
                    <a:pt x="45" y="759"/>
                  </a:cubicBezTo>
                  <a:cubicBezTo>
                    <a:pt x="43" y="758"/>
                    <a:pt x="41" y="758"/>
                    <a:pt x="40" y="759"/>
                  </a:cubicBezTo>
                  <a:lnTo>
                    <a:pt x="24" y="775"/>
                  </a:lnTo>
                  <a:lnTo>
                    <a:pt x="8" y="759"/>
                  </a:lnTo>
                  <a:cubicBezTo>
                    <a:pt x="7" y="758"/>
                    <a:pt x="5" y="758"/>
                    <a:pt x="3" y="759"/>
                  </a:cubicBezTo>
                  <a:cubicBezTo>
                    <a:pt x="2" y="761"/>
                    <a:pt x="2" y="763"/>
                    <a:pt x="3" y="765"/>
                  </a:cubicBezTo>
                  <a:lnTo>
                    <a:pt x="19" y="780"/>
                  </a:lnTo>
                  <a:close/>
                  <a:moveTo>
                    <a:pt x="0" y="585"/>
                  </a:moveTo>
                  <a:lnTo>
                    <a:pt x="0" y="585"/>
                  </a:lnTo>
                  <a:cubicBezTo>
                    <a:pt x="0" y="587"/>
                    <a:pt x="1" y="589"/>
                    <a:pt x="3" y="589"/>
                  </a:cubicBezTo>
                  <a:lnTo>
                    <a:pt x="45" y="589"/>
                  </a:lnTo>
                  <a:cubicBezTo>
                    <a:pt x="47" y="589"/>
                    <a:pt x="48" y="587"/>
                    <a:pt x="48" y="585"/>
                  </a:cubicBezTo>
                  <a:cubicBezTo>
                    <a:pt x="48" y="583"/>
                    <a:pt x="47" y="582"/>
                    <a:pt x="45" y="582"/>
                  </a:cubicBezTo>
                  <a:lnTo>
                    <a:pt x="3" y="582"/>
                  </a:lnTo>
                  <a:cubicBezTo>
                    <a:pt x="1" y="582"/>
                    <a:pt x="0" y="583"/>
                    <a:pt x="0" y="585"/>
                  </a:cubicBezTo>
                  <a:close/>
                  <a:moveTo>
                    <a:pt x="45" y="387"/>
                  </a:moveTo>
                  <a:lnTo>
                    <a:pt x="45" y="387"/>
                  </a:lnTo>
                  <a:lnTo>
                    <a:pt x="28" y="387"/>
                  </a:lnTo>
                  <a:lnTo>
                    <a:pt x="28" y="370"/>
                  </a:lnTo>
                  <a:cubicBezTo>
                    <a:pt x="28" y="368"/>
                    <a:pt x="26" y="366"/>
                    <a:pt x="24" y="366"/>
                  </a:cubicBezTo>
                  <a:cubicBezTo>
                    <a:pt x="22" y="366"/>
                    <a:pt x="20" y="368"/>
                    <a:pt x="20" y="370"/>
                  </a:cubicBezTo>
                  <a:lnTo>
                    <a:pt x="20" y="387"/>
                  </a:lnTo>
                  <a:lnTo>
                    <a:pt x="3" y="387"/>
                  </a:lnTo>
                  <a:cubicBezTo>
                    <a:pt x="1" y="387"/>
                    <a:pt x="0" y="388"/>
                    <a:pt x="0" y="390"/>
                  </a:cubicBezTo>
                  <a:cubicBezTo>
                    <a:pt x="0" y="392"/>
                    <a:pt x="1" y="394"/>
                    <a:pt x="3" y="394"/>
                  </a:cubicBezTo>
                  <a:lnTo>
                    <a:pt x="20" y="394"/>
                  </a:lnTo>
                  <a:lnTo>
                    <a:pt x="20" y="411"/>
                  </a:lnTo>
                  <a:cubicBezTo>
                    <a:pt x="20" y="413"/>
                    <a:pt x="22" y="415"/>
                    <a:pt x="24" y="415"/>
                  </a:cubicBezTo>
                  <a:cubicBezTo>
                    <a:pt x="26" y="415"/>
                    <a:pt x="28" y="413"/>
                    <a:pt x="28" y="411"/>
                  </a:cubicBezTo>
                  <a:lnTo>
                    <a:pt x="28" y="394"/>
                  </a:lnTo>
                  <a:lnTo>
                    <a:pt x="45" y="394"/>
                  </a:lnTo>
                  <a:cubicBezTo>
                    <a:pt x="47" y="394"/>
                    <a:pt x="48" y="392"/>
                    <a:pt x="48" y="390"/>
                  </a:cubicBezTo>
                  <a:cubicBezTo>
                    <a:pt x="48" y="388"/>
                    <a:pt x="47" y="387"/>
                    <a:pt x="45" y="387"/>
                  </a:cubicBezTo>
                  <a:close/>
                  <a:moveTo>
                    <a:pt x="40" y="206"/>
                  </a:moveTo>
                  <a:lnTo>
                    <a:pt x="40" y="206"/>
                  </a:lnTo>
                  <a:cubicBezTo>
                    <a:pt x="37" y="206"/>
                    <a:pt x="35" y="209"/>
                    <a:pt x="35" y="212"/>
                  </a:cubicBezTo>
                  <a:cubicBezTo>
                    <a:pt x="35" y="215"/>
                    <a:pt x="37" y="217"/>
                    <a:pt x="40" y="217"/>
                  </a:cubicBezTo>
                  <a:cubicBezTo>
                    <a:pt x="44" y="217"/>
                    <a:pt x="46" y="215"/>
                    <a:pt x="46" y="212"/>
                  </a:cubicBezTo>
                  <a:cubicBezTo>
                    <a:pt x="46" y="209"/>
                    <a:pt x="44" y="206"/>
                    <a:pt x="40" y="206"/>
                  </a:cubicBezTo>
                  <a:close/>
                  <a:moveTo>
                    <a:pt x="8" y="185"/>
                  </a:moveTo>
                  <a:lnTo>
                    <a:pt x="8" y="185"/>
                  </a:lnTo>
                  <a:cubicBezTo>
                    <a:pt x="11" y="185"/>
                    <a:pt x="13" y="182"/>
                    <a:pt x="13" y="179"/>
                  </a:cubicBezTo>
                  <a:cubicBezTo>
                    <a:pt x="13" y="176"/>
                    <a:pt x="11" y="173"/>
                    <a:pt x="8" y="173"/>
                  </a:cubicBezTo>
                  <a:cubicBezTo>
                    <a:pt x="5" y="173"/>
                    <a:pt x="2" y="176"/>
                    <a:pt x="2" y="179"/>
                  </a:cubicBezTo>
                  <a:cubicBezTo>
                    <a:pt x="2" y="182"/>
                    <a:pt x="5" y="185"/>
                    <a:pt x="8" y="185"/>
                  </a:cubicBezTo>
                  <a:close/>
                  <a:moveTo>
                    <a:pt x="40" y="174"/>
                  </a:moveTo>
                  <a:lnTo>
                    <a:pt x="40" y="174"/>
                  </a:lnTo>
                  <a:lnTo>
                    <a:pt x="3" y="211"/>
                  </a:lnTo>
                  <a:cubicBezTo>
                    <a:pt x="2" y="212"/>
                    <a:pt x="2" y="215"/>
                    <a:pt x="3" y="216"/>
                  </a:cubicBezTo>
                  <a:cubicBezTo>
                    <a:pt x="5" y="218"/>
                    <a:pt x="7" y="218"/>
                    <a:pt x="8" y="216"/>
                  </a:cubicBezTo>
                  <a:lnTo>
                    <a:pt x="45" y="180"/>
                  </a:lnTo>
                  <a:cubicBezTo>
                    <a:pt x="46" y="178"/>
                    <a:pt x="46" y="176"/>
                    <a:pt x="45" y="174"/>
                  </a:cubicBezTo>
                  <a:cubicBezTo>
                    <a:pt x="43" y="173"/>
                    <a:pt x="41" y="173"/>
                    <a:pt x="40" y="174"/>
                  </a:cubicBezTo>
                  <a:close/>
                  <a:moveTo>
                    <a:pt x="146" y="683"/>
                  </a:moveTo>
                  <a:lnTo>
                    <a:pt x="146" y="683"/>
                  </a:lnTo>
                  <a:cubicBezTo>
                    <a:pt x="146" y="681"/>
                    <a:pt x="144" y="679"/>
                    <a:pt x="142" y="679"/>
                  </a:cubicBezTo>
                  <a:lnTo>
                    <a:pt x="125" y="679"/>
                  </a:lnTo>
                  <a:lnTo>
                    <a:pt x="125" y="662"/>
                  </a:lnTo>
                  <a:cubicBezTo>
                    <a:pt x="125" y="660"/>
                    <a:pt x="124" y="658"/>
                    <a:pt x="122" y="658"/>
                  </a:cubicBezTo>
                  <a:cubicBezTo>
                    <a:pt x="119" y="658"/>
                    <a:pt x="118" y="660"/>
                    <a:pt x="118" y="662"/>
                  </a:cubicBezTo>
                  <a:lnTo>
                    <a:pt x="118" y="679"/>
                  </a:lnTo>
                  <a:lnTo>
                    <a:pt x="101" y="679"/>
                  </a:lnTo>
                  <a:cubicBezTo>
                    <a:pt x="99" y="679"/>
                    <a:pt x="97" y="681"/>
                    <a:pt x="97" y="683"/>
                  </a:cubicBezTo>
                  <a:cubicBezTo>
                    <a:pt x="97" y="685"/>
                    <a:pt x="99" y="687"/>
                    <a:pt x="101" y="687"/>
                  </a:cubicBezTo>
                  <a:lnTo>
                    <a:pt x="118" y="687"/>
                  </a:lnTo>
                  <a:lnTo>
                    <a:pt x="118" y="704"/>
                  </a:lnTo>
                  <a:cubicBezTo>
                    <a:pt x="118" y="706"/>
                    <a:pt x="119" y="707"/>
                    <a:pt x="122" y="707"/>
                  </a:cubicBezTo>
                  <a:cubicBezTo>
                    <a:pt x="124" y="707"/>
                    <a:pt x="125" y="706"/>
                    <a:pt x="125" y="704"/>
                  </a:cubicBezTo>
                  <a:lnTo>
                    <a:pt x="125" y="687"/>
                  </a:lnTo>
                  <a:lnTo>
                    <a:pt x="142" y="687"/>
                  </a:lnTo>
                  <a:cubicBezTo>
                    <a:pt x="144" y="687"/>
                    <a:pt x="146" y="685"/>
                    <a:pt x="146" y="683"/>
                  </a:cubicBezTo>
                  <a:close/>
                  <a:moveTo>
                    <a:pt x="101" y="102"/>
                  </a:moveTo>
                  <a:lnTo>
                    <a:pt x="101" y="102"/>
                  </a:lnTo>
                  <a:lnTo>
                    <a:pt x="142" y="102"/>
                  </a:lnTo>
                  <a:cubicBezTo>
                    <a:pt x="144" y="102"/>
                    <a:pt x="146" y="100"/>
                    <a:pt x="146" y="98"/>
                  </a:cubicBezTo>
                  <a:cubicBezTo>
                    <a:pt x="146" y="96"/>
                    <a:pt x="144" y="94"/>
                    <a:pt x="142" y="94"/>
                  </a:cubicBezTo>
                  <a:lnTo>
                    <a:pt x="101" y="94"/>
                  </a:lnTo>
                  <a:cubicBezTo>
                    <a:pt x="99" y="94"/>
                    <a:pt x="97" y="96"/>
                    <a:pt x="97" y="98"/>
                  </a:cubicBezTo>
                  <a:cubicBezTo>
                    <a:pt x="97" y="100"/>
                    <a:pt x="99" y="102"/>
                    <a:pt x="101" y="102"/>
                  </a:cubicBezTo>
                  <a:close/>
                  <a:moveTo>
                    <a:pt x="100" y="471"/>
                  </a:moveTo>
                  <a:lnTo>
                    <a:pt x="100" y="471"/>
                  </a:lnTo>
                  <a:cubicBezTo>
                    <a:pt x="100" y="475"/>
                    <a:pt x="102" y="477"/>
                    <a:pt x="105" y="477"/>
                  </a:cubicBezTo>
                  <a:cubicBezTo>
                    <a:pt x="108" y="477"/>
                    <a:pt x="111" y="475"/>
                    <a:pt x="111" y="471"/>
                  </a:cubicBezTo>
                  <a:cubicBezTo>
                    <a:pt x="111" y="468"/>
                    <a:pt x="108" y="466"/>
                    <a:pt x="105" y="466"/>
                  </a:cubicBezTo>
                  <a:cubicBezTo>
                    <a:pt x="102" y="466"/>
                    <a:pt x="100" y="468"/>
                    <a:pt x="100" y="471"/>
                  </a:cubicBezTo>
                  <a:close/>
                  <a:moveTo>
                    <a:pt x="142" y="308"/>
                  </a:moveTo>
                  <a:lnTo>
                    <a:pt x="142" y="308"/>
                  </a:lnTo>
                  <a:lnTo>
                    <a:pt x="127" y="293"/>
                  </a:lnTo>
                  <a:lnTo>
                    <a:pt x="142" y="277"/>
                  </a:lnTo>
                  <a:cubicBezTo>
                    <a:pt x="144" y="276"/>
                    <a:pt x="144" y="273"/>
                    <a:pt x="142" y="272"/>
                  </a:cubicBezTo>
                  <a:cubicBezTo>
                    <a:pt x="141" y="271"/>
                    <a:pt x="139" y="271"/>
                    <a:pt x="137" y="272"/>
                  </a:cubicBezTo>
                  <a:lnTo>
                    <a:pt x="122" y="288"/>
                  </a:lnTo>
                  <a:lnTo>
                    <a:pt x="106" y="272"/>
                  </a:lnTo>
                  <a:cubicBezTo>
                    <a:pt x="104" y="271"/>
                    <a:pt x="102" y="271"/>
                    <a:pt x="101" y="272"/>
                  </a:cubicBezTo>
                  <a:cubicBezTo>
                    <a:pt x="99" y="273"/>
                    <a:pt x="99" y="276"/>
                    <a:pt x="101" y="277"/>
                  </a:cubicBezTo>
                  <a:lnTo>
                    <a:pt x="116" y="293"/>
                  </a:lnTo>
                  <a:lnTo>
                    <a:pt x="101" y="308"/>
                  </a:lnTo>
                  <a:cubicBezTo>
                    <a:pt x="99" y="310"/>
                    <a:pt x="99" y="312"/>
                    <a:pt x="101" y="314"/>
                  </a:cubicBezTo>
                  <a:cubicBezTo>
                    <a:pt x="102" y="315"/>
                    <a:pt x="104" y="315"/>
                    <a:pt x="106" y="314"/>
                  </a:cubicBezTo>
                  <a:lnTo>
                    <a:pt x="122" y="298"/>
                  </a:lnTo>
                  <a:lnTo>
                    <a:pt x="137" y="314"/>
                  </a:lnTo>
                  <a:cubicBezTo>
                    <a:pt x="139" y="315"/>
                    <a:pt x="141" y="315"/>
                    <a:pt x="142" y="314"/>
                  </a:cubicBezTo>
                  <a:cubicBezTo>
                    <a:pt x="144" y="312"/>
                    <a:pt x="144" y="310"/>
                    <a:pt x="142" y="308"/>
                  </a:cubicBezTo>
                  <a:close/>
                  <a:moveTo>
                    <a:pt x="138" y="499"/>
                  </a:moveTo>
                  <a:lnTo>
                    <a:pt x="138" y="499"/>
                  </a:lnTo>
                  <a:cubicBezTo>
                    <a:pt x="135" y="499"/>
                    <a:pt x="132" y="501"/>
                    <a:pt x="132" y="504"/>
                  </a:cubicBezTo>
                  <a:cubicBezTo>
                    <a:pt x="132" y="507"/>
                    <a:pt x="135" y="510"/>
                    <a:pt x="138" y="510"/>
                  </a:cubicBezTo>
                  <a:cubicBezTo>
                    <a:pt x="141" y="510"/>
                    <a:pt x="143" y="507"/>
                    <a:pt x="143" y="504"/>
                  </a:cubicBezTo>
                  <a:cubicBezTo>
                    <a:pt x="143" y="501"/>
                    <a:pt x="141" y="499"/>
                    <a:pt x="138" y="499"/>
                  </a:cubicBezTo>
                  <a:close/>
                  <a:moveTo>
                    <a:pt x="106" y="509"/>
                  </a:moveTo>
                  <a:lnTo>
                    <a:pt x="106" y="509"/>
                  </a:lnTo>
                  <a:lnTo>
                    <a:pt x="142" y="472"/>
                  </a:lnTo>
                  <a:cubicBezTo>
                    <a:pt x="144" y="471"/>
                    <a:pt x="144" y="468"/>
                    <a:pt x="142" y="467"/>
                  </a:cubicBezTo>
                  <a:cubicBezTo>
                    <a:pt x="141" y="466"/>
                    <a:pt x="139" y="466"/>
                    <a:pt x="137" y="467"/>
                  </a:cubicBezTo>
                  <a:lnTo>
                    <a:pt x="101" y="503"/>
                  </a:lnTo>
                  <a:cubicBezTo>
                    <a:pt x="99" y="505"/>
                    <a:pt x="99" y="507"/>
                    <a:pt x="101" y="509"/>
                  </a:cubicBezTo>
                  <a:cubicBezTo>
                    <a:pt x="102" y="510"/>
                    <a:pt x="104" y="510"/>
                    <a:pt x="106" y="509"/>
                  </a:cubicBezTo>
                  <a:close/>
                  <a:moveTo>
                    <a:pt x="214" y="780"/>
                  </a:moveTo>
                  <a:lnTo>
                    <a:pt x="214" y="780"/>
                  </a:lnTo>
                  <a:lnTo>
                    <a:pt x="224" y="780"/>
                  </a:lnTo>
                  <a:lnTo>
                    <a:pt x="240" y="765"/>
                  </a:lnTo>
                  <a:cubicBezTo>
                    <a:pt x="241" y="763"/>
                    <a:pt x="241" y="761"/>
                    <a:pt x="240" y="759"/>
                  </a:cubicBezTo>
                  <a:cubicBezTo>
                    <a:pt x="238" y="758"/>
                    <a:pt x="236" y="758"/>
                    <a:pt x="235" y="759"/>
                  </a:cubicBezTo>
                  <a:lnTo>
                    <a:pt x="214" y="780"/>
                  </a:lnTo>
                  <a:close/>
                  <a:moveTo>
                    <a:pt x="198" y="394"/>
                  </a:moveTo>
                  <a:lnTo>
                    <a:pt x="198" y="394"/>
                  </a:lnTo>
                  <a:lnTo>
                    <a:pt x="240" y="394"/>
                  </a:lnTo>
                  <a:cubicBezTo>
                    <a:pt x="242" y="394"/>
                    <a:pt x="243" y="392"/>
                    <a:pt x="243" y="390"/>
                  </a:cubicBezTo>
                  <a:cubicBezTo>
                    <a:pt x="243" y="388"/>
                    <a:pt x="242" y="387"/>
                    <a:pt x="240" y="387"/>
                  </a:cubicBezTo>
                  <a:lnTo>
                    <a:pt x="198" y="387"/>
                  </a:lnTo>
                  <a:cubicBezTo>
                    <a:pt x="196" y="387"/>
                    <a:pt x="195" y="388"/>
                    <a:pt x="195" y="390"/>
                  </a:cubicBezTo>
                  <a:cubicBezTo>
                    <a:pt x="195" y="392"/>
                    <a:pt x="196" y="394"/>
                    <a:pt x="198" y="394"/>
                  </a:cubicBezTo>
                  <a:close/>
                  <a:moveTo>
                    <a:pt x="197" y="764"/>
                  </a:moveTo>
                  <a:lnTo>
                    <a:pt x="197" y="764"/>
                  </a:lnTo>
                  <a:cubicBezTo>
                    <a:pt x="197" y="767"/>
                    <a:pt x="200" y="770"/>
                    <a:pt x="203" y="770"/>
                  </a:cubicBezTo>
                  <a:cubicBezTo>
                    <a:pt x="206" y="770"/>
                    <a:pt x="208" y="767"/>
                    <a:pt x="208" y="764"/>
                  </a:cubicBezTo>
                  <a:cubicBezTo>
                    <a:pt x="208" y="761"/>
                    <a:pt x="206" y="758"/>
                    <a:pt x="203" y="758"/>
                  </a:cubicBezTo>
                  <a:cubicBezTo>
                    <a:pt x="200" y="758"/>
                    <a:pt x="197" y="761"/>
                    <a:pt x="197" y="764"/>
                  </a:cubicBezTo>
                  <a:close/>
                  <a:moveTo>
                    <a:pt x="198" y="570"/>
                  </a:moveTo>
                  <a:lnTo>
                    <a:pt x="198" y="570"/>
                  </a:lnTo>
                  <a:lnTo>
                    <a:pt x="214" y="585"/>
                  </a:lnTo>
                  <a:lnTo>
                    <a:pt x="198" y="601"/>
                  </a:lnTo>
                  <a:cubicBezTo>
                    <a:pt x="197" y="602"/>
                    <a:pt x="197" y="605"/>
                    <a:pt x="198" y="606"/>
                  </a:cubicBezTo>
                  <a:cubicBezTo>
                    <a:pt x="200" y="608"/>
                    <a:pt x="202" y="608"/>
                    <a:pt x="203" y="606"/>
                  </a:cubicBezTo>
                  <a:lnTo>
                    <a:pt x="219" y="591"/>
                  </a:lnTo>
                  <a:lnTo>
                    <a:pt x="235" y="606"/>
                  </a:lnTo>
                  <a:cubicBezTo>
                    <a:pt x="236" y="608"/>
                    <a:pt x="238" y="608"/>
                    <a:pt x="240" y="606"/>
                  </a:cubicBezTo>
                  <a:cubicBezTo>
                    <a:pt x="241" y="605"/>
                    <a:pt x="241" y="602"/>
                    <a:pt x="240" y="601"/>
                  </a:cubicBezTo>
                  <a:lnTo>
                    <a:pt x="224" y="585"/>
                  </a:lnTo>
                  <a:lnTo>
                    <a:pt x="240" y="570"/>
                  </a:lnTo>
                  <a:cubicBezTo>
                    <a:pt x="241" y="568"/>
                    <a:pt x="241" y="566"/>
                    <a:pt x="240" y="564"/>
                  </a:cubicBezTo>
                  <a:cubicBezTo>
                    <a:pt x="238" y="563"/>
                    <a:pt x="236" y="563"/>
                    <a:pt x="235" y="564"/>
                  </a:cubicBezTo>
                  <a:lnTo>
                    <a:pt x="219" y="580"/>
                  </a:lnTo>
                  <a:lnTo>
                    <a:pt x="203" y="564"/>
                  </a:lnTo>
                  <a:cubicBezTo>
                    <a:pt x="202" y="563"/>
                    <a:pt x="200" y="563"/>
                    <a:pt x="198" y="564"/>
                  </a:cubicBezTo>
                  <a:cubicBezTo>
                    <a:pt x="197" y="566"/>
                    <a:pt x="197" y="568"/>
                    <a:pt x="198" y="570"/>
                  </a:cubicBezTo>
                  <a:close/>
                  <a:moveTo>
                    <a:pt x="241" y="17"/>
                  </a:moveTo>
                  <a:lnTo>
                    <a:pt x="241" y="17"/>
                  </a:lnTo>
                  <a:cubicBezTo>
                    <a:pt x="241" y="14"/>
                    <a:pt x="239" y="11"/>
                    <a:pt x="235" y="11"/>
                  </a:cubicBezTo>
                  <a:cubicBezTo>
                    <a:pt x="232" y="11"/>
                    <a:pt x="230" y="14"/>
                    <a:pt x="230" y="17"/>
                  </a:cubicBezTo>
                  <a:cubicBezTo>
                    <a:pt x="230" y="20"/>
                    <a:pt x="232" y="22"/>
                    <a:pt x="235" y="22"/>
                  </a:cubicBezTo>
                  <a:cubicBezTo>
                    <a:pt x="239" y="22"/>
                    <a:pt x="241" y="20"/>
                    <a:pt x="241" y="17"/>
                  </a:cubicBezTo>
                  <a:close/>
                  <a:moveTo>
                    <a:pt x="240" y="192"/>
                  </a:moveTo>
                  <a:lnTo>
                    <a:pt x="240" y="192"/>
                  </a:lnTo>
                  <a:lnTo>
                    <a:pt x="223" y="192"/>
                  </a:lnTo>
                  <a:lnTo>
                    <a:pt x="223" y="175"/>
                  </a:lnTo>
                  <a:cubicBezTo>
                    <a:pt x="223" y="173"/>
                    <a:pt x="221" y="171"/>
                    <a:pt x="219" y="171"/>
                  </a:cubicBezTo>
                  <a:cubicBezTo>
                    <a:pt x="217" y="171"/>
                    <a:pt x="215" y="173"/>
                    <a:pt x="215" y="175"/>
                  </a:cubicBezTo>
                  <a:lnTo>
                    <a:pt x="215" y="192"/>
                  </a:lnTo>
                  <a:lnTo>
                    <a:pt x="198" y="192"/>
                  </a:lnTo>
                  <a:cubicBezTo>
                    <a:pt x="196" y="192"/>
                    <a:pt x="195" y="193"/>
                    <a:pt x="195" y="195"/>
                  </a:cubicBezTo>
                  <a:cubicBezTo>
                    <a:pt x="195" y="197"/>
                    <a:pt x="196" y="199"/>
                    <a:pt x="198" y="199"/>
                  </a:cubicBezTo>
                  <a:lnTo>
                    <a:pt x="215" y="199"/>
                  </a:lnTo>
                  <a:lnTo>
                    <a:pt x="215" y="216"/>
                  </a:lnTo>
                  <a:cubicBezTo>
                    <a:pt x="215" y="218"/>
                    <a:pt x="217" y="220"/>
                    <a:pt x="219" y="220"/>
                  </a:cubicBezTo>
                  <a:cubicBezTo>
                    <a:pt x="221" y="220"/>
                    <a:pt x="223" y="218"/>
                    <a:pt x="223" y="216"/>
                  </a:cubicBezTo>
                  <a:lnTo>
                    <a:pt x="223" y="199"/>
                  </a:lnTo>
                  <a:lnTo>
                    <a:pt x="240" y="199"/>
                  </a:lnTo>
                  <a:cubicBezTo>
                    <a:pt x="242" y="199"/>
                    <a:pt x="243" y="197"/>
                    <a:pt x="243" y="195"/>
                  </a:cubicBezTo>
                  <a:cubicBezTo>
                    <a:pt x="243" y="193"/>
                    <a:pt x="242" y="192"/>
                    <a:pt x="240" y="192"/>
                  </a:cubicBezTo>
                  <a:close/>
                  <a:moveTo>
                    <a:pt x="341" y="683"/>
                  </a:moveTo>
                  <a:lnTo>
                    <a:pt x="341" y="683"/>
                  </a:lnTo>
                  <a:cubicBezTo>
                    <a:pt x="341" y="681"/>
                    <a:pt x="339" y="679"/>
                    <a:pt x="337" y="679"/>
                  </a:cubicBezTo>
                  <a:lnTo>
                    <a:pt x="296" y="679"/>
                  </a:lnTo>
                  <a:cubicBezTo>
                    <a:pt x="294" y="679"/>
                    <a:pt x="292" y="681"/>
                    <a:pt x="292" y="683"/>
                  </a:cubicBezTo>
                  <a:cubicBezTo>
                    <a:pt x="292" y="685"/>
                    <a:pt x="294" y="687"/>
                    <a:pt x="296" y="687"/>
                  </a:cubicBezTo>
                  <a:lnTo>
                    <a:pt x="337" y="687"/>
                  </a:lnTo>
                  <a:cubicBezTo>
                    <a:pt x="339" y="687"/>
                    <a:pt x="341" y="685"/>
                    <a:pt x="341" y="683"/>
                  </a:cubicBezTo>
                  <a:close/>
                  <a:moveTo>
                    <a:pt x="337" y="484"/>
                  </a:moveTo>
                  <a:lnTo>
                    <a:pt x="337" y="484"/>
                  </a:lnTo>
                  <a:lnTo>
                    <a:pt x="320" y="484"/>
                  </a:lnTo>
                  <a:lnTo>
                    <a:pt x="320" y="467"/>
                  </a:lnTo>
                  <a:cubicBezTo>
                    <a:pt x="320" y="465"/>
                    <a:pt x="319" y="463"/>
                    <a:pt x="317" y="463"/>
                  </a:cubicBezTo>
                  <a:cubicBezTo>
                    <a:pt x="314" y="463"/>
                    <a:pt x="313" y="465"/>
                    <a:pt x="313" y="467"/>
                  </a:cubicBezTo>
                  <a:lnTo>
                    <a:pt x="313" y="484"/>
                  </a:lnTo>
                  <a:lnTo>
                    <a:pt x="296" y="484"/>
                  </a:lnTo>
                  <a:cubicBezTo>
                    <a:pt x="294" y="484"/>
                    <a:pt x="292" y="486"/>
                    <a:pt x="292" y="488"/>
                  </a:cubicBezTo>
                  <a:cubicBezTo>
                    <a:pt x="292" y="490"/>
                    <a:pt x="294" y="492"/>
                    <a:pt x="296" y="492"/>
                  </a:cubicBezTo>
                  <a:lnTo>
                    <a:pt x="313" y="492"/>
                  </a:lnTo>
                  <a:lnTo>
                    <a:pt x="313" y="509"/>
                  </a:lnTo>
                  <a:cubicBezTo>
                    <a:pt x="313" y="511"/>
                    <a:pt x="314" y="512"/>
                    <a:pt x="317" y="512"/>
                  </a:cubicBezTo>
                  <a:cubicBezTo>
                    <a:pt x="319" y="512"/>
                    <a:pt x="320" y="511"/>
                    <a:pt x="320" y="509"/>
                  </a:cubicBezTo>
                  <a:lnTo>
                    <a:pt x="320" y="492"/>
                  </a:lnTo>
                  <a:lnTo>
                    <a:pt x="337" y="492"/>
                  </a:lnTo>
                  <a:cubicBezTo>
                    <a:pt x="339" y="492"/>
                    <a:pt x="341" y="490"/>
                    <a:pt x="341" y="488"/>
                  </a:cubicBezTo>
                  <a:cubicBezTo>
                    <a:pt x="341" y="486"/>
                    <a:pt x="339" y="484"/>
                    <a:pt x="337" y="484"/>
                  </a:cubicBezTo>
                  <a:close/>
                  <a:moveTo>
                    <a:pt x="338" y="309"/>
                  </a:moveTo>
                  <a:lnTo>
                    <a:pt x="338" y="309"/>
                  </a:lnTo>
                  <a:cubicBezTo>
                    <a:pt x="338" y="306"/>
                    <a:pt x="336" y="304"/>
                    <a:pt x="333" y="304"/>
                  </a:cubicBezTo>
                  <a:cubicBezTo>
                    <a:pt x="330" y="304"/>
                    <a:pt x="327" y="306"/>
                    <a:pt x="327" y="309"/>
                  </a:cubicBezTo>
                  <a:cubicBezTo>
                    <a:pt x="327" y="312"/>
                    <a:pt x="330" y="315"/>
                    <a:pt x="333" y="315"/>
                  </a:cubicBezTo>
                  <a:cubicBezTo>
                    <a:pt x="336" y="315"/>
                    <a:pt x="338" y="312"/>
                    <a:pt x="338" y="309"/>
                  </a:cubicBezTo>
                  <a:close/>
                  <a:moveTo>
                    <a:pt x="337" y="272"/>
                  </a:moveTo>
                  <a:lnTo>
                    <a:pt x="337" y="272"/>
                  </a:lnTo>
                  <a:cubicBezTo>
                    <a:pt x="336" y="271"/>
                    <a:pt x="334" y="271"/>
                    <a:pt x="332" y="272"/>
                  </a:cubicBezTo>
                  <a:lnTo>
                    <a:pt x="296" y="308"/>
                  </a:lnTo>
                  <a:cubicBezTo>
                    <a:pt x="294" y="310"/>
                    <a:pt x="294" y="312"/>
                    <a:pt x="296" y="314"/>
                  </a:cubicBezTo>
                  <a:cubicBezTo>
                    <a:pt x="297" y="315"/>
                    <a:pt x="299" y="315"/>
                    <a:pt x="301" y="314"/>
                  </a:cubicBezTo>
                  <a:lnTo>
                    <a:pt x="337" y="277"/>
                  </a:lnTo>
                  <a:cubicBezTo>
                    <a:pt x="339" y="276"/>
                    <a:pt x="339" y="273"/>
                    <a:pt x="337" y="272"/>
                  </a:cubicBezTo>
                  <a:close/>
                  <a:moveTo>
                    <a:pt x="295" y="276"/>
                  </a:moveTo>
                  <a:lnTo>
                    <a:pt x="295" y="276"/>
                  </a:lnTo>
                  <a:cubicBezTo>
                    <a:pt x="295" y="280"/>
                    <a:pt x="297" y="282"/>
                    <a:pt x="300" y="282"/>
                  </a:cubicBezTo>
                  <a:cubicBezTo>
                    <a:pt x="303" y="282"/>
                    <a:pt x="306" y="280"/>
                    <a:pt x="306" y="276"/>
                  </a:cubicBezTo>
                  <a:cubicBezTo>
                    <a:pt x="306" y="273"/>
                    <a:pt x="303" y="271"/>
                    <a:pt x="300" y="271"/>
                  </a:cubicBezTo>
                  <a:cubicBezTo>
                    <a:pt x="297" y="271"/>
                    <a:pt x="295" y="273"/>
                    <a:pt x="295" y="276"/>
                  </a:cubicBezTo>
                  <a:close/>
                  <a:moveTo>
                    <a:pt x="337" y="113"/>
                  </a:moveTo>
                  <a:lnTo>
                    <a:pt x="337" y="113"/>
                  </a:lnTo>
                  <a:lnTo>
                    <a:pt x="322" y="98"/>
                  </a:lnTo>
                  <a:lnTo>
                    <a:pt x="337" y="82"/>
                  </a:lnTo>
                  <a:cubicBezTo>
                    <a:pt x="339" y="81"/>
                    <a:pt x="339" y="78"/>
                    <a:pt x="337" y="77"/>
                  </a:cubicBezTo>
                  <a:cubicBezTo>
                    <a:pt x="336" y="76"/>
                    <a:pt x="334" y="76"/>
                    <a:pt x="332" y="77"/>
                  </a:cubicBezTo>
                  <a:lnTo>
                    <a:pt x="317" y="93"/>
                  </a:lnTo>
                  <a:lnTo>
                    <a:pt x="301" y="77"/>
                  </a:lnTo>
                  <a:cubicBezTo>
                    <a:pt x="299" y="76"/>
                    <a:pt x="297" y="76"/>
                    <a:pt x="296" y="77"/>
                  </a:cubicBezTo>
                  <a:cubicBezTo>
                    <a:pt x="294" y="78"/>
                    <a:pt x="294" y="81"/>
                    <a:pt x="296" y="82"/>
                  </a:cubicBezTo>
                  <a:lnTo>
                    <a:pt x="311" y="98"/>
                  </a:lnTo>
                  <a:lnTo>
                    <a:pt x="296" y="113"/>
                  </a:lnTo>
                  <a:cubicBezTo>
                    <a:pt x="294" y="115"/>
                    <a:pt x="294" y="117"/>
                    <a:pt x="296" y="119"/>
                  </a:cubicBezTo>
                  <a:cubicBezTo>
                    <a:pt x="297" y="120"/>
                    <a:pt x="299" y="120"/>
                    <a:pt x="301" y="119"/>
                  </a:cubicBezTo>
                  <a:lnTo>
                    <a:pt x="317" y="103"/>
                  </a:lnTo>
                  <a:lnTo>
                    <a:pt x="332" y="119"/>
                  </a:lnTo>
                  <a:cubicBezTo>
                    <a:pt x="334" y="120"/>
                    <a:pt x="336" y="120"/>
                    <a:pt x="337" y="119"/>
                  </a:cubicBezTo>
                  <a:cubicBezTo>
                    <a:pt x="339" y="117"/>
                    <a:pt x="339" y="115"/>
                    <a:pt x="337" y="113"/>
                  </a:cubicBezTo>
                  <a:close/>
                  <a:moveTo>
                    <a:pt x="438" y="780"/>
                  </a:moveTo>
                  <a:lnTo>
                    <a:pt x="438" y="780"/>
                  </a:lnTo>
                  <a:cubicBezTo>
                    <a:pt x="438" y="778"/>
                    <a:pt x="437" y="777"/>
                    <a:pt x="435" y="777"/>
                  </a:cubicBezTo>
                  <a:lnTo>
                    <a:pt x="418" y="777"/>
                  </a:lnTo>
                  <a:lnTo>
                    <a:pt x="418" y="760"/>
                  </a:lnTo>
                  <a:cubicBezTo>
                    <a:pt x="418" y="758"/>
                    <a:pt x="416" y="756"/>
                    <a:pt x="414" y="756"/>
                  </a:cubicBezTo>
                  <a:cubicBezTo>
                    <a:pt x="412" y="756"/>
                    <a:pt x="410" y="758"/>
                    <a:pt x="410" y="760"/>
                  </a:cubicBezTo>
                  <a:lnTo>
                    <a:pt x="410" y="777"/>
                  </a:lnTo>
                  <a:lnTo>
                    <a:pt x="393" y="777"/>
                  </a:lnTo>
                  <a:cubicBezTo>
                    <a:pt x="391" y="777"/>
                    <a:pt x="390" y="778"/>
                    <a:pt x="390" y="780"/>
                  </a:cubicBezTo>
                  <a:lnTo>
                    <a:pt x="438" y="780"/>
                  </a:lnTo>
                  <a:close/>
                  <a:moveTo>
                    <a:pt x="393" y="199"/>
                  </a:moveTo>
                  <a:lnTo>
                    <a:pt x="393" y="199"/>
                  </a:lnTo>
                  <a:lnTo>
                    <a:pt x="435" y="199"/>
                  </a:lnTo>
                  <a:cubicBezTo>
                    <a:pt x="437" y="199"/>
                    <a:pt x="438" y="197"/>
                    <a:pt x="438" y="195"/>
                  </a:cubicBezTo>
                  <a:cubicBezTo>
                    <a:pt x="438" y="193"/>
                    <a:pt x="437" y="192"/>
                    <a:pt x="435" y="192"/>
                  </a:cubicBezTo>
                  <a:lnTo>
                    <a:pt x="393" y="192"/>
                  </a:lnTo>
                  <a:cubicBezTo>
                    <a:pt x="391" y="192"/>
                    <a:pt x="390" y="193"/>
                    <a:pt x="390" y="195"/>
                  </a:cubicBezTo>
                  <a:cubicBezTo>
                    <a:pt x="390" y="197"/>
                    <a:pt x="391" y="199"/>
                    <a:pt x="393" y="199"/>
                  </a:cubicBezTo>
                  <a:close/>
                  <a:moveTo>
                    <a:pt x="392" y="569"/>
                  </a:moveTo>
                  <a:lnTo>
                    <a:pt x="392" y="569"/>
                  </a:lnTo>
                  <a:cubicBezTo>
                    <a:pt x="392" y="572"/>
                    <a:pt x="395" y="575"/>
                    <a:pt x="398" y="575"/>
                  </a:cubicBezTo>
                  <a:cubicBezTo>
                    <a:pt x="401" y="575"/>
                    <a:pt x="403" y="572"/>
                    <a:pt x="403" y="569"/>
                  </a:cubicBezTo>
                  <a:cubicBezTo>
                    <a:pt x="403" y="566"/>
                    <a:pt x="401" y="563"/>
                    <a:pt x="398" y="563"/>
                  </a:cubicBezTo>
                  <a:cubicBezTo>
                    <a:pt x="395" y="563"/>
                    <a:pt x="392" y="566"/>
                    <a:pt x="392" y="569"/>
                  </a:cubicBezTo>
                  <a:close/>
                  <a:moveTo>
                    <a:pt x="430" y="596"/>
                  </a:moveTo>
                  <a:lnTo>
                    <a:pt x="430" y="596"/>
                  </a:lnTo>
                  <a:cubicBezTo>
                    <a:pt x="427" y="596"/>
                    <a:pt x="425" y="599"/>
                    <a:pt x="425" y="602"/>
                  </a:cubicBezTo>
                  <a:cubicBezTo>
                    <a:pt x="425" y="605"/>
                    <a:pt x="427" y="607"/>
                    <a:pt x="430" y="607"/>
                  </a:cubicBezTo>
                  <a:cubicBezTo>
                    <a:pt x="434" y="607"/>
                    <a:pt x="436" y="605"/>
                    <a:pt x="436" y="602"/>
                  </a:cubicBezTo>
                  <a:cubicBezTo>
                    <a:pt x="436" y="599"/>
                    <a:pt x="434" y="596"/>
                    <a:pt x="430" y="596"/>
                  </a:cubicBezTo>
                  <a:close/>
                  <a:moveTo>
                    <a:pt x="398" y="606"/>
                  </a:moveTo>
                  <a:lnTo>
                    <a:pt x="398" y="606"/>
                  </a:lnTo>
                  <a:lnTo>
                    <a:pt x="435" y="570"/>
                  </a:lnTo>
                  <a:cubicBezTo>
                    <a:pt x="436" y="568"/>
                    <a:pt x="436" y="566"/>
                    <a:pt x="435" y="564"/>
                  </a:cubicBezTo>
                  <a:cubicBezTo>
                    <a:pt x="433" y="563"/>
                    <a:pt x="431" y="563"/>
                    <a:pt x="430" y="564"/>
                  </a:cubicBezTo>
                  <a:lnTo>
                    <a:pt x="393" y="601"/>
                  </a:lnTo>
                  <a:cubicBezTo>
                    <a:pt x="392" y="602"/>
                    <a:pt x="392" y="605"/>
                    <a:pt x="393" y="606"/>
                  </a:cubicBezTo>
                  <a:cubicBezTo>
                    <a:pt x="395" y="608"/>
                    <a:pt x="397" y="608"/>
                    <a:pt x="398" y="606"/>
                  </a:cubicBezTo>
                  <a:close/>
                  <a:moveTo>
                    <a:pt x="393" y="375"/>
                  </a:moveTo>
                  <a:lnTo>
                    <a:pt x="393" y="375"/>
                  </a:lnTo>
                  <a:lnTo>
                    <a:pt x="409" y="390"/>
                  </a:lnTo>
                  <a:lnTo>
                    <a:pt x="393" y="406"/>
                  </a:lnTo>
                  <a:cubicBezTo>
                    <a:pt x="392" y="407"/>
                    <a:pt x="392" y="410"/>
                    <a:pt x="393" y="411"/>
                  </a:cubicBezTo>
                  <a:cubicBezTo>
                    <a:pt x="395" y="413"/>
                    <a:pt x="397" y="413"/>
                    <a:pt x="398" y="411"/>
                  </a:cubicBezTo>
                  <a:lnTo>
                    <a:pt x="414" y="396"/>
                  </a:lnTo>
                  <a:lnTo>
                    <a:pt x="430" y="411"/>
                  </a:lnTo>
                  <a:cubicBezTo>
                    <a:pt x="431" y="413"/>
                    <a:pt x="433" y="413"/>
                    <a:pt x="435" y="411"/>
                  </a:cubicBezTo>
                  <a:cubicBezTo>
                    <a:pt x="436" y="410"/>
                    <a:pt x="436" y="407"/>
                    <a:pt x="435" y="406"/>
                  </a:cubicBezTo>
                  <a:lnTo>
                    <a:pt x="419" y="390"/>
                  </a:lnTo>
                  <a:lnTo>
                    <a:pt x="435" y="375"/>
                  </a:lnTo>
                  <a:cubicBezTo>
                    <a:pt x="436" y="373"/>
                    <a:pt x="436" y="371"/>
                    <a:pt x="435" y="369"/>
                  </a:cubicBezTo>
                  <a:cubicBezTo>
                    <a:pt x="433" y="368"/>
                    <a:pt x="431" y="368"/>
                    <a:pt x="430" y="369"/>
                  </a:cubicBezTo>
                  <a:lnTo>
                    <a:pt x="414" y="385"/>
                  </a:lnTo>
                  <a:lnTo>
                    <a:pt x="398" y="369"/>
                  </a:lnTo>
                  <a:cubicBezTo>
                    <a:pt x="397" y="368"/>
                    <a:pt x="395" y="368"/>
                    <a:pt x="393" y="369"/>
                  </a:cubicBezTo>
                  <a:cubicBezTo>
                    <a:pt x="392" y="371"/>
                    <a:pt x="392" y="373"/>
                    <a:pt x="393" y="375"/>
                  </a:cubicBezTo>
                  <a:close/>
                  <a:moveTo>
                    <a:pt x="491" y="667"/>
                  </a:moveTo>
                  <a:lnTo>
                    <a:pt x="491" y="667"/>
                  </a:lnTo>
                  <a:lnTo>
                    <a:pt x="506" y="683"/>
                  </a:lnTo>
                  <a:lnTo>
                    <a:pt x="491" y="698"/>
                  </a:lnTo>
                  <a:cubicBezTo>
                    <a:pt x="489" y="700"/>
                    <a:pt x="489" y="702"/>
                    <a:pt x="491" y="704"/>
                  </a:cubicBezTo>
                  <a:cubicBezTo>
                    <a:pt x="492" y="705"/>
                    <a:pt x="494" y="705"/>
                    <a:pt x="496" y="704"/>
                  </a:cubicBezTo>
                  <a:lnTo>
                    <a:pt x="512" y="688"/>
                  </a:lnTo>
                  <a:lnTo>
                    <a:pt x="527" y="704"/>
                  </a:lnTo>
                  <a:cubicBezTo>
                    <a:pt x="529" y="705"/>
                    <a:pt x="531" y="705"/>
                    <a:pt x="532" y="704"/>
                  </a:cubicBezTo>
                  <a:cubicBezTo>
                    <a:pt x="534" y="702"/>
                    <a:pt x="534" y="700"/>
                    <a:pt x="532" y="698"/>
                  </a:cubicBezTo>
                  <a:lnTo>
                    <a:pt x="517" y="683"/>
                  </a:lnTo>
                  <a:lnTo>
                    <a:pt x="532" y="667"/>
                  </a:lnTo>
                  <a:cubicBezTo>
                    <a:pt x="534" y="666"/>
                    <a:pt x="534" y="663"/>
                    <a:pt x="532" y="662"/>
                  </a:cubicBezTo>
                  <a:cubicBezTo>
                    <a:pt x="531" y="661"/>
                    <a:pt x="529" y="661"/>
                    <a:pt x="527" y="662"/>
                  </a:cubicBezTo>
                  <a:lnTo>
                    <a:pt x="512" y="678"/>
                  </a:lnTo>
                  <a:lnTo>
                    <a:pt x="496" y="662"/>
                  </a:lnTo>
                  <a:cubicBezTo>
                    <a:pt x="494" y="661"/>
                    <a:pt x="492" y="661"/>
                    <a:pt x="491" y="662"/>
                  </a:cubicBezTo>
                  <a:cubicBezTo>
                    <a:pt x="489" y="663"/>
                    <a:pt x="489" y="666"/>
                    <a:pt x="491" y="667"/>
                  </a:cubicBezTo>
                  <a:close/>
                  <a:moveTo>
                    <a:pt x="536" y="488"/>
                  </a:moveTo>
                  <a:lnTo>
                    <a:pt x="536" y="488"/>
                  </a:lnTo>
                  <a:cubicBezTo>
                    <a:pt x="536" y="486"/>
                    <a:pt x="534" y="484"/>
                    <a:pt x="532" y="484"/>
                  </a:cubicBezTo>
                  <a:lnTo>
                    <a:pt x="491" y="484"/>
                  </a:lnTo>
                  <a:cubicBezTo>
                    <a:pt x="489" y="484"/>
                    <a:pt x="487" y="486"/>
                    <a:pt x="487" y="488"/>
                  </a:cubicBezTo>
                  <a:cubicBezTo>
                    <a:pt x="487" y="490"/>
                    <a:pt x="489" y="492"/>
                    <a:pt x="491" y="492"/>
                  </a:cubicBezTo>
                  <a:lnTo>
                    <a:pt x="532" y="492"/>
                  </a:lnTo>
                  <a:cubicBezTo>
                    <a:pt x="534" y="492"/>
                    <a:pt x="536" y="490"/>
                    <a:pt x="536" y="488"/>
                  </a:cubicBezTo>
                  <a:close/>
                  <a:moveTo>
                    <a:pt x="532" y="289"/>
                  </a:moveTo>
                  <a:lnTo>
                    <a:pt x="532" y="289"/>
                  </a:lnTo>
                  <a:lnTo>
                    <a:pt x="515" y="289"/>
                  </a:lnTo>
                  <a:lnTo>
                    <a:pt x="515" y="272"/>
                  </a:lnTo>
                  <a:cubicBezTo>
                    <a:pt x="515" y="270"/>
                    <a:pt x="514" y="268"/>
                    <a:pt x="512" y="268"/>
                  </a:cubicBezTo>
                  <a:cubicBezTo>
                    <a:pt x="509" y="268"/>
                    <a:pt x="508" y="270"/>
                    <a:pt x="508" y="272"/>
                  </a:cubicBezTo>
                  <a:lnTo>
                    <a:pt x="508" y="289"/>
                  </a:lnTo>
                  <a:lnTo>
                    <a:pt x="491" y="289"/>
                  </a:lnTo>
                  <a:cubicBezTo>
                    <a:pt x="489" y="289"/>
                    <a:pt x="487" y="291"/>
                    <a:pt x="487" y="293"/>
                  </a:cubicBezTo>
                  <a:cubicBezTo>
                    <a:pt x="487" y="295"/>
                    <a:pt x="489" y="297"/>
                    <a:pt x="491" y="297"/>
                  </a:cubicBezTo>
                  <a:lnTo>
                    <a:pt x="508" y="297"/>
                  </a:lnTo>
                  <a:lnTo>
                    <a:pt x="508" y="314"/>
                  </a:lnTo>
                  <a:cubicBezTo>
                    <a:pt x="508" y="316"/>
                    <a:pt x="509" y="317"/>
                    <a:pt x="512" y="317"/>
                  </a:cubicBezTo>
                  <a:cubicBezTo>
                    <a:pt x="514" y="317"/>
                    <a:pt x="515" y="316"/>
                    <a:pt x="515" y="314"/>
                  </a:cubicBezTo>
                  <a:lnTo>
                    <a:pt x="515" y="297"/>
                  </a:lnTo>
                  <a:lnTo>
                    <a:pt x="532" y="297"/>
                  </a:lnTo>
                  <a:cubicBezTo>
                    <a:pt x="534" y="297"/>
                    <a:pt x="536" y="295"/>
                    <a:pt x="536" y="293"/>
                  </a:cubicBezTo>
                  <a:cubicBezTo>
                    <a:pt x="536" y="291"/>
                    <a:pt x="534" y="289"/>
                    <a:pt x="532" y="289"/>
                  </a:cubicBezTo>
                  <a:close/>
                  <a:moveTo>
                    <a:pt x="533" y="114"/>
                  </a:moveTo>
                  <a:lnTo>
                    <a:pt x="533" y="114"/>
                  </a:lnTo>
                  <a:cubicBezTo>
                    <a:pt x="533" y="111"/>
                    <a:pt x="531" y="109"/>
                    <a:pt x="528" y="109"/>
                  </a:cubicBezTo>
                  <a:cubicBezTo>
                    <a:pt x="525" y="109"/>
                    <a:pt x="522" y="111"/>
                    <a:pt x="522" y="114"/>
                  </a:cubicBezTo>
                  <a:cubicBezTo>
                    <a:pt x="522" y="117"/>
                    <a:pt x="525" y="120"/>
                    <a:pt x="528" y="120"/>
                  </a:cubicBezTo>
                  <a:cubicBezTo>
                    <a:pt x="531" y="120"/>
                    <a:pt x="533" y="117"/>
                    <a:pt x="533" y="114"/>
                  </a:cubicBezTo>
                  <a:close/>
                  <a:moveTo>
                    <a:pt x="495" y="87"/>
                  </a:moveTo>
                  <a:lnTo>
                    <a:pt x="495" y="87"/>
                  </a:lnTo>
                  <a:cubicBezTo>
                    <a:pt x="498" y="87"/>
                    <a:pt x="501" y="85"/>
                    <a:pt x="501" y="81"/>
                  </a:cubicBezTo>
                  <a:cubicBezTo>
                    <a:pt x="501" y="78"/>
                    <a:pt x="498" y="76"/>
                    <a:pt x="495" y="76"/>
                  </a:cubicBezTo>
                  <a:cubicBezTo>
                    <a:pt x="492" y="76"/>
                    <a:pt x="490" y="78"/>
                    <a:pt x="490" y="81"/>
                  </a:cubicBezTo>
                  <a:cubicBezTo>
                    <a:pt x="490" y="85"/>
                    <a:pt x="492" y="87"/>
                    <a:pt x="495" y="87"/>
                  </a:cubicBezTo>
                  <a:close/>
                  <a:moveTo>
                    <a:pt x="527" y="77"/>
                  </a:moveTo>
                  <a:lnTo>
                    <a:pt x="527" y="77"/>
                  </a:lnTo>
                  <a:lnTo>
                    <a:pt x="491" y="113"/>
                  </a:lnTo>
                  <a:cubicBezTo>
                    <a:pt x="489" y="115"/>
                    <a:pt x="489" y="117"/>
                    <a:pt x="491" y="119"/>
                  </a:cubicBezTo>
                  <a:cubicBezTo>
                    <a:pt x="492" y="120"/>
                    <a:pt x="494" y="120"/>
                    <a:pt x="496" y="119"/>
                  </a:cubicBezTo>
                  <a:lnTo>
                    <a:pt x="532" y="82"/>
                  </a:lnTo>
                  <a:cubicBezTo>
                    <a:pt x="534" y="81"/>
                    <a:pt x="534" y="78"/>
                    <a:pt x="532" y="77"/>
                  </a:cubicBezTo>
                  <a:cubicBezTo>
                    <a:pt x="531" y="76"/>
                    <a:pt x="529" y="76"/>
                    <a:pt x="527" y="77"/>
                  </a:cubicBezTo>
                  <a:close/>
                  <a:moveTo>
                    <a:pt x="625" y="401"/>
                  </a:moveTo>
                  <a:lnTo>
                    <a:pt x="625" y="401"/>
                  </a:lnTo>
                  <a:cubicBezTo>
                    <a:pt x="622" y="401"/>
                    <a:pt x="620" y="404"/>
                    <a:pt x="620" y="407"/>
                  </a:cubicBezTo>
                  <a:cubicBezTo>
                    <a:pt x="620" y="410"/>
                    <a:pt x="622" y="412"/>
                    <a:pt x="625" y="412"/>
                  </a:cubicBezTo>
                  <a:cubicBezTo>
                    <a:pt x="629" y="412"/>
                    <a:pt x="631" y="410"/>
                    <a:pt x="631" y="407"/>
                  </a:cubicBezTo>
                  <a:cubicBezTo>
                    <a:pt x="631" y="404"/>
                    <a:pt x="629" y="401"/>
                    <a:pt x="625" y="401"/>
                  </a:cubicBezTo>
                  <a:close/>
                  <a:moveTo>
                    <a:pt x="630" y="369"/>
                  </a:moveTo>
                  <a:lnTo>
                    <a:pt x="630" y="369"/>
                  </a:lnTo>
                  <a:cubicBezTo>
                    <a:pt x="628" y="368"/>
                    <a:pt x="626" y="368"/>
                    <a:pt x="625" y="369"/>
                  </a:cubicBezTo>
                  <a:lnTo>
                    <a:pt x="588" y="406"/>
                  </a:lnTo>
                  <a:cubicBezTo>
                    <a:pt x="587" y="407"/>
                    <a:pt x="587" y="410"/>
                    <a:pt x="588" y="411"/>
                  </a:cubicBezTo>
                  <a:cubicBezTo>
                    <a:pt x="590" y="413"/>
                    <a:pt x="592" y="413"/>
                    <a:pt x="593" y="411"/>
                  </a:cubicBezTo>
                  <a:lnTo>
                    <a:pt x="630" y="375"/>
                  </a:lnTo>
                  <a:cubicBezTo>
                    <a:pt x="631" y="373"/>
                    <a:pt x="631" y="371"/>
                    <a:pt x="630" y="369"/>
                  </a:cubicBezTo>
                  <a:close/>
                  <a:moveTo>
                    <a:pt x="587" y="374"/>
                  </a:moveTo>
                  <a:lnTo>
                    <a:pt x="587" y="374"/>
                  </a:lnTo>
                  <a:cubicBezTo>
                    <a:pt x="587" y="377"/>
                    <a:pt x="590" y="380"/>
                    <a:pt x="593" y="380"/>
                  </a:cubicBezTo>
                  <a:cubicBezTo>
                    <a:pt x="596" y="380"/>
                    <a:pt x="598" y="377"/>
                    <a:pt x="598" y="374"/>
                  </a:cubicBezTo>
                  <a:cubicBezTo>
                    <a:pt x="598" y="371"/>
                    <a:pt x="596" y="368"/>
                    <a:pt x="593" y="368"/>
                  </a:cubicBezTo>
                  <a:cubicBezTo>
                    <a:pt x="590" y="368"/>
                    <a:pt x="587" y="371"/>
                    <a:pt x="587" y="374"/>
                  </a:cubicBezTo>
                  <a:close/>
                  <a:moveTo>
                    <a:pt x="630" y="211"/>
                  </a:moveTo>
                  <a:lnTo>
                    <a:pt x="630" y="211"/>
                  </a:lnTo>
                  <a:lnTo>
                    <a:pt x="614" y="195"/>
                  </a:lnTo>
                  <a:lnTo>
                    <a:pt x="630" y="180"/>
                  </a:lnTo>
                  <a:cubicBezTo>
                    <a:pt x="631" y="178"/>
                    <a:pt x="631" y="176"/>
                    <a:pt x="630" y="174"/>
                  </a:cubicBezTo>
                  <a:cubicBezTo>
                    <a:pt x="628" y="173"/>
                    <a:pt x="626" y="173"/>
                    <a:pt x="625" y="174"/>
                  </a:cubicBezTo>
                  <a:lnTo>
                    <a:pt x="609" y="190"/>
                  </a:lnTo>
                  <a:lnTo>
                    <a:pt x="593" y="174"/>
                  </a:lnTo>
                  <a:cubicBezTo>
                    <a:pt x="592" y="173"/>
                    <a:pt x="590" y="173"/>
                    <a:pt x="588" y="174"/>
                  </a:cubicBezTo>
                  <a:cubicBezTo>
                    <a:pt x="587" y="176"/>
                    <a:pt x="587" y="178"/>
                    <a:pt x="588" y="180"/>
                  </a:cubicBezTo>
                  <a:lnTo>
                    <a:pt x="604" y="195"/>
                  </a:lnTo>
                  <a:lnTo>
                    <a:pt x="588" y="211"/>
                  </a:lnTo>
                  <a:cubicBezTo>
                    <a:pt x="587" y="212"/>
                    <a:pt x="587" y="215"/>
                    <a:pt x="588" y="216"/>
                  </a:cubicBezTo>
                  <a:cubicBezTo>
                    <a:pt x="590" y="218"/>
                    <a:pt x="592" y="218"/>
                    <a:pt x="593" y="216"/>
                  </a:cubicBezTo>
                  <a:lnTo>
                    <a:pt x="609" y="201"/>
                  </a:lnTo>
                  <a:lnTo>
                    <a:pt x="625" y="216"/>
                  </a:lnTo>
                  <a:cubicBezTo>
                    <a:pt x="626" y="218"/>
                    <a:pt x="628" y="218"/>
                    <a:pt x="630" y="216"/>
                  </a:cubicBezTo>
                  <a:cubicBezTo>
                    <a:pt x="631" y="215"/>
                    <a:pt x="631" y="212"/>
                    <a:pt x="630" y="211"/>
                  </a:cubicBezTo>
                  <a:close/>
                  <a:moveTo>
                    <a:pt x="691" y="704"/>
                  </a:moveTo>
                  <a:lnTo>
                    <a:pt x="691" y="704"/>
                  </a:lnTo>
                  <a:lnTo>
                    <a:pt x="707" y="688"/>
                  </a:lnTo>
                  <a:lnTo>
                    <a:pt x="707" y="678"/>
                  </a:lnTo>
                  <a:lnTo>
                    <a:pt x="686" y="698"/>
                  </a:lnTo>
                  <a:cubicBezTo>
                    <a:pt x="684" y="700"/>
                    <a:pt x="684" y="702"/>
                    <a:pt x="686" y="704"/>
                  </a:cubicBezTo>
                  <a:cubicBezTo>
                    <a:pt x="687" y="705"/>
                    <a:pt x="689" y="705"/>
                    <a:pt x="691" y="704"/>
                  </a:cubicBezTo>
                  <a:close/>
                  <a:moveTo>
                    <a:pt x="686" y="297"/>
                  </a:moveTo>
                  <a:lnTo>
                    <a:pt x="686" y="297"/>
                  </a:lnTo>
                  <a:lnTo>
                    <a:pt x="707" y="297"/>
                  </a:lnTo>
                  <a:lnTo>
                    <a:pt x="707" y="289"/>
                  </a:lnTo>
                  <a:lnTo>
                    <a:pt x="686" y="289"/>
                  </a:lnTo>
                  <a:cubicBezTo>
                    <a:pt x="684" y="289"/>
                    <a:pt x="682" y="291"/>
                    <a:pt x="682" y="293"/>
                  </a:cubicBezTo>
                  <a:cubicBezTo>
                    <a:pt x="682" y="295"/>
                    <a:pt x="684" y="297"/>
                    <a:pt x="686" y="297"/>
                  </a:cubicBezTo>
                  <a:close/>
                  <a:moveTo>
                    <a:pt x="696" y="666"/>
                  </a:moveTo>
                  <a:lnTo>
                    <a:pt x="696" y="666"/>
                  </a:lnTo>
                  <a:cubicBezTo>
                    <a:pt x="696" y="663"/>
                    <a:pt x="693" y="661"/>
                    <a:pt x="690" y="661"/>
                  </a:cubicBezTo>
                  <a:cubicBezTo>
                    <a:pt x="687" y="661"/>
                    <a:pt x="685" y="663"/>
                    <a:pt x="685" y="666"/>
                  </a:cubicBezTo>
                  <a:cubicBezTo>
                    <a:pt x="685" y="670"/>
                    <a:pt x="687" y="672"/>
                    <a:pt x="690" y="672"/>
                  </a:cubicBezTo>
                  <a:cubicBezTo>
                    <a:pt x="693" y="672"/>
                    <a:pt x="696" y="670"/>
                    <a:pt x="696" y="666"/>
                  </a:cubicBezTo>
                  <a:close/>
                  <a:moveTo>
                    <a:pt x="691" y="509"/>
                  </a:moveTo>
                  <a:lnTo>
                    <a:pt x="691" y="509"/>
                  </a:lnTo>
                  <a:lnTo>
                    <a:pt x="707" y="493"/>
                  </a:lnTo>
                  <a:lnTo>
                    <a:pt x="707" y="483"/>
                  </a:lnTo>
                  <a:lnTo>
                    <a:pt x="691" y="467"/>
                  </a:lnTo>
                  <a:cubicBezTo>
                    <a:pt x="689" y="466"/>
                    <a:pt x="687" y="466"/>
                    <a:pt x="686" y="467"/>
                  </a:cubicBezTo>
                  <a:cubicBezTo>
                    <a:pt x="684" y="468"/>
                    <a:pt x="684" y="471"/>
                    <a:pt x="686" y="472"/>
                  </a:cubicBezTo>
                  <a:lnTo>
                    <a:pt x="701" y="488"/>
                  </a:lnTo>
                  <a:lnTo>
                    <a:pt x="686" y="503"/>
                  </a:lnTo>
                  <a:cubicBezTo>
                    <a:pt x="684" y="505"/>
                    <a:pt x="684" y="507"/>
                    <a:pt x="686" y="509"/>
                  </a:cubicBezTo>
                  <a:cubicBezTo>
                    <a:pt x="687" y="510"/>
                    <a:pt x="689" y="510"/>
                    <a:pt x="691" y="509"/>
                  </a:cubicBezTo>
                  <a:close/>
                  <a:moveTo>
                    <a:pt x="613" y="606"/>
                  </a:moveTo>
                  <a:lnTo>
                    <a:pt x="613" y="606"/>
                  </a:lnTo>
                  <a:lnTo>
                    <a:pt x="613" y="589"/>
                  </a:lnTo>
                  <a:lnTo>
                    <a:pt x="630" y="589"/>
                  </a:lnTo>
                  <a:cubicBezTo>
                    <a:pt x="632" y="589"/>
                    <a:pt x="633" y="587"/>
                    <a:pt x="633" y="585"/>
                  </a:cubicBezTo>
                  <a:cubicBezTo>
                    <a:pt x="633" y="583"/>
                    <a:pt x="632" y="582"/>
                    <a:pt x="630" y="582"/>
                  </a:cubicBezTo>
                  <a:lnTo>
                    <a:pt x="613" y="582"/>
                  </a:lnTo>
                  <a:lnTo>
                    <a:pt x="613" y="565"/>
                  </a:lnTo>
                  <a:cubicBezTo>
                    <a:pt x="613" y="563"/>
                    <a:pt x="611" y="561"/>
                    <a:pt x="609" y="561"/>
                  </a:cubicBezTo>
                  <a:cubicBezTo>
                    <a:pt x="607" y="561"/>
                    <a:pt x="605" y="563"/>
                    <a:pt x="605" y="565"/>
                  </a:cubicBezTo>
                  <a:lnTo>
                    <a:pt x="605" y="582"/>
                  </a:lnTo>
                  <a:lnTo>
                    <a:pt x="588" y="582"/>
                  </a:lnTo>
                  <a:cubicBezTo>
                    <a:pt x="586" y="582"/>
                    <a:pt x="585" y="583"/>
                    <a:pt x="585" y="585"/>
                  </a:cubicBezTo>
                  <a:cubicBezTo>
                    <a:pt x="585" y="587"/>
                    <a:pt x="586" y="589"/>
                    <a:pt x="588" y="589"/>
                  </a:cubicBezTo>
                  <a:lnTo>
                    <a:pt x="605" y="589"/>
                  </a:lnTo>
                  <a:lnTo>
                    <a:pt x="605" y="606"/>
                  </a:lnTo>
                  <a:cubicBezTo>
                    <a:pt x="605" y="608"/>
                    <a:pt x="607" y="610"/>
                    <a:pt x="609" y="610"/>
                  </a:cubicBezTo>
                  <a:cubicBezTo>
                    <a:pt x="611" y="610"/>
                    <a:pt x="613" y="608"/>
                    <a:pt x="613" y="606"/>
                  </a:cubicBezTo>
                  <a:close/>
                  <a:moveTo>
                    <a:pt x="45" y="16"/>
                  </a:moveTo>
                  <a:lnTo>
                    <a:pt x="45" y="16"/>
                  </a:lnTo>
                  <a:lnTo>
                    <a:pt x="29" y="0"/>
                  </a:lnTo>
                  <a:lnTo>
                    <a:pt x="19" y="0"/>
                  </a:lnTo>
                  <a:lnTo>
                    <a:pt x="3" y="16"/>
                  </a:lnTo>
                  <a:cubicBezTo>
                    <a:pt x="2" y="17"/>
                    <a:pt x="2" y="20"/>
                    <a:pt x="3" y="21"/>
                  </a:cubicBezTo>
                  <a:cubicBezTo>
                    <a:pt x="5" y="23"/>
                    <a:pt x="7" y="23"/>
                    <a:pt x="8" y="21"/>
                  </a:cubicBezTo>
                  <a:lnTo>
                    <a:pt x="24" y="6"/>
                  </a:lnTo>
                  <a:lnTo>
                    <a:pt x="40" y="21"/>
                  </a:lnTo>
                  <a:cubicBezTo>
                    <a:pt x="41" y="23"/>
                    <a:pt x="43" y="23"/>
                    <a:pt x="45" y="21"/>
                  </a:cubicBezTo>
                  <a:cubicBezTo>
                    <a:pt x="46" y="20"/>
                    <a:pt x="46" y="17"/>
                    <a:pt x="45"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5" name="Freeform 34"/>
            <p:cNvSpPr>
              <a:spLocks noChangeAspect="1" noEditPoints="1"/>
            </p:cNvSpPr>
            <p:nvPr/>
          </p:nvSpPr>
          <p:spPr bwMode="auto">
            <a:xfrm>
              <a:off x="8407097" y="4951413"/>
              <a:ext cx="746125" cy="744538"/>
            </a:xfrm>
            <a:custGeom>
              <a:avLst/>
              <a:gdLst>
                <a:gd name="T0" fmla="*/ 776 w 780"/>
                <a:gd name="T1" fmla="*/ 77 h 780"/>
                <a:gd name="T2" fmla="*/ 706 w 780"/>
                <a:gd name="T3" fmla="*/ 0 h 780"/>
                <a:gd name="T4" fmla="*/ 466 w 780"/>
                <a:gd name="T5" fmla="*/ 4 h 780"/>
                <a:gd name="T6" fmla="*/ 297 w 780"/>
                <a:gd name="T7" fmla="*/ 0 h 780"/>
                <a:gd name="T8" fmla="*/ 0 w 780"/>
                <a:gd name="T9" fmla="*/ 122 h 780"/>
                <a:gd name="T10" fmla="*/ 0 w 780"/>
                <a:gd name="T11" fmla="*/ 688 h 780"/>
                <a:gd name="T12" fmla="*/ 16 w 780"/>
                <a:gd name="T13" fmla="*/ 705 h 780"/>
                <a:gd name="T14" fmla="*/ 20 w 780"/>
                <a:gd name="T15" fmla="*/ 289 h 780"/>
                <a:gd name="T16" fmla="*/ 0 w 780"/>
                <a:gd name="T17" fmla="*/ 493 h 780"/>
                <a:gd name="T18" fmla="*/ 113 w 780"/>
                <a:gd name="T19" fmla="*/ 759 h 780"/>
                <a:gd name="T20" fmla="*/ 118 w 780"/>
                <a:gd name="T21" fmla="*/ 589 h 780"/>
                <a:gd name="T22" fmla="*/ 97 w 780"/>
                <a:gd name="T23" fmla="*/ 366 h 780"/>
                <a:gd name="T24" fmla="*/ 101 w 780"/>
                <a:gd name="T25" fmla="*/ 411 h 780"/>
                <a:gd name="T26" fmla="*/ 119 w 780"/>
                <a:gd name="T27" fmla="*/ 212 h 780"/>
                <a:gd name="T28" fmla="*/ 113 w 780"/>
                <a:gd name="T29" fmla="*/ 174 h 780"/>
                <a:gd name="T30" fmla="*/ 215 w 780"/>
                <a:gd name="T31" fmla="*/ 679 h 780"/>
                <a:gd name="T32" fmla="*/ 191 w 780"/>
                <a:gd name="T33" fmla="*/ 687 h 780"/>
                <a:gd name="T34" fmla="*/ 215 w 780"/>
                <a:gd name="T35" fmla="*/ 102 h 780"/>
                <a:gd name="T36" fmla="*/ 184 w 780"/>
                <a:gd name="T37" fmla="*/ 471 h 780"/>
                <a:gd name="T38" fmla="*/ 195 w 780"/>
                <a:gd name="T39" fmla="*/ 288 h 780"/>
                <a:gd name="T40" fmla="*/ 210 w 780"/>
                <a:gd name="T41" fmla="*/ 314 h 780"/>
                <a:gd name="T42" fmla="*/ 179 w 780"/>
                <a:gd name="T43" fmla="*/ 509 h 780"/>
                <a:gd name="T44" fmla="*/ 287 w 780"/>
                <a:gd name="T45" fmla="*/ 780 h 780"/>
                <a:gd name="T46" fmla="*/ 316 w 780"/>
                <a:gd name="T47" fmla="*/ 390 h 780"/>
                <a:gd name="T48" fmla="*/ 276 w 780"/>
                <a:gd name="T49" fmla="*/ 758 h 780"/>
                <a:gd name="T50" fmla="*/ 308 w 780"/>
                <a:gd name="T51" fmla="*/ 606 h 780"/>
                <a:gd name="T52" fmla="*/ 271 w 780"/>
                <a:gd name="T53" fmla="*/ 564 h 780"/>
                <a:gd name="T54" fmla="*/ 313 w 780"/>
                <a:gd name="T55" fmla="*/ 192 h 780"/>
                <a:gd name="T56" fmla="*/ 288 w 780"/>
                <a:gd name="T57" fmla="*/ 199 h 780"/>
                <a:gd name="T58" fmla="*/ 414 w 780"/>
                <a:gd name="T59" fmla="*/ 683 h 780"/>
                <a:gd name="T60" fmla="*/ 393 w 780"/>
                <a:gd name="T61" fmla="*/ 484 h 780"/>
                <a:gd name="T62" fmla="*/ 386 w 780"/>
                <a:gd name="T63" fmla="*/ 509 h 780"/>
                <a:gd name="T64" fmla="*/ 406 w 780"/>
                <a:gd name="T65" fmla="*/ 304 h 780"/>
                <a:gd name="T66" fmla="*/ 374 w 780"/>
                <a:gd name="T67" fmla="*/ 314 h 780"/>
                <a:gd name="T68" fmla="*/ 410 w 780"/>
                <a:gd name="T69" fmla="*/ 113 h 780"/>
                <a:gd name="T70" fmla="*/ 369 w 780"/>
                <a:gd name="T71" fmla="*/ 82 h 780"/>
                <a:gd name="T72" fmla="*/ 511 w 780"/>
                <a:gd name="T73" fmla="*/ 780 h 780"/>
                <a:gd name="T74" fmla="*/ 463 w 780"/>
                <a:gd name="T75" fmla="*/ 780 h 780"/>
                <a:gd name="T76" fmla="*/ 466 w 780"/>
                <a:gd name="T77" fmla="*/ 199 h 780"/>
                <a:gd name="T78" fmla="*/ 498 w 780"/>
                <a:gd name="T79" fmla="*/ 602 h 780"/>
                <a:gd name="T80" fmla="*/ 466 w 780"/>
                <a:gd name="T81" fmla="*/ 601 h 780"/>
                <a:gd name="T82" fmla="*/ 487 w 780"/>
                <a:gd name="T83" fmla="*/ 396 h 780"/>
                <a:gd name="T84" fmla="*/ 471 w 780"/>
                <a:gd name="T85" fmla="*/ 369 h 780"/>
                <a:gd name="T86" fmla="*/ 585 w 780"/>
                <a:gd name="T87" fmla="*/ 688 h 780"/>
                <a:gd name="T88" fmla="*/ 569 w 780"/>
                <a:gd name="T89" fmla="*/ 662 h 780"/>
                <a:gd name="T90" fmla="*/ 605 w 780"/>
                <a:gd name="T91" fmla="*/ 492 h 780"/>
                <a:gd name="T92" fmla="*/ 564 w 780"/>
                <a:gd name="T93" fmla="*/ 289 h 780"/>
                <a:gd name="T94" fmla="*/ 609 w 780"/>
                <a:gd name="T95" fmla="*/ 293 h 780"/>
                <a:gd name="T96" fmla="*/ 568 w 780"/>
                <a:gd name="T97" fmla="*/ 87 h 780"/>
                <a:gd name="T98" fmla="*/ 569 w 780"/>
                <a:gd name="T99" fmla="*/ 119 h 780"/>
                <a:gd name="T100" fmla="*/ 698 w 780"/>
                <a:gd name="T101" fmla="*/ 401 h 780"/>
                <a:gd name="T102" fmla="*/ 660 w 780"/>
                <a:gd name="T103" fmla="*/ 374 h 780"/>
                <a:gd name="T104" fmla="*/ 703 w 780"/>
                <a:gd name="T105" fmla="*/ 180 h 780"/>
                <a:gd name="T106" fmla="*/ 661 w 780"/>
                <a:gd name="T107" fmla="*/ 216 h 780"/>
                <a:gd name="T108" fmla="*/ 780 w 780"/>
                <a:gd name="T109" fmla="*/ 678 h 780"/>
                <a:gd name="T110" fmla="*/ 755 w 780"/>
                <a:gd name="T111" fmla="*/ 293 h 780"/>
                <a:gd name="T112" fmla="*/ 764 w 780"/>
                <a:gd name="T113" fmla="*/ 509 h 780"/>
                <a:gd name="T114" fmla="*/ 764 w 780"/>
                <a:gd name="T115" fmla="*/ 509 h 780"/>
                <a:gd name="T116" fmla="*/ 682 w 780"/>
                <a:gd name="T117" fmla="*/ 561 h 780"/>
                <a:gd name="T118" fmla="*/ 686 w 780"/>
                <a:gd name="T119" fmla="*/ 606 h 780"/>
                <a:gd name="T120" fmla="*/ 113 w 780"/>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780">
                  <a:moveTo>
                    <a:pt x="658" y="780"/>
                  </a:moveTo>
                  <a:lnTo>
                    <a:pt x="658" y="780"/>
                  </a:lnTo>
                  <a:lnTo>
                    <a:pt x="706" y="780"/>
                  </a:lnTo>
                  <a:cubicBezTo>
                    <a:pt x="706" y="778"/>
                    <a:pt x="705" y="777"/>
                    <a:pt x="703" y="777"/>
                  </a:cubicBezTo>
                  <a:lnTo>
                    <a:pt x="661" y="777"/>
                  </a:lnTo>
                  <a:cubicBezTo>
                    <a:pt x="659" y="777"/>
                    <a:pt x="658" y="778"/>
                    <a:pt x="658" y="780"/>
                  </a:cubicBezTo>
                  <a:close/>
                  <a:moveTo>
                    <a:pt x="780" y="73"/>
                  </a:moveTo>
                  <a:lnTo>
                    <a:pt x="780" y="73"/>
                  </a:lnTo>
                  <a:cubicBezTo>
                    <a:pt x="777" y="73"/>
                    <a:pt x="776" y="75"/>
                    <a:pt x="776" y="77"/>
                  </a:cubicBezTo>
                  <a:lnTo>
                    <a:pt x="776" y="94"/>
                  </a:lnTo>
                  <a:lnTo>
                    <a:pt x="759" y="94"/>
                  </a:lnTo>
                  <a:cubicBezTo>
                    <a:pt x="757" y="94"/>
                    <a:pt x="755" y="96"/>
                    <a:pt x="755" y="98"/>
                  </a:cubicBezTo>
                  <a:cubicBezTo>
                    <a:pt x="755" y="100"/>
                    <a:pt x="757" y="102"/>
                    <a:pt x="759" y="102"/>
                  </a:cubicBezTo>
                  <a:lnTo>
                    <a:pt x="776" y="102"/>
                  </a:lnTo>
                  <a:lnTo>
                    <a:pt x="776" y="119"/>
                  </a:lnTo>
                  <a:cubicBezTo>
                    <a:pt x="776" y="121"/>
                    <a:pt x="777" y="122"/>
                    <a:pt x="780" y="122"/>
                  </a:cubicBezTo>
                  <a:lnTo>
                    <a:pt x="780" y="73"/>
                  </a:lnTo>
                  <a:close/>
                  <a:moveTo>
                    <a:pt x="706" y="0"/>
                  </a:moveTo>
                  <a:lnTo>
                    <a:pt x="706" y="0"/>
                  </a:lnTo>
                  <a:lnTo>
                    <a:pt x="658" y="0"/>
                  </a:lnTo>
                  <a:cubicBezTo>
                    <a:pt x="658" y="2"/>
                    <a:pt x="659" y="4"/>
                    <a:pt x="661" y="4"/>
                  </a:cubicBezTo>
                  <a:lnTo>
                    <a:pt x="703" y="4"/>
                  </a:lnTo>
                  <a:cubicBezTo>
                    <a:pt x="705" y="4"/>
                    <a:pt x="706" y="2"/>
                    <a:pt x="706" y="0"/>
                  </a:cubicBezTo>
                  <a:close/>
                  <a:moveTo>
                    <a:pt x="511" y="0"/>
                  </a:moveTo>
                  <a:lnTo>
                    <a:pt x="511" y="0"/>
                  </a:lnTo>
                  <a:lnTo>
                    <a:pt x="463" y="0"/>
                  </a:lnTo>
                  <a:cubicBezTo>
                    <a:pt x="463" y="2"/>
                    <a:pt x="464" y="4"/>
                    <a:pt x="466" y="4"/>
                  </a:cubicBezTo>
                  <a:lnTo>
                    <a:pt x="483" y="4"/>
                  </a:lnTo>
                  <a:lnTo>
                    <a:pt x="483" y="21"/>
                  </a:lnTo>
                  <a:cubicBezTo>
                    <a:pt x="483" y="23"/>
                    <a:pt x="485" y="25"/>
                    <a:pt x="487" y="25"/>
                  </a:cubicBezTo>
                  <a:cubicBezTo>
                    <a:pt x="489" y="25"/>
                    <a:pt x="491" y="23"/>
                    <a:pt x="491" y="21"/>
                  </a:cubicBezTo>
                  <a:lnTo>
                    <a:pt x="491" y="4"/>
                  </a:lnTo>
                  <a:lnTo>
                    <a:pt x="508" y="4"/>
                  </a:lnTo>
                  <a:cubicBezTo>
                    <a:pt x="510" y="4"/>
                    <a:pt x="511" y="2"/>
                    <a:pt x="511" y="0"/>
                  </a:cubicBezTo>
                  <a:close/>
                  <a:moveTo>
                    <a:pt x="297" y="0"/>
                  </a:moveTo>
                  <a:lnTo>
                    <a:pt x="297" y="0"/>
                  </a:lnTo>
                  <a:lnTo>
                    <a:pt x="287" y="0"/>
                  </a:lnTo>
                  <a:lnTo>
                    <a:pt x="271" y="16"/>
                  </a:lnTo>
                  <a:cubicBezTo>
                    <a:pt x="270" y="17"/>
                    <a:pt x="270" y="20"/>
                    <a:pt x="271" y="21"/>
                  </a:cubicBezTo>
                  <a:cubicBezTo>
                    <a:pt x="273" y="23"/>
                    <a:pt x="275" y="23"/>
                    <a:pt x="276" y="21"/>
                  </a:cubicBezTo>
                  <a:lnTo>
                    <a:pt x="297" y="0"/>
                  </a:lnTo>
                  <a:close/>
                  <a:moveTo>
                    <a:pt x="0" y="73"/>
                  </a:moveTo>
                  <a:lnTo>
                    <a:pt x="0" y="73"/>
                  </a:lnTo>
                  <a:lnTo>
                    <a:pt x="0" y="73"/>
                  </a:lnTo>
                  <a:lnTo>
                    <a:pt x="0" y="122"/>
                  </a:lnTo>
                  <a:cubicBezTo>
                    <a:pt x="2" y="122"/>
                    <a:pt x="3" y="121"/>
                    <a:pt x="3" y="119"/>
                  </a:cubicBezTo>
                  <a:lnTo>
                    <a:pt x="3" y="102"/>
                  </a:lnTo>
                  <a:lnTo>
                    <a:pt x="20" y="102"/>
                  </a:lnTo>
                  <a:cubicBezTo>
                    <a:pt x="22" y="102"/>
                    <a:pt x="24" y="100"/>
                    <a:pt x="24" y="98"/>
                  </a:cubicBezTo>
                  <a:cubicBezTo>
                    <a:pt x="24" y="96"/>
                    <a:pt x="22" y="94"/>
                    <a:pt x="20" y="94"/>
                  </a:cubicBezTo>
                  <a:lnTo>
                    <a:pt x="3" y="94"/>
                  </a:lnTo>
                  <a:lnTo>
                    <a:pt x="3" y="77"/>
                  </a:lnTo>
                  <a:cubicBezTo>
                    <a:pt x="3" y="75"/>
                    <a:pt x="2" y="73"/>
                    <a:pt x="0" y="73"/>
                  </a:cubicBezTo>
                  <a:close/>
                  <a:moveTo>
                    <a:pt x="0" y="688"/>
                  </a:moveTo>
                  <a:lnTo>
                    <a:pt x="0" y="688"/>
                  </a:lnTo>
                  <a:lnTo>
                    <a:pt x="20" y="667"/>
                  </a:lnTo>
                  <a:cubicBezTo>
                    <a:pt x="22" y="666"/>
                    <a:pt x="22" y="663"/>
                    <a:pt x="20" y="662"/>
                  </a:cubicBezTo>
                  <a:cubicBezTo>
                    <a:pt x="19" y="661"/>
                    <a:pt x="17" y="661"/>
                    <a:pt x="15" y="662"/>
                  </a:cubicBezTo>
                  <a:lnTo>
                    <a:pt x="0" y="678"/>
                  </a:lnTo>
                  <a:lnTo>
                    <a:pt x="0" y="688"/>
                  </a:lnTo>
                  <a:close/>
                  <a:moveTo>
                    <a:pt x="10" y="699"/>
                  </a:moveTo>
                  <a:lnTo>
                    <a:pt x="10" y="699"/>
                  </a:lnTo>
                  <a:cubicBezTo>
                    <a:pt x="10" y="702"/>
                    <a:pt x="13" y="705"/>
                    <a:pt x="16" y="705"/>
                  </a:cubicBezTo>
                  <a:cubicBezTo>
                    <a:pt x="19" y="705"/>
                    <a:pt x="21" y="702"/>
                    <a:pt x="21" y="699"/>
                  </a:cubicBezTo>
                  <a:cubicBezTo>
                    <a:pt x="21" y="696"/>
                    <a:pt x="19" y="694"/>
                    <a:pt x="16" y="694"/>
                  </a:cubicBezTo>
                  <a:cubicBezTo>
                    <a:pt x="13" y="694"/>
                    <a:pt x="10" y="696"/>
                    <a:pt x="10" y="699"/>
                  </a:cubicBezTo>
                  <a:close/>
                  <a:moveTo>
                    <a:pt x="0" y="289"/>
                  </a:moveTo>
                  <a:lnTo>
                    <a:pt x="0" y="289"/>
                  </a:lnTo>
                  <a:lnTo>
                    <a:pt x="0" y="297"/>
                  </a:lnTo>
                  <a:lnTo>
                    <a:pt x="20" y="297"/>
                  </a:lnTo>
                  <a:cubicBezTo>
                    <a:pt x="22" y="297"/>
                    <a:pt x="24" y="295"/>
                    <a:pt x="24" y="293"/>
                  </a:cubicBezTo>
                  <a:cubicBezTo>
                    <a:pt x="24" y="291"/>
                    <a:pt x="22" y="289"/>
                    <a:pt x="20" y="289"/>
                  </a:cubicBezTo>
                  <a:lnTo>
                    <a:pt x="0" y="289"/>
                  </a:lnTo>
                  <a:close/>
                  <a:moveTo>
                    <a:pt x="20" y="503"/>
                  </a:moveTo>
                  <a:lnTo>
                    <a:pt x="20" y="503"/>
                  </a:lnTo>
                  <a:lnTo>
                    <a:pt x="5" y="488"/>
                  </a:lnTo>
                  <a:lnTo>
                    <a:pt x="20" y="472"/>
                  </a:lnTo>
                  <a:cubicBezTo>
                    <a:pt x="22" y="471"/>
                    <a:pt x="22" y="468"/>
                    <a:pt x="20" y="467"/>
                  </a:cubicBezTo>
                  <a:cubicBezTo>
                    <a:pt x="19" y="466"/>
                    <a:pt x="17" y="466"/>
                    <a:pt x="15" y="467"/>
                  </a:cubicBezTo>
                  <a:lnTo>
                    <a:pt x="0" y="483"/>
                  </a:lnTo>
                  <a:lnTo>
                    <a:pt x="0" y="493"/>
                  </a:lnTo>
                  <a:lnTo>
                    <a:pt x="15" y="509"/>
                  </a:lnTo>
                  <a:cubicBezTo>
                    <a:pt x="17" y="510"/>
                    <a:pt x="19" y="510"/>
                    <a:pt x="20" y="509"/>
                  </a:cubicBezTo>
                  <a:cubicBezTo>
                    <a:pt x="22" y="507"/>
                    <a:pt x="22" y="505"/>
                    <a:pt x="20" y="503"/>
                  </a:cubicBezTo>
                  <a:close/>
                  <a:moveTo>
                    <a:pt x="92" y="780"/>
                  </a:moveTo>
                  <a:lnTo>
                    <a:pt x="92" y="780"/>
                  </a:lnTo>
                  <a:lnTo>
                    <a:pt x="102" y="780"/>
                  </a:lnTo>
                  <a:lnTo>
                    <a:pt x="118" y="765"/>
                  </a:lnTo>
                  <a:cubicBezTo>
                    <a:pt x="119" y="763"/>
                    <a:pt x="119" y="761"/>
                    <a:pt x="118" y="759"/>
                  </a:cubicBezTo>
                  <a:cubicBezTo>
                    <a:pt x="116" y="758"/>
                    <a:pt x="114" y="758"/>
                    <a:pt x="113" y="759"/>
                  </a:cubicBezTo>
                  <a:lnTo>
                    <a:pt x="97" y="775"/>
                  </a:lnTo>
                  <a:lnTo>
                    <a:pt x="81" y="759"/>
                  </a:lnTo>
                  <a:cubicBezTo>
                    <a:pt x="80" y="758"/>
                    <a:pt x="78" y="758"/>
                    <a:pt x="76" y="759"/>
                  </a:cubicBezTo>
                  <a:cubicBezTo>
                    <a:pt x="75" y="761"/>
                    <a:pt x="75" y="763"/>
                    <a:pt x="76" y="765"/>
                  </a:cubicBezTo>
                  <a:lnTo>
                    <a:pt x="92" y="780"/>
                  </a:lnTo>
                  <a:close/>
                  <a:moveTo>
                    <a:pt x="73" y="585"/>
                  </a:moveTo>
                  <a:lnTo>
                    <a:pt x="73" y="585"/>
                  </a:lnTo>
                  <a:cubicBezTo>
                    <a:pt x="73" y="587"/>
                    <a:pt x="74" y="589"/>
                    <a:pt x="76" y="589"/>
                  </a:cubicBezTo>
                  <a:lnTo>
                    <a:pt x="118" y="589"/>
                  </a:lnTo>
                  <a:cubicBezTo>
                    <a:pt x="120" y="589"/>
                    <a:pt x="121" y="587"/>
                    <a:pt x="121" y="585"/>
                  </a:cubicBezTo>
                  <a:cubicBezTo>
                    <a:pt x="121" y="583"/>
                    <a:pt x="120" y="582"/>
                    <a:pt x="118" y="582"/>
                  </a:cubicBezTo>
                  <a:lnTo>
                    <a:pt x="76" y="582"/>
                  </a:lnTo>
                  <a:cubicBezTo>
                    <a:pt x="74" y="582"/>
                    <a:pt x="73" y="583"/>
                    <a:pt x="73" y="585"/>
                  </a:cubicBezTo>
                  <a:close/>
                  <a:moveTo>
                    <a:pt x="118" y="387"/>
                  </a:moveTo>
                  <a:lnTo>
                    <a:pt x="118" y="387"/>
                  </a:lnTo>
                  <a:lnTo>
                    <a:pt x="101" y="387"/>
                  </a:lnTo>
                  <a:lnTo>
                    <a:pt x="101" y="370"/>
                  </a:lnTo>
                  <a:cubicBezTo>
                    <a:pt x="101" y="368"/>
                    <a:pt x="99" y="366"/>
                    <a:pt x="97" y="366"/>
                  </a:cubicBezTo>
                  <a:cubicBezTo>
                    <a:pt x="95" y="366"/>
                    <a:pt x="93" y="368"/>
                    <a:pt x="93" y="370"/>
                  </a:cubicBezTo>
                  <a:lnTo>
                    <a:pt x="93" y="387"/>
                  </a:lnTo>
                  <a:lnTo>
                    <a:pt x="76" y="387"/>
                  </a:lnTo>
                  <a:cubicBezTo>
                    <a:pt x="74" y="387"/>
                    <a:pt x="73" y="388"/>
                    <a:pt x="73" y="390"/>
                  </a:cubicBezTo>
                  <a:cubicBezTo>
                    <a:pt x="73" y="392"/>
                    <a:pt x="74" y="394"/>
                    <a:pt x="76" y="394"/>
                  </a:cubicBezTo>
                  <a:lnTo>
                    <a:pt x="93" y="394"/>
                  </a:lnTo>
                  <a:lnTo>
                    <a:pt x="93" y="411"/>
                  </a:lnTo>
                  <a:cubicBezTo>
                    <a:pt x="93" y="413"/>
                    <a:pt x="95" y="415"/>
                    <a:pt x="97" y="415"/>
                  </a:cubicBezTo>
                  <a:cubicBezTo>
                    <a:pt x="99" y="415"/>
                    <a:pt x="101" y="413"/>
                    <a:pt x="101" y="411"/>
                  </a:cubicBezTo>
                  <a:lnTo>
                    <a:pt x="101" y="394"/>
                  </a:lnTo>
                  <a:lnTo>
                    <a:pt x="118" y="394"/>
                  </a:lnTo>
                  <a:cubicBezTo>
                    <a:pt x="120" y="394"/>
                    <a:pt x="121" y="392"/>
                    <a:pt x="121" y="390"/>
                  </a:cubicBezTo>
                  <a:cubicBezTo>
                    <a:pt x="121" y="388"/>
                    <a:pt x="120" y="387"/>
                    <a:pt x="118" y="387"/>
                  </a:cubicBezTo>
                  <a:close/>
                  <a:moveTo>
                    <a:pt x="113" y="206"/>
                  </a:moveTo>
                  <a:lnTo>
                    <a:pt x="113" y="206"/>
                  </a:lnTo>
                  <a:cubicBezTo>
                    <a:pt x="110" y="206"/>
                    <a:pt x="108" y="209"/>
                    <a:pt x="108" y="212"/>
                  </a:cubicBezTo>
                  <a:cubicBezTo>
                    <a:pt x="108" y="215"/>
                    <a:pt x="110" y="217"/>
                    <a:pt x="113" y="217"/>
                  </a:cubicBezTo>
                  <a:cubicBezTo>
                    <a:pt x="117" y="217"/>
                    <a:pt x="119" y="215"/>
                    <a:pt x="119" y="212"/>
                  </a:cubicBezTo>
                  <a:cubicBezTo>
                    <a:pt x="119" y="209"/>
                    <a:pt x="117" y="206"/>
                    <a:pt x="113" y="206"/>
                  </a:cubicBezTo>
                  <a:close/>
                  <a:moveTo>
                    <a:pt x="81" y="185"/>
                  </a:moveTo>
                  <a:lnTo>
                    <a:pt x="81" y="185"/>
                  </a:lnTo>
                  <a:cubicBezTo>
                    <a:pt x="84" y="185"/>
                    <a:pt x="86" y="182"/>
                    <a:pt x="86" y="179"/>
                  </a:cubicBezTo>
                  <a:cubicBezTo>
                    <a:pt x="86" y="176"/>
                    <a:pt x="84" y="173"/>
                    <a:pt x="81" y="173"/>
                  </a:cubicBezTo>
                  <a:cubicBezTo>
                    <a:pt x="78" y="173"/>
                    <a:pt x="75" y="176"/>
                    <a:pt x="75" y="179"/>
                  </a:cubicBezTo>
                  <a:cubicBezTo>
                    <a:pt x="75" y="182"/>
                    <a:pt x="78" y="185"/>
                    <a:pt x="81" y="185"/>
                  </a:cubicBezTo>
                  <a:close/>
                  <a:moveTo>
                    <a:pt x="113" y="174"/>
                  </a:moveTo>
                  <a:lnTo>
                    <a:pt x="113" y="174"/>
                  </a:lnTo>
                  <a:lnTo>
                    <a:pt x="76" y="211"/>
                  </a:lnTo>
                  <a:cubicBezTo>
                    <a:pt x="75" y="212"/>
                    <a:pt x="75" y="215"/>
                    <a:pt x="76" y="216"/>
                  </a:cubicBezTo>
                  <a:cubicBezTo>
                    <a:pt x="78" y="218"/>
                    <a:pt x="80" y="218"/>
                    <a:pt x="81" y="216"/>
                  </a:cubicBezTo>
                  <a:lnTo>
                    <a:pt x="118" y="180"/>
                  </a:lnTo>
                  <a:cubicBezTo>
                    <a:pt x="119" y="178"/>
                    <a:pt x="119" y="176"/>
                    <a:pt x="118" y="174"/>
                  </a:cubicBezTo>
                  <a:cubicBezTo>
                    <a:pt x="116" y="173"/>
                    <a:pt x="114" y="173"/>
                    <a:pt x="113" y="174"/>
                  </a:cubicBezTo>
                  <a:close/>
                  <a:moveTo>
                    <a:pt x="219" y="683"/>
                  </a:moveTo>
                  <a:lnTo>
                    <a:pt x="219" y="683"/>
                  </a:lnTo>
                  <a:cubicBezTo>
                    <a:pt x="219" y="681"/>
                    <a:pt x="217" y="679"/>
                    <a:pt x="215" y="679"/>
                  </a:cubicBezTo>
                  <a:lnTo>
                    <a:pt x="198" y="679"/>
                  </a:lnTo>
                  <a:lnTo>
                    <a:pt x="198" y="662"/>
                  </a:lnTo>
                  <a:cubicBezTo>
                    <a:pt x="198" y="660"/>
                    <a:pt x="197" y="658"/>
                    <a:pt x="195" y="658"/>
                  </a:cubicBezTo>
                  <a:cubicBezTo>
                    <a:pt x="192" y="658"/>
                    <a:pt x="191" y="660"/>
                    <a:pt x="191" y="662"/>
                  </a:cubicBezTo>
                  <a:lnTo>
                    <a:pt x="191" y="679"/>
                  </a:lnTo>
                  <a:lnTo>
                    <a:pt x="174" y="679"/>
                  </a:lnTo>
                  <a:cubicBezTo>
                    <a:pt x="172" y="679"/>
                    <a:pt x="170" y="681"/>
                    <a:pt x="170" y="683"/>
                  </a:cubicBezTo>
                  <a:cubicBezTo>
                    <a:pt x="170" y="685"/>
                    <a:pt x="172" y="687"/>
                    <a:pt x="174" y="687"/>
                  </a:cubicBezTo>
                  <a:lnTo>
                    <a:pt x="191" y="687"/>
                  </a:lnTo>
                  <a:lnTo>
                    <a:pt x="191" y="704"/>
                  </a:lnTo>
                  <a:cubicBezTo>
                    <a:pt x="191" y="706"/>
                    <a:pt x="192" y="707"/>
                    <a:pt x="195" y="707"/>
                  </a:cubicBezTo>
                  <a:cubicBezTo>
                    <a:pt x="197" y="707"/>
                    <a:pt x="198" y="706"/>
                    <a:pt x="198" y="704"/>
                  </a:cubicBezTo>
                  <a:lnTo>
                    <a:pt x="198" y="687"/>
                  </a:lnTo>
                  <a:lnTo>
                    <a:pt x="215" y="687"/>
                  </a:lnTo>
                  <a:cubicBezTo>
                    <a:pt x="217" y="687"/>
                    <a:pt x="219" y="685"/>
                    <a:pt x="219" y="683"/>
                  </a:cubicBezTo>
                  <a:close/>
                  <a:moveTo>
                    <a:pt x="174" y="102"/>
                  </a:moveTo>
                  <a:lnTo>
                    <a:pt x="174" y="102"/>
                  </a:lnTo>
                  <a:lnTo>
                    <a:pt x="215" y="102"/>
                  </a:lnTo>
                  <a:cubicBezTo>
                    <a:pt x="217" y="102"/>
                    <a:pt x="219" y="100"/>
                    <a:pt x="219" y="98"/>
                  </a:cubicBezTo>
                  <a:cubicBezTo>
                    <a:pt x="219" y="96"/>
                    <a:pt x="217" y="94"/>
                    <a:pt x="215" y="94"/>
                  </a:cubicBezTo>
                  <a:lnTo>
                    <a:pt x="174" y="94"/>
                  </a:lnTo>
                  <a:cubicBezTo>
                    <a:pt x="172" y="94"/>
                    <a:pt x="170" y="96"/>
                    <a:pt x="170" y="98"/>
                  </a:cubicBezTo>
                  <a:cubicBezTo>
                    <a:pt x="170" y="100"/>
                    <a:pt x="172" y="102"/>
                    <a:pt x="174" y="102"/>
                  </a:cubicBezTo>
                  <a:close/>
                  <a:moveTo>
                    <a:pt x="173" y="471"/>
                  </a:moveTo>
                  <a:lnTo>
                    <a:pt x="173" y="471"/>
                  </a:lnTo>
                  <a:cubicBezTo>
                    <a:pt x="173" y="475"/>
                    <a:pt x="175" y="477"/>
                    <a:pt x="178" y="477"/>
                  </a:cubicBezTo>
                  <a:cubicBezTo>
                    <a:pt x="181" y="477"/>
                    <a:pt x="184" y="475"/>
                    <a:pt x="184" y="471"/>
                  </a:cubicBezTo>
                  <a:cubicBezTo>
                    <a:pt x="184" y="468"/>
                    <a:pt x="181" y="466"/>
                    <a:pt x="178" y="466"/>
                  </a:cubicBezTo>
                  <a:cubicBezTo>
                    <a:pt x="175" y="466"/>
                    <a:pt x="173" y="468"/>
                    <a:pt x="173" y="471"/>
                  </a:cubicBezTo>
                  <a:close/>
                  <a:moveTo>
                    <a:pt x="215" y="308"/>
                  </a:moveTo>
                  <a:lnTo>
                    <a:pt x="215" y="308"/>
                  </a:lnTo>
                  <a:lnTo>
                    <a:pt x="200" y="293"/>
                  </a:lnTo>
                  <a:lnTo>
                    <a:pt x="215" y="277"/>
                  </a:lnTo>
                  <a:cubicBezTo>
                    <a:pt x="217" y="276"/>
                    <a:pt x="217" y="273"/>
                    <a:pt x="215" y="272"/>
                  </a:cubicBezTo>
                  <a:cubicBezTo>
                    <a:pt x="214" y="271"/>
                    <a:pt x="212" y="271"/>
                    <a:pt x="210" y="272"/>
                  </a:cubicBezTo>
                  <a:lnTo>
                    <a:pt x="195" y="288"/>
                  </a:lnTo>
                  <a:lnTo>
                    <a:pt x="179" y="272"/>
                  </a:lnTo>
                  <a:cubicBezTo>
                    <a:pt x="177" y="271"/>
                    <a:pt x="175" y="271"/>
                    <a:pt x="174" y="272"/>
                  </a:cubicBezTo>
                  <a:cubicBezTo>
                    <a:pt x="172" y="273"/>
                    <a:pt x="172" y="276"/>
                    <a:pt x="174" y="277"/>
                  </a:cubicBezTo>
                  <a:lnTo>
                    <a:pt x="189" y="293"/>
                  </a:lnTo>
                  <a:lnTo>
                    <a:pt x="174" y="308"/>
                  </a:lnTo>
                  <a:cubicBezTo>
                    <a:pt x="172" y="310"/>
                    <a:pt x="172" y="312"/>
                    <a:pt x="174" y="314"/>
                  </a:cubicBezTo>
                  <a:cubicBezTo>
                    <a:pt x="175" y="315"/>
                    <a:pt x="177" y="315"/>
                    <a:pt x="179" y="314"/>
                  </a:cubicBezTo>
                  <a:lnTo>
                    <a:pt x="195" y="298"/>
                  </a:lnTo>
                  <a:lnTo>
                    <a:pt x="210" y="314"/>
                  </a:lnTo>
                  <a:cubicBezTo>
                    <a:pt x="212" y="315"/>
                    <a:pt x="214" y="315"/>
                    <a:pt x="215" y="314"/>
                  </a:cubicBezTo>
                  <a:cubicBezTo>
                    <a:pt x="217" y="312"/>
                    <a:pt x="217" y="310"/>
                    <a:pt x="215" y="308"/>
                  </a:cubicBezTo>
                  <a:close/>
                  <a:moveTo>
                    <a:pt x="211" y="499"/>
                  </a:moveTo>
                  <a:lnTo>
                    <a:pt x="211" y="499"/>
                  </a:lnTo>
                  <a:cubicBezTo>
                    <a:pt x="208" y="499"/>
                    <a:pt x="205" y="501"/>
                    <a:pt x="205" y="504"/>
                  </a:cubicBezTo>
                  <a:cubicBezTo>
                    <a:pt x="205" y="507"/>
                    <a:pt x="208" y="510"/>
                    <a:pt x="211" y="510"/>
                  </a:cubicBezTo>
                  <a:cubicBezTo>
                    <a:pt x="214" y="510"/>
                    <a:pt x="216" y="507"/>
                    <a:pt x="216" y="504"/>
                  </a:cubicBezTo>
                  <a:cubicBezTo>
                    <a:pt x="216" y="501"/>
                    <a:pt x="214" y="499"/>
                    <a:pt x="211" y="499"/>
                  </a:cubicBezTo>
                  <a:close/>
                  <a:moveTo>
                    <a:pt x="179" y="509"/>
                  </a:moveTo>
                  <a:lnTo>
                    <a:pt x="179" y="509"/>
                  </a:lnTo>
                  <a:lnTo>
                    <a:pt x="215" y="472"/>
                  </a:lnTo>
                  <a:cubicBezTo>
                    <a:pt x="217" y="471"/>
                    <a:pt x="217" y="468"/>
                    <a:pt x="215" y="467"/>
                  </a:cubicBezTo>
                  <a:cubicBezTo>
                    <a:pt x="214" y="466"/>
                    <a:pt x="212" y="466"/>
                    <a:pt x="210" y="467"/>
                  </a:cubicBezTo>
                  <a:lnTo>
                    <a:pt x="174" y="503"/>
                  </a:lnTo>
                  <a:cubicBezTo>
                    <a:pt x="172" y="505"/>
                    <a:pt x="172" y="507"/>
                    <a:pt x="174" y="509"/>
                  </a:cubicBezTo>
                  <a:cubicBezTo>
                    <a:pt x="175" y="510"/>
                    <a:pt x="177" y="510"/>
                    <a:pt x="179" y="509"/>
                  </a:cubicBezTo>
                  <a:close/>
                  <a:moveTo>
                    <a:pt x="287" y="780"/>
                  </a:moveTo>
                  <a:lnTo>
                    <a:pt x="287" y="780"/>
                  </a:lnTo>
                  <a:lnTo>
                    <a:pt x="297" y="780"/>
                  </a:lnTo>
                  <a:lnTo>
                    <a:pt x="313" y="765"/>
                  </a:lnTo>
                  <a:cubicBezTo>
                    <a:pt x="314" y="763"/>
                    <a:pt x="314" y="761"/>
                    <a:pt x="313" y="759"/>
                  </a:cubicBezTo>
                  <a:cubicBezTo>
                    <a:pt x="311" y="758"/>
                    <a:pt x="309" y="758"/>
                    <a:pt x="308" y="759"/>
                  </a:cubicBezTo>
                  <a:lnTo>
                    <a:pt x="287" y="780"/>
                  </a:lnTo>
                  <a:close/>
                  <a:moveTo>
                    <a:pt x="271" y="394"/>
                  </a:moveTo>
                  <a:lnTo>
                    <a:pt x="271" y="394"/>
                  </a:lnTo>
                  <a:lnTo>
                    <a:pt x="313" y="394"/>
                  </a:lnTo>
                  <a:cubicBezTo>
                    <a:pt x="315" y="394"/>
                    <a:pt x="316" y="392"/>
                    <a:pt x="316" y="390"/>
                  </a:cubicBezTo>
                  <a:cubicBezTo>
                    <a:pt x="316" y="388"/>
                    <a:pt x="315" y="387"/>
                    <a:pt x="313" y="387"/>
                  </a:cubicBezTo>
                  <a:lnTo>
                    <a:pt x="271" y="387"/>
                  </a:lnTo>
                  <a:cubicBezTo>
                    <a:pt x="269" y="387"/>
                    <a:pt x="268" y="388"/>
                    <a:pt x="268" y="390"/>
                  </a:cubicBezTo>
                  <a:cubicBezTo>
                    <a:pt x="268" y="392"/>
                    <a:pt x="269" y="394"/>
                    <a:pt x="271" y="394"/>
                  </a:cubicBezTo>
                  <a:close/>
                  <a:moveTo>
                    <a:pt x="270" y="764"/>
                  </a:moveTo>
                  <a:lnTo>
                    <a:pt x="270" y="764"/>
                  </a:lnTo>
                  <a:cubicBezTo>
                    <a:pt x="270" y="767"/>
                    <a:pt x="273" y="770"/>
                    <a:pt x="276" y="770"/>
                  </a:cubicBezTo>
                  <a:cubicBezTo>
                    <a:pt x="279" y="770"/>
                    <a:pt x="281" y="767"/>
                    <a:pt x="281" y="764"/>
                  </a:cubicBezTo>
                  <a:cubicBezTo>
                    <a:pt x="281" y="761"/>
                    <a:pt x="279" y="758"/>
                    <a:pt x="276" y="758"/>
                  </a:cubicBezTo>
                  <a:cubicBezTo>
                    <a:pt x="273" y="758"/>
                    <a:pt x="270" y="761"/>
                    <a:pt x="270" y="764"/>
                  </a:cubicBezTo>
                  <a:close/>
                  <a:moveTo>
                    <a:pt x="271" y="570"/>
                  </a:moveTo>
                  <a:lnTo>
                    <a:pt x="271" y="570"/>
                  </a:lnTo>
                  <a:lnTo>
                    <a:pt x="287" y="585"/>
                  </a:lnTo>
                  <a:lnTo>
                    <a:pt x="271" y="601"/>
                  </a:lnTo>
                  <a:cubicBezTo>
                    <a:pt x="270" y="602"/>
                    <a:pt x="270" y="605"/>
                    <a:pt x="271" y="606"/>
                  </a:cubicBezTo>
                  <a:cubicBezTo>
                    <a:pt x="273" y="608"/>
                    <a:pt x="275" y="608"/>
                    <a:pt x="276" y="606"/>
                  </a:cubicBezTo>
                  <a:lnTo>
                    <a:pt x="292" y="591"/>
                  </a:lnTo>
                  <a:lnTo>
                    <a:pt x="308" y="606"/>
                  </a:lnTo>
                  <a:cubicBezTo>
                    <a:pt x="309" y="608"/>
                    <a:pt x="311" y="608"/>
                    <a:pt x="313" y="606"/>
                  </a:cubicBezTo>
                  <a:cubicBezTo>
                    <a:pt x="314" y="605"/>
                    <a:pt x="314" y="602"/>
                    <a:pt x="313" y="601"/>
                  </a:cubicBezTo>
                  <a:lnTo>
                    <a:pt x="297" y="585"/>
                  </a:lnTo>
                  <a:lnTo>
                    <a:pt x="313" y="570"/>
                  </a:lnTo>
                  <a:cubicBezTo>
                    <a:pt x="314" y="568"/>
                    <a:pt x="314" y="566"/>
                    <a:pt x="313" y="564"/>
                  </a:cubicBezTo>
                  <a:cubicBezTo>
                    <a:pt x="311" y="563"/>
                    <a:pt x="309" y="563"/>
                    <a:pt x="308" y="564"/>
                  </a:cubicBezTo>
                  <a:lnTo>
                    <a:pt x="292" y="580"/>
                  </a:lnTo>
                  <a:lnTo>
                    <a:pt x="276" y="564"/>
                  </a:lnTo>
                  <a:cubicBezTo>
                    <a:pt x="275" y="563"/>
                    <a:pt x="273" y="563"/>
                    <a:pt x="271" y="564"/>
                  </a:cubicBezTo>
                  <a:cubicBezTo>
                    <a:pt x="270" y="566"/>
                    <a:pt x="270" y="568"/>
                    <a:pt x="271" y="570"/>
                  </a:cubicBezTo>
                  <a:close/>
                  <a:moveTo>
                    <a:pt x="314" y="17"/>
                  </a:moveTo>
                  <a:lnTo>
                    <a:pt x="314" y="17"/>
                  </a:lnTo>
                  <a:cubicBezTo>
                    <a:pt x="314" y="14"/>
                    <a:pt x="312" y="11"/>
                    <a:pt x="308" y="11"/>
                  </a:cubicBezTo>
                  <a:cubicBezTo>
                    <a:pt x="305" y="11"/>
                    <a:pt x="303" y="14"/>
                    <a:pt x="303" y="17"/>
                  </a:cubicBezTo>
                  <a:cubicBezTo>
                    <a:pt x="303" y="20"/>
                    <a:pt x="305" y="22"/>
                    <a:pt x="308" y="22"/>
                  </a:cubicBezTo>
                  <a:cubicBezTo>
                    <a:pt x="312" y="22"/>
                    <a:pt x="314" y="20"/>
                    <a:pt x="314" y="17"/>
                  </a:cubicBezTo>
                  <a:close/>
                  <a:moveTo>
                    <a:pt x="313" y="192"/>
                  </a:moveTo>
                  <a:lnTo>
                    <a:pt x="313" y="192"/>
                  </a:lnTo>
                  <a:lnTo>
                    <a:pt x="296" y="192"/>
                  </a:lnTo>
                  <a:lnTo>
                    <a:pt x="296" y="175"/>
                  </a:lnTo>
                  <a:cubicBezTo>
                    <a:pt x="296" y="173"/>
                    <a:pt x="294" y="171"/>
                    <a:pt x="292" y="171"/>
                  </a:cubicBezTo>
                  <a:cubicBezTo>
                    <a:pt x="290" y="171"/>
                    <a:pt x="288" y="173"/>
                    <a:pt x="288" y="175"/>
                  </a:cubicBezTo>
                  <a:lnTo>
                    <a:pt x="288" y="192"/>
                  </a:lnTo>
                  <a:lnTo>
                    <a:pt x="271" y="192"/>
                  </a:lnTo>
                  <a:cubicBezTo>
                    <a:pt x="269" y="192"/>
                    <a:pt x="268" y="193"/>
                    <a:pt x="268" y="195"/>
                  </a:cubicBezTo>
                  <a:cubicBezTo>
                    <a:pt x="268" y="197"/>
                    <a:pt x="269" y="199"/>
                    <a:pt x="271" y="199"/>
                  </a:cubicBezTo>
                  <a:lnTo>
                    <a:pt x="288" y="199"/>
                  </a:lnTo>
                  <a:lnTo>
                    <a:pt x="288" y="216"/>
                  </a:lnTo>
                  <a:cubicBezTo>
                    <a:pt x="288" y="218"/>
                    <a:pt x="290" y="220"/>
                    <a:pt x="292" y="220"/>
                  </a:cubicBezTo>
                  <a:cubicBezTo>
                    <a:pt x="294" y="220"/>
                    <a:pt x="296" y="218"/>
                    <a:pt x="296" y="216"/>
                  </a:cubicBezTo>
                  <a:lnTo>
                    <a:pt x="296" y="199"/>
                  </a:lnTo>
                  <a:lnTo>
                    <a:pt x="313" y="199"/>
                  </a:lnTo>
                  <a:cubicBezTo>
                    <a:pt x="315" y="199"/>
                    <a:pt x="316" y="197"/>
                    <a:pt x="316" y="195"/>
                  </a:cubicBezTo>
                  <a:cubicBezTo>
                    <a:pt x="316" y="193"/>
                    <a:pt x="315" y="192"/>
                    <a:pt x="313" y="192"/>
                  </a:cubicBezTo>
                  <a:close/>
                  <a:moveTo>
                    <a:pt x="414" y="683"/>
                  </a:moveTo>
                  <a:lnTo>
                    <a:pt x="414" y="683"/>
                  </a:lnTo>
                  <a:cubicBezTo>
                    <a:pt x="414" y="681"/>
                    <a:pt x="412" y="679"/>
                    <a:pt x="410" y="679"/>
                  </a:cubicBezTo>
                  <a:lnTo>
                    <a:pt x="369" y="679"/>
                  </a:lnTo>
                  <a:cubicBezTo>
                    <a:pt x="367" y="679"/>
                    <a:pt x="365" y="681"/>
                    <a:pt x="365" y="683"/>
                  </a:cubicBezTo>
                  <a:cubicBezTo>
                    <a:pt x="365" y="685"/>
                    <a:pt x="367" y="687"/>
                    <a:pt x="369" y="687"/>
                  </a:cubicBezTo>
                  <a:lnTo>
                    <a:pt x="410" y="687"/>
                  </a:lnTo>
                  <a:cubicBezTo>
                    <a:pt x="412" y="687"/>
                    <a:pt x="414" y="685"/>
                    <a:pt x="414" y="683"/>
                  </a:cubicBezTo>
                  <a:close/>
                  <a:moveTo>
                    <a:pt x="410" y="484"/>
                  </a:moveTo>
                  <a:lnTo>
                    <a:pt x="410" y="484"/>
                  </a:lnTo>
                  <a:lnTo>
                    <a:pt x="393" y="484"/>
                  </a:lnTo>
                  <a:lnTo>
                    <a:pt x="393" y="467"/>
                  </a:lnTo>
                  <a:cubicBezTo>
                    <a:pt x="393" y="465"/>
                    <a:pt x="392" y="463"/>
                    <a:pt x="390" y="463"/>
                  </a:cubicBezTo>
                  <a:cubicBezTo>
                    <a:pt x="387" y="463"/>
                    <a:pt x="386" y="465"/>
                    <a:pt x="386" y="467"/>
                  </a:cubicBezTo>
                  <a:lnTo>
                    <a:pt x="386" y="484"/>
                  </a:lnTo>
                  <a:lnTo>
                    <a:pt x="369" y="484"/>
                  </a:lnTo>
                  <a:cubicBezTo>
                    <a:pt x="367" y="484"/>
                    <a:pt x="365" y="486"/>
                    <a:pt x="365" y="488"/>
                  </a:cubicBezTo>
                  <a:cubicBezTo>
                    <a:pt x="365" y="490"/>
                    <a:pt x="367" y="492"/>
                    <a:pt x="369" y="492"/>
                  </a:cubicBezTo>
                  <a:lnTo>
                    <a:pt x="386" y="492"/>
                  </a:lnTo>
                  <a:lnTo>
                    <a:pt x="386" y="509"/>
                  </a:lnTo>
                  <a:cubicBezTo>
                    <a:pt x="386" y="511"/>
                    <a:pt x="387" y="512"/>
                    <a:pt x="390" y="512"/>
                  </a:cubicBezTo>
                  <a:cubicBezTo>
                    <a:pt x="392" y="512"/>
                    <a:pt x="393" y="511"/>
                    <a:pt x="393" y="509"/>
                  </a:cubicBezTo>
                  <a:lnTo>
                    <a:pt x="393" y="492"/>
                  </a:lnTo>
                  <a:lnTo>
                    <a:pt x="410" y="492"/>
                  </a:lnTo>
                  <a:cubicBezTo>
                    <a:pt x="412" y="492"/>
                    <a:pt x="414" y="490"/>
                    <a:pt x="414" y="488"/>
                  </a:cubicBezTo>
                  <a:cubicBezTo>
                    <a:pt x="414" y="486"/>
                    <a:pt x="412" y="484"/>
                    <a:pt x="410" y="484"/>
                  </a:cubicBezTo>
                  <a:close/>
                  <a:moveTo>
                    <a:pt x="411" y="309"/>
                  </a:moveTo>
                  <a:lnTo>
                    <a:pt x="411" y="309"/>
                  </a:lnTo>
                  <a:cubicBezTo>
                    <a:pt x="411" y="306"/>
                    <a:pt x="409" y="304"/>
                    <a:pt x="406" y="304"/>
                  </a:cubicBezTo>
                  <a:cubicBezTo>
                    <a:pt x="403" y="304"/>
                    <a:pt x="400" y="306"/>
                    <a:pt x="400" y="309"/>
                  </a:cubicBezTo>
                  <a:cubicBezTo>
                    <a:pt x="400" y="312"/>
                    <a:pt x="403" y="315"/>
                    <a:pt x="406" y="315"/>
                  </a:cubicBezTo>
                  <a:cubicBezTo>
                    <a:pt x="409" y="315"/>
                    <a:pt x="411" y="312"/>
                    <a:pt x="411" y="309"/>
                  </a:cubicBezTo>
                  <a:close/>
                  <a:moveTo>
                    <a:pt x="410" y="272"/>
                  </a:moveTo>
                  <a:lnTo>
                    <a:pt x="410" y="272"/>
                  </a:lnTo>
                  <a:cubicBezTo>
                    <a:pt x="409" y="271"/>
                    <a:pt x="407" y="271"/>
                    <a:pt x="405" y="272"/>
                  </a:cubicBezTo>
                  <a:lnTo>
                    <a:pt x="369" y="308"/>
                  </a:lnTo>
                  <a:cubicBezTo>
                    <a:pt x="367" y="310"/>
                    <a:pt x="367" y="312"/>
                    <a:pt x="369" y="314"/>
                  </a:cubicBezTo>
                  <a:cubicBezTo>
                    <a:pt x="370" y="315"/>
                    <a:pt x="372" y="315"/>
                    <a:pt x="374" y="314"/>
                  </a:cubicBezTo>
                  <a:lnTo>
                    <a:pt x="410" y="277"/>
                  </a:lnTo>
                  <a:cubicBezTo>
                    <a:pt x="412" y="276"/>
                    <a:pt x="412" y="273"/>
                    <a:pt x="410" y="272"/>
                  </a:cubicBezTo>
                  <a:close/>
                  <a:moveTo>
                    <a:pt x="368" y="276"/>
                  </a:moveTo>
                  <a:lnTo>
                    <a:pt x="368" y="276"/>
                  </a:lnTo>
                  <a:cubicBezTo>
                    <a:pt x="368" y="280"/>
                    <a:pt x="370" y="282"/>
                    <a:pt x="373" y="282"/>
                  </a:cubicBezTo>
                  <a:cubicBezTo>
                    <a:pt x="376" y="282"/>
                    <a:pt x="379" y="280"/>
                    <a:pt x="379" y="276"/>
                  </a:cubicBezTo>
                  <a:cubicBezTo>
                    <a:pt x="379" y="273"/>
                    <a:pt x="376" y="271"/>
                    <a:pt x="373" y="271"/>
                  </a:cubicBezTo>
                  <a:cubicBezTo>
                    <a:pt x="370" y="271"/>
                    <a:pt x="368" y="273"/>
                    <a:pt x="368" y="276"/>
                  </a:cubicBezTo>
                  <a:close/>
                  <a:moveTo>
                    <a:pt x="410" y="113"/>
                  </a:moveTo>
                  <a:lnTo>
                    <a:pt x="410" y="113"/>
                  </a:lnTo>
                  <a:lnTo>
                    <a:pt x="395" y="98"/>
                  </a:lnTo>
                  <a:lnTo>
                    <a:pt x="410" y="82"/>
                  </a:lnTo>
                  <a:cubicBezTo>
                    <a:pt x="412" y="81"/>
                    <a:pt x="412" y="78"/>
                    <a:pt x="410" y="77"/>
                  </a:cubicBezTo>
                  <a:cubicBezTo>
                    <a:pt x="409" y="76"/>
                    <a:pt x="407" y="76"/>
                    <a:pt x="405" y="77"/>
                  </a:cubicBezTo>
                  <a:lnTo>
                    <a:pt x="390" y="93"/>
                  </a:lnTo>
                  <a:lnTo>
                    <a:pt x="374" y="77"/>
                  </a:lnTo>
                  <a:cubicBezTo>
                    <a:pt x="372" y="76"/>
                    <a:pt x="370" y="76"/>
                    <a:pt x="369" y="77"/>
                  </a:cubicBezTo>
                  <a:cubicBezTo>
                    <a:pt x="367" y="78"/>
                    <a:pt x="367" y="81"/>
                    <a:pt x="369" y="82"/>
                  </a:cubicBezTo>
                  <a:lnTo>
                    <a:pt x="384" y="98"/>
                  </a:lnTo>
                  <a:lnTo>
                    <a:pt x="369" y="113"/>
                  </a:lnTo>
                  <a:cubicBezTo>
                    <a:pt x="367" y="115"/>
                    <a:pt x="367" y="117"/>
                    <a:pt x="369" y="119"/>
                  </a:cubicBezTo>
                  <a:cubicBezTo>
                    <a:pt x="370" y="120"/>
                    <a:pt x="372" y="120"/>
                    <a:pt x="374" y="119"/>
                  </a:cubicBezTo>
                  <a:lnTo>
                    <a:pt x="390" y="103"/>
                  </a:lnTo>
                  <a:lnTo>
                    <a:pt x="405" y="119"/>
                  </a:lnTo>
                  <a:cubicBezTo>
                    <a:pt x="407" y="120"/>
                    <a:pt x="409" y="120"/>
                    <a:pt x="410" y="119"/>
                  </a:cubicBezTo>
                  <a:cubicBezTo>
                    <a:pt x="412" y="117"/>
                    <a:pt x="412" y="115"/>
                    <a:pt x="410" y="113"/>
                  </a:cubicBezTo>
                  <a:close/>
                  <a:moveTo>
                    <a:pt x="511" y="780"/>
                  </a:moveTo>
                  <a:lnTo>
                    <a:pt x="511" y="780"/>
                  </a:lnTo>
                  <a:cubicBezTo>
                    <a:pt x="511" y="778"/>
                    <a:pt x="510" y="777"/>
                    <a:pt x="508" y="777"/>
                  </a:cubicBezTo>
                  <a:lnTo>
                    <a:pt x="491" y="777"/>
                  </a:lnTo>
                  <a:lnTo>
                    <a:pt x="491" y="760"/>
                  </a:lnTo>
                  <a:cubicBezTo>
                    <a:pt x="491" y="758"/>
                    <a:pt x="489" y="756"/>
                    <a:pt x="487" y="756"/>
                  </a:cubicBezTo>
                  <a:cubicBezTo>
                    <a:pt x="485" y="756"/>
                    <a:pt x="483" y="758"/>
                    <a:pt x="483" y="760"/>
                  </a:cubicBezTo>
                  <a:lnTo>
                    <a:pt x="483" y="777"/>
                  </a:lnTo>
                  <a:lnTo>
                    <a:pt x="466" y="777"/>
                  </a:lnTo>
                  <a:cubicBezTo>
                    <a:pt x="464" y="777"/>
                    <a:pt x="463" y="778"/>
                    <a:pt x="463" y="780"/>
                  </a:cubicBezTo>
                  <a:lnTo>
                    <a:pt x="511" y="780"/>
                  </a:lnTo>
                  <a:close/>
                  <a:moveTo>
                    <a:pt x="466" y="199"/>
                  </a:moveTo>
                  <a:lnTo>
                    <a:pt x="466" y="199"/>
                  </a:lnTo>
                  <a:lnTo>
                    <a:pt x="508" y="199"/>
                  </a:lnTo>
                  <a:cubicBezTo>
                    <a:pt x="510" y="199"/>
                    <a:pt x="511" y="197"/>
                    <a:pt x="511" y="195"/>
                  </a:cubicBezTo>
                  <a:cubicBezTo>
                    <a:pt x="511" y="193"/>
                    <a:pt x="510" y="192"/>
                    <a:pt x="508" y="192"/>
                  </a:cubicBezTo>
                  <a:lnTo>
                    <a:pt x="466" y="192"/>
                  </a:lnTo>
                  <a:cubicBezTo>
                    <a:pt x="464" y="192"/>
                    <a:pt x="463" y="193"/>
                    <a:pt x="463" y="195"/>
                  </a:cubicBezTo>
                  <a:cubicBezTo>
                    <a:pt x="463" y="197"/>
                    <a:pt x="464" y="199"/>
                    <a:pt x="466" y="199"/>
                  </a:cubicBezTo>
                  <a:close/>
                  <a:moveTo>
                    <a:pt x="465" y="569"/>
                  </a:moveTo>
                  <a:lnTo>
                    <a:pt x="465" y="569"/>
                  </a:lnTo>
                  <a:cubicBezTo>
                    <a:pt x="465" y="572"/>
                    <a:pt x="468" y="575"/>
                    <a:pt x="471" y="575"/>
                  </a:cubicBezTo>
                  <a:cubicBezTo>
                    <a:pt x="474" y="575"/>
                    <a:pt x="476" y="572"/>
                    <a:pt x="476" y="569"/>
                  </a:cubicBezTo>
                  <a:cubicBezTo>
                    <a:pt x="476" y="566"/>
                    <a:pt x="474" y="563"/>
                    <a:pt x="471" y="563"/>
                  </a:cubicBezTo>
                  <a:cubicBezTo>
                    <a:pt x="468" y="563"/>
                    <a:pt x="465" y="566"/>
                    <a:pt x="465" y="569"/>
                  </a:cubicBezTo>
                  <a:close/>
                  <a:moveTo>
                    <a:pt x="503" y="596"/>
                  </a:moveTo>
                  <a:lnTo>
                    <a:pt x="503" y="596"/>
                  </a:lnTo>
                  <a:cubicBezTo>
                    <a:pt x="500" y="596"/>
                    <a:pt x="498" y="599"/>
                    <a:pt x="498" y="602"/>
                  </a:cubicBezTo>
                  <a:cubicBezTo>
                    <a:pt x="498" y="605"/>
                    <a:pt x="500" y="607"/>
                    <a:pt x="503" y="607"/>
                  </a:cubicBezTo>
                  <a:cubicBezTo>
                    <a:pt x="507" y="607"/>
                    <a:pt x="509" y="605"/>
                    <a:pt x="509" y="602"/>
                  </a:cubicBezTo>
                  <a:cubicBezTo>
                    <a:pt x="509" y="599"/>
                    <a:pt x="507" y="596"/>
                    <a:pt x="503" y="596"/>
                  </a:cubicBezTo>
                  <a:close/>
                  <a:moveTo>
                    <a:pt x="471" y="606"/>
                  </a:moveTo>
                  <a:lnTo>
                    <a:pt x="471" y="606"/>
                  </a:lnTo>
                  <a:lnTo>
                    <a:pt x="508" y="570"/>
                  </a:lnTo>
                  <a:cubicBezTo>
                    <a:pt x="509" y="568"/>
                    <a:pt x="509" y="566"/>
                    <a:pt x="508" y="564"/>
                  </a:cubicBezTo>
                  <a:cubicBezTo>
                    <a:pt x="506" y="563"/>
                    <a:pt x="504" y="563"/>
                    <a:pt x="503" y="564"/>
                  </a:cubicBezTo>
                  <a:lnTo>
                    <a:pt x="466" y="601"/>
                  </a:lnTo>
                  <a:cubicBezTo>
                    <a:pt x="465" y="602"/>
                    <a:pt x="465" y="605"/>
                    <a:pt x="466" y="606"/>
                  </a:cubicBezTo>
                  <a:cubicBezTo>
                    <a:pt x="468" y="608"/>
                    <a:pt x="470" y="608"/>
                    <a:pt x="471" y="606"/>
                  </a:cubicBezTo>
                  <a:close/>
                  <a:moveTo>
                    <a:pt x="466" y="375"/>
                  </a:moveTo>
                  <a:lnTo>
                    <a:pt x="466" y="375"/>
                  </a:lnTo>
                  <a:lnTo>
                    <a:pt x="482" y="390"/>
                  </a:lnTo>
                  <a:lnTo>
                    <a:pt x="466" y="406"/>
                  </a:lnTo>
                  <a:cubicBezTo>
                    <a:pt x="465" y="407"/>
                    <a:pt x="465" y="410"/>
                    <a:pt x="466" y="411"/>
                  </a:cubicBezTo>
                  <a:cubicBezTo>
                    <a:pt x="468" y="413"/>
                    <a:pt x="470" y="413"/>
                    <a:pt x="471" y="411"/>
                  </a:cubicBezTo>
                  <a:lnTo>
                    <a:pt x="487" y="396"/>
                  </a:lnTo>
                  <a:lnTo>
                    <a:pt x="503" y="411"/>
                  </a:lnTo>
                  <a:cubicBezTo>
                    <a:pt x="504" y="413"/>
                    <a:pt x="506" y="413"/>
                    <a:pt x="508" y="411"/>
                  </a:cubicBezTo>
                  <a:cubicBezTo>
                    <a:pt x="509" y="410"/>
                    <a:pt x="509" y="407"/>
                    <a:pt x="508" y="406"/>
                  </a:cubicBezTo>
                  <a:lnTo>
                    <a:pt x="492" y="390"/>
                  </a:lnTo>
                  <a:lnTo>
                    <a:pt x="508" y="375"/>
                  </a:lnTo>
                  <a:cubicBezTo>
                    <a:pt x="509" y="373"/>
                    <a:pt x="509" y="371"/>
                    <a:pt x="508" y="369"/>
                  </a:cubicBezTo>
                  <a:cubicBezTo>
                    <a:pt x="506" y="368"/>
                    <a:pt x="504" y="368"/>
                    <a:pt x="503" y="369"/>
                  </a:cubicBezTo>
                  <a:lnTo>
                    <a:pt x="487" y="385"/>
                  </a:lnTo>
                  <a:lnTo>
                    <a:pt x="471" y="369"/>
                  </a:lnTo>
                  <a:cubicBezTo>
                    <a:pt x="470" y="368"/>
                    <a:pt x="468" y="368"/>
                    <a:pt x="466" y="369"/>
                  </a:cubicBezTo>
                  <a:cubicBezTo>
                    <a:pt x="465" y="371"/>
                    <a:pt x="465" y="373"/>
                    <a:pt x="466" y="375"/>
                  </a:cubicBezTo>
                  <a:close/>
                  <a:moveTo>
                    <a:pt x="564" y="667"/>
                  </a:moveTo>
                  <a:lnTo>
                    <a:pt x="564" y="667"/>
                  </a:lnTo>
                  <a:lnTo>
                    <a:pt x="579" y="683"/>
                  </a:lnTo>
                  <a:lnTo>
                    <a:pt x="564" y="698"/>
                  </a:lnTo>
                  <a:cubicBezTo>
                    <a:pt x="562" y="700"/>
                    <a:pt x="562" y="702"/>
                    <a:pt x="564" y="704"/>
                  </a:cubicBezTo>
                  <a:cubicBezTo>
                    <a:pt x="565" y="705"/>
                    <a:pt x="567" y="705"/>
                    <a:pt x="569" y="704"/>
                  </a:cubicBezTo>
                  <a:lnTo>
                    <a:pt x="585" y="688"/>
                  </a:lnTo>
                  <a:lnTo>
                    <a:pt x="600" y="704"/>
                  </a:lnTo>
                  <a:cubicBezTo>
                    <a:pt x="602" y="705"/>
                    <a:pt x="604" y="705"/>
                    <a:pt x="605" y="704"/>
                  </a:cubicBezTo>
                  <a:cubicBezTo>
                    <a:pt x="607" y="702"/>
                    <a:pt x="607" y="700"/>
                    <a:pt x="605" y="698"/>
                  </a:cubicBezTo>
                  <a:lnTo>
                    <a:pt x="590" y="683"/>
                  </a:lnTo>
                  <a:lnTo>
                    <a:pt x="605" y="667"/>
                  </a:lnTo>
                  <a:cubicBezTo>
                    <a:pt x="607" y="666"/>
                    <a:pt x="607" y="663"/>
                    <a:pt x="605" y="662"/>
                  </a:cubicBezTo>
                  <a:cubicBezTo>
                    <a:pt x="604" y="661"/>
                    <a:pt x="602" y="661"/>
                    <a:pt x="600" y="662"/>
                  </a:cubicBezTo>
                  <a:lnTo>
                    <a:pt x="585" y="678"/>
                  </a:lnTo>
                  <a:lnTo>
                    <a:pt x="569" y="662"/>
                  </a:lnTo>
                  <a:cubicBezTo>
                    <a:pt x="567" y="661"/>
                    <a:pt x="565" y="661"/>
                    <a:pt x="564" y="662"/>
                  </a:cubicBezTo>
                  <a:cubicBezTo>
                    <a:pt x="562" y="663"/>
                    <a:pt x="562" y="666"/>
                    <a:pt x="564" y="667"/>
                  </a:cubicBezTo>
                  <a:close/>
                  <a:moveTo>
                    <a:pt x="609" y="488"/>
                  </a:moveTo>
                  <a:lnTo>
                    <a:pt x="609" y="488"/>
                  </a:lnTo>
                  <a:cubicBezTo>
                    <a:pt x="609" y="486"/>
                    <a:pt x="607" y="484"/>
                    <a:pt x="605" y="484"/>
                  </a:cubicBezTo>
                  <a:lnTo>
                    <a:pt x="564" y="484"/>
                  </a:lnTo>
                  <a:cubicBezTo>
                    <a:pt x="562" y="484"/>
                    <a:pt x="560" y="486"/>
                    <a:pt x="560" y="488"/>
                  </a:cubicBezTo>
                  <a:cubicBezTo>
                    <a:pt x="560" y="490"/>
                    <a:pt x="562" y="492"/>
                    <a:pt x="564" y="492"/>
                  </a:cubicBezTo>
                  <a:lnTo>
                    <a:pt x="605" y="492"/>
                  </a:lnTo>
                  <a:cubicBezTo>
                    <a:pt x="607" y="492"/>
                    <a:pt x="609" y="490"/>
                    <a:pt x="609" y="488"/>
                  </a:cubicBezTo>
                  <a:close/>
                  <a:moveTo>
                    <a:pt x="605" y="289"/>
                  </a:moveTo>
                  <a:lnTo>
                    <a:pt x="605" y="289"/>
                  </a:lnTo>
                  <a:lnTo>
                    <a:pt x="588" y="289"/>
                  </a:lnTo>
                  <a:lnTo>
                    <a:pt x="588" y="272"/>
                  </a:lnTo>
                  <a:cubicBezTo>
                    <a:pt x="588" y="270"/>
                    <a:pt x="587" y="268"/>
                    <a:pt x="585" y="268"/>
                  </a:cubicBezTo>
                  <a:cubicBezTo>
                    <a:pt x="582" y="268"/>
                    <a:pt x="581" y="270"/>
                    <a:pt x="581" y="272"/>
                  </a:cubicBezTo>
                  <a:lnTo>
                    <a:pt x="581" y="289"/>
                  </a:lnTo>
                  <a:lnTo>
                    <a:pt x="564" y="289"/>
                  </a:lnTo>
                  <a:cubicBezTo>
                    <a:pt x="562" y="289"/>
                    <a:pt x="560" y="291"/>
                    <a:pt x="560" y="293"/>
                  </a:cubicBezTo>
                  <a:cubicBezTo>
                    <a:pt x="560" y="295"/>
                    <a:pt x="562" y="297"/>
                    <a:pt x="564" y="297"/>
                  </a:cubicBezTo>
                  <a:lnTo>
                    <a:pt x="581" y="297"/>
                  </a:lnTo>
                  <a:lnTo>
                    <a:pt x="581" y="314"/>
                  </a:lnTo>
                  <a:cubicBezTo>
                    <a:pt x="581" y="316"/>
                    <a:pt x="582" y="317"/>
                    <a:pt x="585" y="317"/>
                  </a:cubicBezTo>
                  <a:cubicBezTo>
                    <a:pt x="587" y="317"/>
                    <a:pt x="588" y="316"/>
                    <a:pt x="588" y="314"/>
                  </a:cubicBezTo>
                  <a:lnTo>
                    <a:pt x="588" y="297"/>
                  </a:lnTo>
                  <a:lnTo>
                    <a:pt x="605" y="297"/>
                  </a:lnTo>
                  <a:cubicBezTo>
                    <a:pt x="607" y="297"/>
                    <a:pt x="609" y="295"/>
                    <a:pt x="609" y="293"/>
                  </a:cubicBezTo>
                  <a:cubicBezTo>
                    <a:pt x="609" y="291"/>
                    <a:pt x="607" y="289"/>
                    <a:pt x="605" y="289"/>
                  </a:cubicBezTo>
                  <a:close/>
                  <a:moveTo>
                    <a:pt x="606" y="114"/>
                  </a:moveTo>
                  <a:lnTo>
                    <a:pt x="606" y="114"/>
                  </a:lnTo>
                  <a:cubicBezTo>
                    <a:pt x="606" y="111"/>
                    <a:pt x="604" y="109"/>
                    <a:pt x="601" y="109"/>
                  </a:cubicBezTo>
                  <a:cubicBezTo>
                    <a:pt x="598" y="109"/>
                    <a:pt x="595" y="111"/>
                    <a:pt x="595" y="114"/>
                  </a:cubicBezTo>
                  <a:cubicBezTo>
                    <a:pt x="595" y="117"/>
                    <a:pt x="598" y="120"/>
                    <a:pt x="601" y="120"/>
                  </a:cubicBezTo>
                  <a:cubicBezTo>
                    <a:pt x="604" y="120"/>
                    <a:pt x="606" y="117"/>
                    <a:pt x="606" y="114"/>
                  </a:cubicBezTo>
                  <a:close/>
                  <a:moveTo>
                    <a:pt x="568" y="87"/>
                  </a:moveTo>
                  <a:lnTo>
                    <a:pt x="568" y="87"/>
                  </a:lnTo>
                  <a:cubicBezTo>
                    <a:pt x="571" y="87"/>
                    <a:pt x="574" y="85"/>
                    <a:pt x="574" y="81"/>
                  </a:cubicBezTo>
                  <a:cubicBezTo>
                    <a:pt x="574" y="78"/>
                    <a:pt x="571" y="76"/>
                    <a:pt x="568" y="76"/>
                  </a:cubicBezTo>
                  <a:cubicBezTo>
                    <a:pt x="565" y="76"/>
                    <a:pt x="563" y="78"/>
                    <a:pt x="563" y="81"/>
                  </a:cubicBezTo>
                  <a:cubicBezTo>
                    <a:pt x="563" y="85"/>
                    <a:pt x="565" y="87"/>
                    <a:pt x="568" y="87"/>
                  </a:cubicBezTo>
                  <a:close/>
                  <a:moveTo>
                    <a:pt x="600" y="77"/>
                  </a:moveTo>
                  <a:lnTo>
                    <a:pt x="600" y="77"/>
                  </a:lnTo>
                  <a:lnTo>
                    <a:pt x="564" y="113"/>
                  </a:lnTo>
                  <a:cubicBezTo>
                    <a:pt x="562" y="115"/>
                    <a:pt x="562" y="117"/>
                    <a:pt x="564" y="119"/>
                  </a:cubicBezTo>
                  <a:cubicBezTo>
                    <a:pt x="565" y="120"/>
                    <a:pt x="567" y="120"/>
                    <a:pt x="569" y="119"/>
                  </a:cubicBezTo>
                  <a:lnTo>
                    <a:pt x="605" y="82"/>
                  </a:lnTo>
                  <a:cubicBezTo>
                    <a:pt x="607" y="81"/>
                    <a:pt x="607" y="78"/>
                    <a:pt x="605" y="77"/>
                  </a:cubicBezTo>
                  <a:cubicBezTo>
                    <a:pt x="604" y="76"/>
                    <a:pt x="602" y="76"/>
                    <a:pt x="600" y="77"/>
                  </a:cubicBezTo>
                  <a:close/>
                  <a:moveTo>
                    <a:pt x="698" y="401"/>
                  </a:moveTo>
                  <a:lnTo>
                    <a:pt x="698" y="401"/>
                  </a:lnTo>
                  <a:cubicBezTo>
                    <a:pt x="695" y="401"/>
                    <a:pt x="693" y="404"/>
                    <a:pt x="693" y="407"/>
                  </a:cubicBezTo>
                  <a:cubicBezTo>
                    <a:pt x="693" y="410"/>
                    <a:pt x="695" y="412"/>
                    <a:pt x="698" y="412"/>
                  </a:cubicBezTo>
                  <a:cubicBezTo>
                    <a:pt x="702" y="412"/>
                    <a:pt x="704" y="410"/>
                    <a:pt x="704" y="407"/>
                  </a:cubicBezTo>
                  <a:cubicBezTo>
                    <a:pt x="704" y="404"/>
                    <a:pt x="702" y="401"/>
                    <a:pt x="698" y="401"/>
                  </a:cubicBezTo>
                  <a:close/>
                  <a:moveTo>
                    <a:pt x="703" y="369"/>
                  </a:moveTo>
                  <a:lnTo>
                    <a:pt x="703" y="369"/>
                  </a:lnTo>
                  <a:cubicBezTo>
                    <a:pt x="701" y="368"/>
                    <a:pt x="699" y="368"/>
                    <a:pt x="698" y="369"/>
                  </a:cubicBezTo>
                  <a:lnTo>
                    <a:pt x="661" y="406"/>
                  </a:lnTo>
                  <a:cubicBezTo>
                    <a:pt x="660" y="407"/>
                    <a:pt x="660" y="410"/>
                    <a:pt x="661" y="411"/>
                  </a:cubicBezTo>
                  <a:cubicBezTo>
                    <a:pt x="663" y="413"/>
                    <a:pt x="665" y="413"/>
                    <a:pt x="666" y="411"/>
                  </a:cubicBezTo>
                  <a:lnTo>
                    <a:pt x="703" y="375"/>
                  </a:lnTo>
                  <a:cubicBezTo>
                    <a:pt x="704" y="373"/>
                    <a:pt x="704" y="371"/>
                    <a:pt x="703" y="369"/>
                  </a:cubicBezTo>
                  <a:close/>
                  <a:moveTo>
                    <a:pt x="660" y="374"/>
                  </a:moveTo>
                  <a:lnTo>
                    <a:pt x="660" y="374"/>
                  </a:lnTo>
                  <a:cubicBezTo>
                    <a:pt x="660" y="377"/>
                    <a:pt x="663" y="380"/>
                    <a:pt x="666" y="380"/>
                  </a:cubicBezTo>
                  <a:cubicBezTo>
                    <a:pt x="669" y="380"/>
                    <a:pt x="671" y="377"/>
                    <a:pt x="671" y="374"/>
                  </a:cubicBezTo>
                  <a:cubicBezTo>
                    <a:pt x="671" y="371"/>
                    <a:pt x="669" y="368"/>
                    <a:pt x="666" y="368"/>
                  </a:cubicBezTo>
                  <a:cubicBezTo>
                    <a:pt x="663" y="368"/>
                    <a:pt x="660" y="371"/>
                    <a:pt x="660" y="374"/>
                  </a:cubicBezTo>
                  <a:close/>
                  <a:moveTo>
                    <a:pt x="703" y="211"/>
                  </a:moveTo>
                  <a:lnTo>
                    <a:pt x="703" y="211"/>
                  </a:lnTo>
                  <a:lnTo>
                    <a:pt x="687" y="195"/>
                  </a:lnTo>
                  <a:lnTo>
                    <a:pt x="703" y="180"/>
                  </a:lnTo>
                  <a:cubicBezTo>
                    <a:pt x="704" y="178"/>
                    <a:pt x="704" y="176"/>
                    <a:pt x="703" y="174"/>
                  </a:cubicBezTo>
                  <a:cubicBezTo>
                    <a:pt x="701" y="173"/>
                    <a:pt x="699" y="173"/>
                    <a:pt x="698" y="174"/>
                  </a:cubicBezTo>
                  <a:lnTo>
                    <a:pt x="682" y="190"/>
                  </a:lnTo>
                  <a:lnTo>
                    <a:pt x="666" y="174"/>
                  </a:lnTo>
                  <a:cubicBezTo>
                    <a:pt x="665" y="173"/>
                    <a:pt x="663" y="173"/>
                    <a:pt x="661" y="174"/>
                  </a:cubicBezTo>
                  <a:cubicBezTo>
                    <a:pt x="660" y="176"/>
                    <a:pt x="660" y="178"/>
                    <a:pt x="661" y="180"/>
                  </a:cubicBezTo>
                  <a:lnTo>
                    <a:pt x="677" y="195"/>
                  </a:lnTo>
                  <a:lnTo>
                    <a:pt x="661" y="211"/>
                  </a:lnTo>
                  <a:cubicBezTo>
                    <a:pt x="660" y="212"/>
                    <a:pt x="660" y="215"/>
                    <a:pt x="661" y="216"/>
                  </a:cubicBezTo>
                  <a:cubicBezTo>
                    <a:pt x="663" y="218"/>
                    <a:pt x="665" y="218"/>
                    <a:pt x="666" y="216"/>
                  </a:cubicBezTo>
                  <a:lnTo>
                    <a:pt x="682" y="201"/>
                  </a:lnTo>
                  <a:lnTo>
                    <a:pt x="698" y="216"/>
                  </a:lnTo>
                  <a:cubicBezTo>
                    <a:pt x="699" y="218"/>
                    <a:pt x="701" y="218"/>
                    <a:pt x="703" y="216"/>
                  </a:cubicBezTo>
                  <a:cubicBezTo>
                    <a:pt x="704" y="215"/>
                    <a:pt x="704" y="212"/>
                    <a:pt x="703" y="211"/>
                  </a:cubicBezTo>
                  <a:close/>
                  <a:moveTo>
                    <a:pt x="764" y="704"/>
                  </a:moveTo>
                  <a:lnTo>
                    <a:pt x="764" y="704"/>
                  </a:lnTo>
                  <a:lnTo>
                    <a:pt x="780" y="688"/>
                  </a:lnTo>
                  <a:lnTo>
                    <a:pt x="780" y="678"/>
                  </a:lnTo>
                  <a:lnTo>
                    <a:pt x="759" y="698"/>
                  </a:lnTo>
                  <a:cubicBezTo>
                    <a:pt x="757" y="700"/>
                    <a:pt x="757" y="702"/>
                    <a:pt x="759" y="704"/>
                  </a:cubicBezTo>
                  <a:cubicBezTo>
                    <a:pt x="760" y="705"/>
                    <a:pt x="762" y="705"/>
                    <a:pt x="764" y="704"/>
                  </a:cubicBezTo>
                  <a:close/>
                  <a:moveTo>
                    <a:pt x="759" y="297"/>
                  </a:moveTo>
                  <a:lnTo>
                    <a:pt x="759" y="297"/>
                  </a:lnTo>
                  <a:lnTo>
                    <a:pt x="780" y="297"/>
                  </a:lnTo>
                  <a:lnTo>
                    <a:pt x="780" y="289"/>
                  </a:lnTo>
                  <a:lnTo>
                    <a:pt x="759" y="289"/>
                  </a:lnTo>
                  <a:cubicBezTo>
                    <a:pt x="757" y="289"/>
                    <a:pt x="755" y="291"/>
                    <a:pt x="755" y="293"/>
                  </a:cubicBezTo>
                  <a:cubicBezTo>
                    <a:pt x="755" y="295"/>
                    <a:pt x="757" y="297"/>
                    <a:pt x="759" y="297"/>
                  </a:cubicBezTo>
                  <a:close/>
                  <a:moveTo>
                    <a:pt x="769" y="666"/>
                  </a:moveTo>
                  <a:lnTo>
                    <a:pt x="769" y="666"/>
                  </a:lnTo>
                  <a:cubicBezTo>
                    <a:pt x="769" y="663"/>
                    <a:pt x="766" y="661"/>
                    <a:pt x="763" y="661"/>
                  </a:cubicBezTo>
                  <a:cubicBezTo>
                    <a:pt x="760" y="661"/>
                    <a:pt x="758" y="663"/>
                    <a:pt x="758" y="666"/>
                  </a:cubicBezTo>
                  <a:cubicBezTo>
                    <a:pt x="758" y="670"/>
                    <a:pt x="760" y="672"/>
                    <a:pt x="763" y="672"/>
                  </a:cubicBezTo>
                  <a:cubicBezTo>
                    <a:pt x="766" y="672"/>
                    <a:pt x="769" y="670"/>
                    <a:pt x="769" y="666"/>
                  </a:cubicBezTo>
                  <a:close/>
                  <a:moveTo>
                    <a:pt x="764" y="509"/>
                  </a:moveTo>
                  <a:lnTo>
                    <a:pt x="764" y="509"/>
                  </a:lnTo>
                  <a:lnTo>
                    <a:pt x="780" y="493"/>
                  </a:lnTo>
                  <a:lnTo>
                    <a:pt x="780" y="483"/>
                  </a:lnTo>
                  <a:lnTo>
                    <a:pt x="764" y="467"/>
                  </a:lnTo>
                  <a:cubicBezTo>
                    <a:pt x="762" y="466"/>
                    <a:pt x="760" y="466"/>
                    <a:pt x="759" y="467"/>
                  </a:cubicBezTo>
                  <a:cubicBezTo>
                    <a:pt x="757" y="468"/>
                    <a:pt x="757" y="471"/>
                    <a:pt x="759" y="472"/>
                  </a:cubicBezTo>
                  <a:lnTo>
                    <a:pt x="774" y="488"/>
                  </a:lnTo>
                  <a:lnTo>
                    <a:pt x="759" y="503"/>
                  </a:lnTo>
                  <a:cubicBezTo>
                    <a:pt x="757" y="505"/>
                    <a:pt x="757" y="507"/>
                    <a:pt x="759" y="509"/>
                  </a:cubicBezTo>
                  <a:cubicBezTo>
                    <a:pt x="760" y="510"/>
                    <a:pt x="762" y="510"/>
                    <a:pt x="764" y="509"/>
                  </a:cubicBezTo>
                  <a:close/>
                  <a:moveTo>
                    <a:pt x="686" y="606"/>
                  </a:moveTo>
                  <a:lnTo>
                    <a:pt x="686" y="606"/>
                  </a:lnTo>
                  <a:lnTo>
                    <a:pt x="686" y="589"/>
                  </a:lnTo>
                  <a:lnTo>
                    <a:pt x="703" y="589"/>
                  </a:lnTo>
                  <a:cubicBezTo>
                    <a:pt x="705" y="589"/>
                    <a:pt x="706" y="587"/>
                    <a:pt x="706" y="585"/>
                  </a:cubicBezTo>
                  <a:cubicBezTo>
                    <a:pt x="706" y="583"/>
                    <a:pt x="705" y="582"/>
                    <a:pt x="703" y="582"/>
                  </a:cubicBezTo>
                  <a:lnTo>
                    <a:pt x="686" y="582"/>
                  </a:lnTo>
                  <a:lnTo>
                    <a:pt x="686" y="565"/>
                  </a:lnTo>
                  <a:cubicBezTo>
                    <a:pt x="686" y="563"/>
                    <a:pt x="684" y="561"/>
                    <a:pt x="682" y="561"/>
                  </a:cubicBezTo>
                  <a:cubicBezTo>
                    <a:pt x="680" y="561"/>
                    <a:pt x="678" y="563"/>
                    <a:pt x="678" y="565"/>
                  </a:cubicBezTo>
                  <a:lnTo>
                    <a:pt x="678" y="582"/>
                  </a:lnTo>
                  <a:lnTo>
                    <a:pt x="661" y="582"/>
                  </a:lnTo>
                  <a:cubicBezTo>
                    <a:pt x="659" y="582"/>
                    <a:pt x="658" y="583"/>
                    <a:pt x="658" y="585"/>
                  </a:cubicBezTo>
                  <a:cubicBezTo>
                    <a:pt x="658" y="587"/>
                    <a:pt x="659" y="589"/>
                    <a:pt x="661" y="589"/>
                  </a:cubicBezTo>
                  <a:lnTo>
                    <a:pt x="678" y="589"/>
                  </a:lnTo>
                  <a:lnTo>
                    <a:pt x="678" y="606"/>
                  </a:lnTo>
                  <a:cubicBezTo>
                    <a:pt x="678" y="608"/>
                    <a:pt x="680" y="610"/>
                    <a:pt x="682" y="610"/>
                  </a:cubicBezTo>
                  <a:cubicBezTo>
                    <a:pt x="684" y="610"/>
                    <a:pt x="686" y="608"/>
                    <a:pt x="686" y="606"/>
                  </a:cubicBezTo>
                  <a:close/>
                  <a:moveTo>
                    <a:pt x="118" y="16"/>
                  </a:moveTo>
                  <a:lnTo>
                    <a:pt x="118" y="16"/>
                  </a:lnTo>
                  <a:lnTo>
                    <a:pt x="102" y="0"/>
                  </a:lnTo>
                  <a:lnTo>
                    <a:pt x="92" y="0"/>
                  </a:lnTo>
                  <a:lnTo>
                    <a:pt x="76" y="16"/>
                  </a:lnTo>
                  <a:cubicBezTo>
                    <a:pt x="75" y="17"/>
                    <a:pt x="75" y="20"/>
                    <a:pt x="76" y="21"/>
                  </a:cubicBezTo>
                  <a:cubicBezTo>
                    <a:pt x="78" y="23"/>
                    <a:pt x="80" y="23"/>
                    <a:pt x="81" y="21"/>
                  </a:cubicBezTo>
                  <a:lnTo>
                    <a:pt x="97" y="6"/>
                  </a:lnTo>
                  <a:lnTo>
                    <a:pt x="113" y="21"/>
                  </a:lnTo>
                  <a:cubicBezTo>
                    <a:pt x="114" y="23"/>
                    <a:pt x="116" y="23"/>
                    <a:pt x="118" y="21"/>
                  </a:cubicBezTo>
                  <a:cubicBezTo>
                    <a:pt x="119" y="20"/>
                    <a:pt x="119" y="17"/>
                    <a:pt x="118"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6" name="Freeform 35"/>
            <p:cNvSpPr>
              <a:spLocks noChangeAspect="1" noEditPoints="1"/>
            </p:cNvSpPr>
            <p:nvPr/>
          </p:nvSpPr>
          <p:spPr bwMode="auto">
            <a:xfrm>
              <a:off x="9153222" y="4951413"/>
              <a:ext cx="396875" cy="744538"/>
            </a:xfrm>
            <a:custGeom>
              <a:avLst/>
              <a:gdLst>
                <a:gd name="T0" fmla="*/ 272 w 415"/>
                <a:gd name="T1" fmla="*/ 21 h 780"/>
                <a:gd name="T2" fmla="*/ 0 w 415"/>
                <a:gd name="T3" fmla="*/ 73 h 780"/>
                <a:gd name="T4" fmla="*/ 25 w 415"/>
                <a:gd name="T5" fmla="*/ 98 h 780"/>
                <a:gd name="T6" fmla="*/ 0 w 415"/>
                <a:gd name="T7" fmla="*/ 688 h 780"/>
                <a:gd name="T8" fmla="*/ 0 w 415"/>
                <a:gd name="T9" fmla="*/ 678 h 780"/>
                <a:gd name="T10" fmla="*/ 22 w 415"/>
                <a:gd name="T11" fmla="*/ 699 h 780"/>
                <a:gd name="T12" fmla="*/ 0 w 415"/>
                <a:gd name="T13" fmla="*/ 297 h 780"/>
                <a:gd name="T14" fmla="*/ 21 w 415"/>
                <a:gd name="T15" fmla="*/ 503 h 780"/>
                <a:gd name="T16" fmla="*/ 16 w 415"/>
                <a:gd name="T17" fmla="*/ 467 h 780"/>
                <a:gd name="T18" fmla="*/ 21 w 415"/>
                <a:gd name="T19" fmla="*/ 503 h 780"/>
                <a:gd name="T20" fmla="*/ 119 w 415"/>
                <a:gd name="T21" fmla="*/ 759 h 780"/>
                <a:gd name="T22" fmla="*/ 77 w 415"/>
                <a:gd name="T23" fmla="*/ 765 h 780"/>
                <a:gd name="T24" fmla="*/ 119 w 415"/>
                <a:gd name="T25" fmla="*/ 589 h 780"/>
                <a:gd name="T26" fmla="*/ 119 w 415"/>
                <a:gd name="T27" fmla="*/ 387 h 780"/>
                <a:gd name="T28" fmla="*/ 94 w 415"/>
                <a:gd name="T29" fmla="*/ 370 h 780"/>
                <a:gd name="T30" fmla="*/ 94 w 415"/>
                <a:gd name="T31" fmla="*/ 394 h 780"/>
                <a:gd name="T32" fmla="*/ 119 w 415"/>
                <a:gd name="T33" fmla="*/ 394 h 780"/>
                <a:gd name="T34" fmla="*/ 109 w 415"/>
                <a:gd name="T35" fmla="*/ 212 h 780"/>
                <a:gd name="T36" fmla="*/ 82 w 415"/>
                <a:gd name="T37" fmla="*/ 185 h 780"/>
                <a:gd name="T38" fmla="*/ 114 w 415"/>
                <a:gd name="T39" fmla="*/ 174 h 780"/>
                <a:gd name="T40" fmla="*/ 119 w 415"/>
                <a:gd name="T41" fmla="*/ 180 h 780"/>
                <a:gd name="T42" fmla="*/ 216 w 415"/>
                <a:gd name="T43" fmla="*/ 679 h 780"/>
                <a:gd name="T44" fmla="*/ 192 w 415"/>
                <a:gd name="T45" fmla="*/ 679 h 780"/>
                <a:gd name="T46" fmla="*/ 192 w 415"/>
                <a:gd name="T47" fmla="*/ 704 h 780"/>
                <a:gd name="T48" fmla="*/ 220 w 415"/>
                <a:gd name="T49" fmla="*/ 683 h 780"/>
                <a:gd name="T50" fmla="*/ 216 w 415"/>
                <a:gd name="T51" fmla="*/ 94 h 780"/>
                <a:gd name="T52" fmla="*/ 174 w 415"/>
                <a:gd name="T53" fmla="*/ 471 h 780"/>
                <a:gd name="T54" fmla="*/ 216 w 415"/>
                <a:gd name="T55" fmla="*/ 308 h 780"/>
                <a:gd name="T56" fmla="*/ 211 w 415"/>
                <a:gd name="T57" fmla="*/ 272 h 780"/>
                <a:gd name="T58" fmla="*/ 190 w 415"/>
                <a:gd name="T59" fmla="*/ 293 h 780"/>
                <a:gd name="T60" fmla="*/ 211 w 415"/>
                <a:gd name="T61" fmla="*/ 314 h 780"/>
                <a:gd name="T62" fmla="*/ 206 w 415"/>
                <a:gd name="T63" fmla="*/ 504 h 780"/>
                <a:gd name="T64" fmla="*/ 180 w 415"/>
                <a:gd name="T65" fmla="*/ 509 h 780"/>
                <a:gd name="T66" fmla="*/ 175 w 415"/>
                <a:gd name="T67" fmla="*/ 509 h 780"/>
                <a:gd name="T68" fmla="*/ 314 w 415"/>
                <a:gd name="T69" fmla="*/ 765 h 780"/>
                <a:gd name="T70" fmla="*/ 272 w 415"/>
                <a:gd name="T71" fmla="*/ 394 h 780"/>
                <a:gd name="T72" fmla="*/ 269 w 415"/>
                <a:gd name="T73" fmla="*/ 390 h 780"/>
                <a:gd name="T74" fmla="*/ 282 w 415"/>
                <a:gd name="T75" fmla="*/ 764 h 780"/>
                <a:gd name="T76" fmla="*/ 288 w 415"/>
                <a:gd name="T77" fmla="*/ 585 h 780"/>
                <a:gd name="T78" fmla="*/ 309 w 415"/>
                <a:gd name="T79" fmla="*/ 606 h 780"/>
                <a:gd name="T80" fmla="*/ 314 w 415"/>
                <a:gd name="T81" fmla="*/ 564 h 780"/>
                <a:gd name="T82" fmla="*/ 272 w 415"/>
                <a:gd name="T83" fmla="*/ 570 h 780"/>
                <a:gd name="T84" fmla="*/ 309 w 415"/>
                <a:gd name="T85" fmla="*/ 22 h 780"/>
                <a:gd name="T86" fmla="*/ 297 w 415"/>
                <a:gd name="T87" fmla="*/ 175 h 780"/>
                <a:gd name="T88" fmla="*/ 269 w 415"/>
                <a:gd name="T89" fmla="*/ 195 h 780"/>
                <a:gd name="T90" fmla="*/ 297 w 415"/>
                <a:gd name="T91" fmla="*/ 216 h 780"/>
                <a:gd name="T92" fmla="*/ 415 w 415"/>
                <a:gd name="T93" fmla="*/ 683 h 780"/>
                <a:gd name="T94" fmla="*/ 370 w 415"/>
                <a:gd name="T95" fmla="*/ 687 h 780"/>
                <a:gd name="T96" fmla="*/ 394 w 415"/>
                <a:gd name="T97" fmla="*/ 484 h 780"/>
                <a:gd name="T98" fmla="*/ 370 w 415"/>
                <a:gd name="T99" fmla="*/ 484 h 780"/>
                <a:gd name="T100" fmla="*/ 390 w 415"/>
                <a:gd name="T101" fmla="*/ 512 h 780"/>
                <a:gd name="T102" fmla="*/ 411 w 415"/>
                <a:gd name="T103" fmla="*/ 484 h 780"/>
                <a:gd name="T104" fmla="*/ 407 w 415"/>
                <a:gd name="T105" fmla="*/ 315 h 780"/>
                <a:gd name="T106" fmla="*/ 370 w 415"/>
                <a:gd name="T107" fmla="*/ 308 h 780"/>
                <a:gd name="T108" fmla="*/ 369 w 415"/>
                <a:gd name="T109" fmla="*/ 276 h 780"/>
                <a:gd name="T110" fmla="*/ 369 w 415"/>
                <a:gd name="T111" fmla="*/ 276 h 780"/>
                <a:gd name="T112" fmla="*/ 411 w 415"/>
                <a:gd name="T113" fmla="*/ 77 h 780"/>
                <a:gd name="T114" fmla="*/ 370 w 415"/>
                <a:gd name="T115" fmla="*/ 82 h 780"/>
                <a:gd name="T116" fmla="*/ 390 w 415"/>
                <a:gd name="T117" fmla="*/ 103 h 780"/>
                <a:gd name="T118" fmla="*/ 119 w 415"/>
                <a:gd name="T119" fmla="*/ 16 h 780"/>
                <a:gd name="T120" fmla="*/ 82 w 415"/>
                <a:gd name="T121" fmla="*/ 21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5" h="780">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688"/>
                  </a:moveTo>
                  <a:lnTo>
                    <a:pt x="0" y="688"/>
                  </a:lnTo>
                  <a:lnTo>
                    <a:pt x="21" y="667"/>
                  </a:lnTo>
                  <a:cubicBezTo>
                    <a:pt x="23" y="666"/>
                    <a:pt x="23" y="663"/>
                    <a:pt x="21" y="662"/>
                  </a:cubicBezTo>
                  <a:cubicBezTo>
                    <a:pt x="20" y="661"/>
                    <a:pt x="18" y="661"/>
                    <a:pt x="16" y="662"/>
                  </a:cubicBezTo>
                  <a:lnTo>
                    <a:pt x="0" y="678"/>
                  </a:lnTo>
                  <a:lnTo>
                    <a:pt x="0" y="688"/>
                  </a:lnTo>
                  <a:close/>
                  <a:moveTo>
                    <a:pt x="11" y="699"/>
                  </a:moveTo>
                  <a:lnTo>
                    <a:pt x="11" y="699"/>
                  </a:lnTo>
                  <a:cubicBezTo>
                    <a:pt x="11" y="702"/>
                    <a:pt x="14" y="705"/>
                    <a:pt x="17" y="705"/>
                  </a:cubicBezTo>
                  <a:cubicBezTo>
                    <a:pt x="20" y="705"/>
                    <a:pt x="22" y="702"/>
                    <a:pt x="22" y="699"/>
                  </a:cubicBezTo>
                  <a:cubicBezTo>
                    <a:pt x="22" y="696"/>
                    <a:pt x="20" y="694"/>
                    <a:pt x="17" y="694"/>
                  </a:cubicBezTo>
                  <a:cubicBezTo>
                    <a:pt x="14" y="694"/>
                    <a:pt x="11" y="696"/>
                    <a:pt x="11" y="699"/>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21" y="503"/>
                  </a:moveTo>
                  <a:lnTo>
                    <a:pt x="21" y="503"/>
                  </a:lnTo>
                  <a:lnTo>
                    <a:pt x="6" y="488"/>
                  </a:lnTo>
                  <a:lnTo>
                    <a:pt x="21" y="472"/>
                  </a:lnTo>
                  <a:cubicBezTo>
                    <a:pt x="23" y="471"/>
                    <a:pt x="23" y="468"/>
                    <a:pt x="21" y="467"/>
                  </a:cubicBezTo>
                  <a:cubicBezTo>
                    <a:pt x="20" y="466"/>
                    <a:pt x="18" y="466"/>
                    <a:pt x="16" y="467"/>
                  </a:cubicBezTo>
                  <a:lnTo>
                    <a:pt x="0" y="483"/>
                  </a:lnTo>
                  <a:lnTo>
                    <a:pt x="0" y="493"/>
                  </a:lnTo>
                  <a:lnTo>
                    <a:pt x="16" y="509"/>
                  </a:lnTo>
                  <a:cubicBezTo>
                    <a:pt x="18" y="510"/>
                    <a:pt x="20" y="510"/>
                    <a:pt x="21" y="509"/>
                  </a:cubicBezTo>
                  <a:cubicBezTo>
                    <a:pt x="23" y="507"/>
                    <a:pt x="23" y="505"/>
                    <a:pt x="21" y="503"/>
                  </a:cubicBezTo>
                  <a:close/>
                  <a:moveTo>
                    <a:pt x="93" y="780"/>
                  </a:moveTo>
                  <a:lnTo>
                    <a:pt x="93" y="780"/>
                  </a:lnTo>
                  <a:lnTo>
                    <a:pt x="103" y="780"/>
                  </a:lnTo>
                  <a:lnTo>
                    <a:pt x="119" y="765"/>
                  </a:lnTo>
                  <a:cubicBezTo>
                    <a:pt x="120" y="763"/>
                    <a:pt x="120" y="761"/>
                    <a:pt x="119" y="759"/>
                  </a:cubicBezTo>
                  <a:cubicBezTo>
                    <a:pt x="117" y="758"/>
                    <a:pt x="115" y="758"/>
                    <a:pt x="114" y="759"/>
                  </a:cubicBezTo>
                  <a:lnTo>
                    <a:pt x="98" y="775"/>
                  </a:lnTo>
                  <a:lnTo>
                    <a:pt x="82" y="759"/>
                  </a:lnTo>
                  <a:cubicBezTo>
                    <a:pt x="81" y="758"/>
                    <a:pt x="79" y="758"/>
                    <a:pt x="77" y="759"/>
                  </a:cubicBezTo>
                  <a:cubicBezTo>
                    <a:pt x="76" y="761"/>
                    <a:pt x="76" y="763"/>
                    <a:pt x="77" y="765"/>
                  </a:cubicBezTo>
                  <a:lnTo>
                    <a:pt x="93" y="780"/>
                  </a:lnTo>
                  <a:close/>
                  <a:moveTo>
                    <a:pt x="74" y="585"/>
                  </a:moveTo>
                  <a:lnTo>
                    <a:pt x="74" y="585"/>
                  </a:lnTo>
                  <a:cubicBezTo>
                    <a:pt x="74" y="587"/>
                    <a:pt x="75" y="589"/>
                    <a:pt x="77" y="589"/>
                  </a:cubicBezTo>
                  <a:lnTo>
                    <a:pt x="119" y="589"/>
                  </a:lnTo>
                  <a:cubicBezTo>
                    <a:pt x="121" y="589"/>
                    <a:pt x="122" y="587"/>
                    <a:pt x="122" y="585"/>
                  </a:cubicBezTo>
                  <a:cubicBezTo>
                    <a:pt x="122" y="583"/>
                    <a:pt x="121" y="582"/>
                    <a:pt x="119" y="582"/>
                  </a:cubicBezTo>
                  <a:lnTo>
                    <a:pt x="77" y="582"/>
                  </a:lnTo>
                  <a:cubicBezTo>
                    <a:pt x="75" y="582"/>
                    <a:pt x="74" y="583"/>
                    <a:pt x="74" y="585"/>
                  </a:cubicBezTo>
                  <a:close/>
                  <a:moveTo>
                    <a:pt x="119" y="387"/>
                  </a:moveTo>
                  <a:lnTo>
                    <a:pt x="119" y="387"/>
                  </a:lnTo>
                  <a:lnTo>
                    <a:pt x="102" y="387"/>
                  </a:lnTo>
                  <a:lnTo>
                    <a:pt x="102" y="370"/>
                  </a:lnTo>
                  <a:cubicBezTo>
                    <a:pt x="102" y="368"/>
                    <a:pt x="100" y="366"/>
                    <a:pt x="98" y="366"/>
                  </a:cubicBezTo>
                  <a:cubicBezTo>
                    <a:pt x="96" y="366"/>
                    <a:pt x="94" y="368"/>
                    <a:pt x="94" y="370"/>
                  </a:cubicBezTo>
                  <a:lnTo>
                    <a:pt x="94" y="387"/>
                  </a:lnTo>
                  <a:lnTo>
                    <a:pt x="77" y="387"/>
                  </a:lnTo>
                  <a:cubicBezTo>
                    <a:pt x="75" y="387"/>
                    <a:pt x="74" y="388"/>
                    <a:pt x="74" y="390"/>
                  </a:cubicBezTo>
                  <a:cubicBezTo>
                    <a:pt x="74" y="392"/>
                    <a:pt x="75" y="394"/>
                    <a:pt x="77" y="394"/>
                  </a:cubicBezTo>
                  <a:lnTo>
                    <a:pt x="94" y="394"/>
                  </a:lnTo>
                  <a:lnTo>
                    <a:pt x="94" y="411"/>
                  </a:lnTo>
                  <a:cubicBezTo>
                    <a:pt x="94" y="413"/>
                    <a:pt x="96" y="415"/>
                    <a:pt x="98" y="415"/>
                  </a:cubicBezTo>
                  <a:cubicBezTo>
                    <a:pt x="100" y="415"/>
                    <a:pt x="102" y="413"/>
                    <a:pt x="102" y="411"/>
                  </a:cubicBezTo>
                  <a:lnTo>
                    <a:pt x="102" y="394"/>
                  </a:lnTo>
                  <a:lnTo>
                    <a:pt x="119" y="394"/>
                  </a:lnTo>
                  <a:cubicBezTo>
                    <a:pt x="121" y="394"/>
                    <a:pt x="122" y="392"/>
                    <a:pt x="122" y="390"/>
                  </a:cubicBezTo>
                  <a:cubicBezTo>
                    <a:pt x="122" y="388"/>
                    <a:pt x="121" y="387"/>
                    <a:pt x="119" y="387"/>
                  </a:cubicBez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220" y="683"/>
                  </a:moveTo>
                  <a:lnTo>
                    <a:pt x="220" y="683"/>
                  </a:lnTo>
                  <a:cubicBezTo>
                    <a:pt x="220" y="681"/>
                    <a:pt x="218" y="679"/>
                    <a:pt x="216" y="679"/>
                  </a:cubicBezTo>
                  <a:lnTo>
                    <a:pt x="199" y="679"/>
                  </a:lnTo>
                  <a:lnTo>
                    <a:pt x="199" y="662"/>
                  </a:lnTo>
                  <a:cubicBezTo>
                    <a:pt x="199" y="660"/>
                    <a:pt x="198" y="658"/>
                    <a:pt x="195" y="658"/>
                  </a:cubicBezTo>
                  <a:cubicBezTo>
                    <a:pt x="193" y="658"/>
                    <a:pt x="192" y="660"/>
                    <a:pt x="192" y="662"/>
                  </a:cubicBezTo>
                  <a:lnTo>
                    <a:pt x="192" y="679"/>
                  </a:lnTo>
                  <a:lnTo>
                    <a:pt x="175" y="679"/>
                  </a:lnTo>
                  <a:cubicBezTo>
                    <a:pt x="173" y="679"/>
                    <a:pt x="171" y="681"/>
                    <a:pt x="171" y="683"/>
                  </a:cubicBezTo>
                  <a:cubicBezTo>
                    <a:pt x="171" y="685"/>
                    <a:pt x="173" y="687"/>
                    <a:pt x="175" y="687"/>
                  </a:cubicBezTo>
                  <a:lnTo>
                    <a:pt x="192" y="687"/>
                  </a:lnTo>
                  <a:lnTo>
                    <a:pt x="192" y="704"/>
                  </a:lnTo>
                  <a:cubicBezTo>
                    <a:pt x="192" y="706"/>
                    <a:pt x="193" y="707"/>
                    <a:pt x="195" y="707"/>
                  </a:cubicBezTo>
                  <a:cubicBezTo>
                    <a:pt x="198" y="707"/>
                    <a:pt x="199" y="706"/>
                    <a:pt x="199" y="704"/>
                  </a:cubicBezTo>
                  <a:lnTo>
                    <a:pt x="199" y="687"/>
                  </a:lnTo>
                  <a:lnTo>
                    <a:pt x="216" y="687"/>
                  </a:lnTo>
                  <a:cubicBezTo>
                    <a:pt x="218" y="687"/>
                    <a:pt x="220" y="685"/>
                    <a:pt x="220" y="683"/>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174" y="471"/>
                  </a:moveTo>
                  <a:lnTo>
                    <a:pt x="174" y="471"/>
                  </a:lnTo>
                  <a:cubicBezTo>
                    <a:pt x="174" y="475"/>
                    <a:pt x="176" y="477"/>
                    <a:pt x="179" y="477"/>
                  </a:cubicBezTo>
                  <a:cubicBezTo>
                    <a:pt x="182" y="477"/>
                    <a:pt x="185" y="475"/>
                    <a:pt x="185" y="471"/>
                  </a:cubicBezTo>
                  <a:cubicBezTo>
                    <a:pt x="185" y="468"/>
                    <a:pt x="182" y="466"/>
                    <a:pt x="179" y="466"/>
                  </a:cubicBezTo>
                  <a:cubicBezTo>
                    <a:pt x="176" y="466"/>
                    <a:pt x="174" y="468"/>
                    <a:pt x="174" y="471"/>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212" y="499"/>
                  </a:moveTo>
                  <a:lnTo>
                    <a:pt x="212" y="499"/>
                  </a:lnTo>
                  <a:cubicBezTo>
                    <a:pt x="209" y="499"/>
                    <a:pt x="206" y="501"/>
                    <a:pt x="206" y="504"/>
                  </a:cubicBezTo>
                  <a:cubicBezTo>
                    <a:pt x="206" y="507"/>
                    <a:pt x="209" y="510"/>
                    <a:pt x="212" y="510"/>
                  </a:cubicBezTo>
                  <a:cubicBezTo>
                    <a:pt x="215" y="510"/>
                    <a:pt x="217" y="507"/>
                    <a:pt x="217" y="504"/>
                  </a:cubicBezTo>
                  <a:cubicBezTo>
                    <a:pt x="217" y="501"/>
                    <a:pt x="215" y="499"/>
                    <a:pt x="212" y="499"/>
                  </a:cubicBezTo>
                  <a:close/>
                  <a:moveTo>
                    <a:pt x="180" y="509"/>
                  </a:moveTo>
                  <a:lnTo>
                    <a:pt x="180" y="509"/>
                  </a:lnTo>
                  <a:lnTo>
                    <a:pt x="216" y="472"/>
                  </a:lnTo>
                  <a:cubicBezTo>
                    <a:pt x="218" y="471"/>
                    <a:pt x="218" y="468"/>
                    <a:pt x="216" y="467"/>
                  </a:cubicBezTo>
                  <a:cubicBezTo>
                    <a:pt x="215" y="466"/>
                    <a:pt x="213" y="466"/>
                    <a:pt x="211" y="467"/>
                  </a:cubicBezTo>
                  <a:lnTo>
                    <a:pt x="175" y="503"/>
                  </a:lnTo>
                  <a:cubicBezTo>
                    <a:pt x="173" y="505"/>
                    <a:pt x="173" y="507"/>
                    <a:pt x="175" y="509"/>
                  </a:cubicBezTo>
                  <a:cubicBezTo>
                    <a:pt x="176" y="510"/>
                    <a:pt x="178" y="510"/>
                    <a:pt x="180" y="509"/>
                  </a:cubicBezTo>
                  <a:close/>
                  <a:moveTo>
                    <a:pt x="288" y="780"/>
                  </a:moveTo>
                  <a:lnTo>
                    <a:pt x="288" y="780"/>
                  </a:lnTo>
                  <a:lnTo>
                    <a:pt x="298" y="780"/>
                  </a:lnTo>
                  <a:lnTo>
                    <a:pt x="314" y="765"/>
                  </a:lnTo>
                  <a:cubicBezTo>
                    <a:pt x="315" y="763"/>
                    <a:pt x="315" y="761"/>
                    <a:pt x="314" y="759"/>
                  </a:cubicBezTo>
                  <a:cubicBezTo>
                    <a:pt x="312" y="758"/>
                    <a:pt x="310" y="758"/>
                    <a:pt x="309" y="759"/>
                  </a:cubicBezTo>
                  <a:lnTo>
                    <a:pt x="288" y="780"/>
                  </a:lnTo>
                  <a:close/>
                  <a:moveTo>
                    <a:pt x="272" y="394"/>
                  </a:moveTo>
                  <a:lnTo>
                    <a:pt x="272" y="394"/>
                  </a:lnTo>
                  <a:lnTo>
                    <a:pt x="314" y="394"/>
                  </a:lnTo>
                  <a:cubicBezTo>
                    <a:pt x="316" y="394"/>
                    <a:pt x="317" y="392"/>
                    <a:pt x="317" y="390"/>
                  </a:cubicBezTo>
                  <a:cubicBezTo>
                    <a:pt x="317" y="388"/>
                    <a:pt x="316" y="387"/>
                    <a:pt x="314" y="387"/>
                  </a:cubicBezTo>
                  <a:lnTo>
                    <a:pt x="272" y="387"/>
                  </a:lnTo>
                  <a:cubicBezTo>
                    <a:pt x="270" y="387"/>
                    <a:pt x="269" y="388"/>
                    <a:pt x="269" y="390"/>
                  </a:cubicBezTo>
                  <a:cubicBezTo>
                    <a:pt x="269" y="392"/>
                    <a:pt x="270" y="394"/>
                    <a:pt x="272" y="394"/>
                  </a:cubicBezTo>
                  <a:close/>
                  <a:moveTo>
                    <a:pt x="271" y="764"/>
                  </a:moveTo>
                  <a:lnTo>
                    <a:pt x="271" y="764"/>
                  </a:lnTo>
                  <a:cubicBezTo>
                    <a:pt x="271" y="767"/>
                    <a:pt x="274" y="770"/>
                    <a:pt x="277" y="770"/>
                  </a:cubicBezTo>
                  <a:cubicBezTo>
                    <a:pt x="280" y="770"/>
                    <a:pt x="282" y="767"/>
                    <a:pt x="282" y="764"/>
                  </a:cubicBezTo>
                  <a:cubicBezTo>
                    <a:pt x="282" y="761"/>
                    <a:pt x="280" y="758"/>
                    <a:pt x="277" y="758"/>
                  </a:cubicBezTo>
                  <a:cubicBezTo>
                    <a:pt x="274" y="758"/>
                    <a:pt x="271" y="761"/>
                    <a:pt x="271" y="764"/>
                  </a:cubicBezTo>
                  <a:close/>
                  <a:moveTo>
                    <a:pt x="272" y="570"/>
                  </a:moveTo>
                  <a:lnTo>
                    <a:pt x="272" y="570"/>
                  </a:lnTo>
                  <a:lnTo>
                    <a:pt x="288" y="585"/>
                  </a:lnTo>
                  <a:lnTo>
                    <a:pt x="272" y="601"/>
                  </a:lnTo>
                  <a:cubicBezTo>
                    <a:pt x="271" y="602"/>
                    <a:pt x="271" y="605"/>
                    <a:pt x="272" y="606"/>
                  </a:cubicBezTo>
                  <a:cubicBezTo>
                    <a:pt x="274" y="608"/>
                    <a:pt x="276" y="608"/>
                    <a:pt x="277" y="606"/>
                  </a:cubicBezTo>
                  <a:lnTo>
                    <a:pt x="293" y="591"/>
                  </a:lnTo>
                  <a:lnTo>
                    <a:pt x="309" y="606"/>
                  </a:lnTo>
                  <a:cubicBezTo>
                    <a:pt x="310" y="608"/>
                    <a:pt x="312" y="608"/>
                    <a:pt x="314" y="606"/>
                  </a:cubicBezTo>
                  <a:cubicBezTo>
                    <a:pt x="315" y="605"/>
                    <a:pt x="315" y="602"/>
                    <a:pt x="314" y="601"/>
                  </a:cubicBezTo>
                  <a:lnTo>
                    <a:pt x="298" y="585"/>
                  </a:lnTo>
                  <a:lnTo>
                    <a:pt x="314" y="570"/>
                  </a:lnTo>
                  <a:cubicBezTo>
                    <a:pt x="315" y="568"/>
                    <a:pt x="315" y="566"/>
                    <a:pt x="314" y="564"/>
                  </a:cubicBezTo>
                  <a:cubicBezTo>
                    <a:pt x="312" y="563"/>
                    <a:pt x="310" y="563"/>
                    <a:pt x="309" y="564"/>
                  </a:cubicBezTo>
                  <a:lnTo>
                    <a:pt x="293" y="580"/>
                  </a:lnTo>
                  <a:lnTo>
                    <a:pt x="277" y="564"/>
                  </a:lnTo>
                  <a:cubicBezTo>
                    <a:pt x="276" y="563"/>
                    <a:pt x="274" y="563"/>
                    <a:pt x="272" y="564"/>
                  </a:cubicBezTo>
                  <a:cubicBezTo>
                    <a:pt x="271" y="566"/>
                    <a:pt x="271" y="568"/>
                    <a:pt x="272" y="570"/>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5" y="683"/>
                  </a:moveTo>
                  <a:lnTo>
                    <a:pt x="415" y="683"/>
                  </a:lnTo>
                  <a:cubicBezTo>
                    <a:pt x="415" y="681"/>
                    <a:pt x="413" y="679"/>
                    <a:pt x="411" y="679"/>
                  </a:cubicBezTo>
                  <a:lnTo>
                    <a:pt x="370" y="679"/>
                  </a:lnTo>
                  <a:cubicBezTo>
                    <a:pt x="368" y="679"/>
                    <a:pt x="366" y="681"/>
                    <a:pt x="366" y="683"/>
                  </a:cubicBezTo>
                  <a:cubicBezTo>
                    <a:pt x="366" y="685"/>
                    <a:pt x="368" y="687"/>
                    <a:pt x="370" y="687"/>
                  </a:cubicBezTo>
                  <a:lnTo>
                    <a:pt x="411" y="687"/>
                  </a:lnTo>
                  <a:cubicBezTo>
                    <a:pt x="413" y="687"/>
                    <a:pt x="415" y="685"/>
                    <a:pt x="415" y="683"/>
                  </a:cubicBezTo>
                  <a:close/>
                  <a:moveTo>
                    <a:pt x="411" y="484"/>
                  </a:moveTo>
                  <a:lnTo>
                    <a:pt x="411" y="484"/>
                  </a:lnTo>
                  <a:lnTo>
                    <a:pt x="394" y="484"/>
                  </a:lnTo>
                  <a:lnTo>
                    <a:pt x="394" y="467"/>
                  </a:lnTo>
                  <a:cubicBezTo>
                    <a:pt x="394" y="465"/>
                    <a:pt x="393" y="463"/>
                    <a:pt x="390" y="463"/>
                  </a:cubicBezTo>
                  <a:cubicBezTo>
                    <a:pt x="388" y="463"/>
                    <a:pt x="387" y="465"/>
                    <a:pt x="387" y="467"/>
                  </a:cubicBezTo>
                  <a:lnTo>
                    <a:pt x="387" y="484"/>
                  </a:lnTo>
                  <a:lnTo>
                    <a:pt x="370" y="484"/>
                  </a:lnTo>
                  <a:cubicBezTo>
                    <a:pt x="368" y="484"/>
                    <a:pt x="366" y="486"/>
                    <a:pt x="366" y="488"/>
                  </a:cubicBezTo>
                  <a:cubicBezTo>
                    <a:pt x="366" y="490"/>
                    <a:pt x="368" y="492"/>
                    <a:pt x="370" y="492"/>
                  </a:cubicBezTo>
                  <a:lnTo>
                    <a:pt x="387" y="492"/>
                  </a:lnTo>
                  <a:lnTo>
                    <a:pt x="387" y="509"/>
                  </a:lnTo>
                  <a:cubicBezTo>
                    <a:pt x="387" y="511"/>
                    <a:pt x="388" y="512"/>
                    <a:pt x="390" y="512"/>
                  </a:cubicBezTo>
                  <a:cubicBezTo>
                    <a:pt x="393" y="512"/>
                    <a:pt x="394" y="511"/>
                    <a:pt x="394" y="509"/>
                  </a:cubicBezTo>
                  <a:lnTo>
                    <a:pt x="394" y="492"/>
                  </a:lnTo>
                  <a:lnTo>
                    <a:pt x="411" y="492"/>
                  </a:lnTo>
                  <a:cubicBezTo>
                    <a:pt x="413" y="492"/>
                    <a:pt x="415" y="490"/>
                    <a:pt x="415" y="488"/>
                  </a:cubicBezTo>
                  <a:cubicBezTo>
                    <a:pt x="415" y="486"/>
                    <a:pt x="413" y="484"/>
                    <a:pt x="411" y="484"/>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7" name="Freeform 36"/>
            <p:cNvSpPr>
              <a:spLocks noChangeAspect="1" noEditPoints="1"/>
            </p:cNvSpPr>
            <p:nvPr/>
          </p:nvSpPr>
          <p:spPr bwMode="auto">
            <a:xfrm>
              <a:off x="7730822" y="5695951"/>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8" name="Freeform 37"/>
            <p:cNvSpPr>
              <a:spLocks noChangeAspect="1" noEditPoints="1"/>
            </p:cNvSpPr>
            <p:nvPr/>
          </p:nvSpPr>
          <p:spPr bwMode="auto">
            <a:xfrm>
              <a:off x="8405509" y="5695951"/>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sp>
          <p:nvSpPr>
            <p:cNvPr id="39" name="Freeform 38"/>
            <p:cNvSpPr>
              <a:spLocks noChangeAspect="1" noEditPoints="1"/>
            </p:cNvSpPr>
            <p:nvPr/>
          </p:nvSpPr>
          <p:spPr bwMode="auto">
            <a:xfrm>
              <a:off x="9153222" y="5695951"/>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534"/>
            </a:p>
          </p:txBody>
        </p:sp>
      </p:grpSp>
      <p:sp>
        <p:nvSpPr>
          <p:cNvPr id="40" name="MOSS ADAMS Logo"/>
          <p:cNvSpPr>
            <a:spLocks noChangeAspect="1" noEditPoints="1"/>
          </p:cNvSpPr>
          <p:nvPr/>
        </p:nvSpPr>
        <p:spPr bwMode="auto">
          <a:xfrm>
            <a:off x="660400" y="1333500"/>
            <a:ext cx="2700397" cy="784444"/>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848337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1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 Section">
    <p:spTree>
      <p:nvGrpSpPr>
        <p:cNvPr id="1" name=""/>
        <p:cNvGrpSpPr/>
        <p:nvPr/>
      </p:nvGrpSpPr>
      <p:grpSpPr>
        <a:xfrm>
          <a:off x="0" y="0"/>
          <a:ext cx="0" cy="0"/>
          <a:chOff x="0" y="0"/>
          <a:chExt cx="0" cy="0"/>
        </a:xfrm>
      </p:grpSpPr>
      <p:sp>
        <p:nvSpPr>
          <p:cNvPr id="5" name="Footer Placeholder"/>
          <p:cNvSpPr txBox="1">
            <a:spLocks/>
          </p:cNvSpPr>
          <p:nvPr/>
        </p:nvSpPr>
        <p:spPr>
          <a:xfrm>
            <a:off x="976193" y="4750551"/>
            <a:ext cx="9626720" cy="804861"/>
          </a:xfrm>
          <a:prstGeom prst="rect">
            <a:avLst/>
          </a:prstGeom>
        </p:spPr>
        <p:txBody>
          <a:bodyPr vert="horz" lIns="27432" tIns="0" rIns="0" bIns="0" rtlCol="0" anchor="t">
            <a:noAutofit/>
          </a:bodyPr>
          <a:lstStyle>
            <a:defPPr>
              <a:defRPr lang="en-US"/>
            </a:defPPr>
            <a:lvl1pPr marL="0" algn="l" defTabSz="779069" rtl="0" eaLnBrk="1" latinLnBrk="0" hangingPunct="1">
              <a:defRPr sz="1100" i="0" kern="1200">
                <a:solidFill>
                  <a:schemeClr val="tx2">
                    <a:lumMod val="50000"/>
                  </a:schemeClr>
                </a:solidFill>
                <a:latin typeface="+mn-lt"/>
                <a:ea typeface="+mn-ea"/>
                <a:cs typeface="Arial" panose="020B0604020202020204" pitchFamily="34" charset="0"/>
              </a:defRPr>
            </a:lvl1pPr>
            <a:lvl2pPr marL="389534" algn="l" defTabSz="779069" rtl="0" eaLnBrk="1" latinLnBrk="0" hangingPunct="1">
              <a:defRPr sz="1534" kern="1200">
                <a:solidFill>
                  <a:schemeClr val="tx1"/>
                </a:solidFill>
                <a:latin typeface="+mn-lt"/>
                <a:ea typeface="+mn-ea"/>
                <a:cs typeface="+mn-cs"/>
              </a:defRPr>
            </a:lvl2pPr>
            <a:lvl3pPr marL="779069" algn="l" defTabSz="779069" rtl="0" eaLnBrk="1" latinLnBrk="0" hangingPunct="1">
              <a:defRPr sz="1534" kern="1200">
                <a:solidFill>
                  <a:schemeClr val="tx1"/>
                </a:solidFill>
                <a:latin typeface="+mn-lt"/>
                <a:ea typeface="+mn-ea"/>
                <a:cs typeface="+mn-cs"/>
              </a:defRPr>
            </a:lvl3pPr>
            <a:lvl4pPr marL="1168603" algn="l" defTabSz="779069" rtl="0" eaLnBrk="1" latinLnBrk="0" hangingPunct="1">
              <a:defRPr sz="1534" kern="1200">
                <a:solidFill>
                  <a:schemeClr val="tx1"/>
                </a:solidFill>
                <a:latin typeface="+mn-lt"/>
                <a:ea typeface="+mn-ea"/>
                <a:cs typeface="+mn-cs"/>
              </a:defRPr>
            </a:lvl4pPr>
            <a:lvl5pPr marL="1558138" algn="l" defTabSz="779069" rtl="0" eaLnBrk="1" latinLnBrk="0" hangingPunct="1">
              <a:defRPr sz="1534" kern="1200">
                <a:solidFill>
                  <a:schemeClr val="tx1"/>
                </a:solidFill>
                <a:latin typeface="+mn-lt"/>
                <a:ea typeface="+mn-ea"/>
                <a:cs typeface="+mn-cs"/>
              </a:defRPr>
            </a:lvl5pPr>
            <a:lvl6pPr marL="1947672" algn="l" defTabSz="779069" rtl="0" eaLnBrk="1" latinLnBrk="0" hangingPunct="1">
              <a:defRPr sz="1534" kern="1200">
                <a:solidFill>
                  <a:schemeClr val="tx1"/>
                </a:solidFill>
                <a:latin typeface="+mn-lt"/>
                <a:ea typeface="+mn-ea"/>
                <a:cs typeface="+mn-cs"/>
              </a:defRPr>
            </a:lvl6pPr>
            <a:lvl7pPr marL="2337206" algn="l" defTabSz="779069" rtl="0" eaLnBrk="1" latinLnBrk="0" hangingPunct="1">
              <a:defRPr sz="1534" kern="1200">
                <a:solidFill>
                  <a:schemeClr val="tx1"/>
                </a:solidFill>
                <a:latin typeface="+mn-lt"/>
                <a:ea typeface="+mn-ea"/>
                <a:cs typeface="+mn-cs"/>
              </a:defRPr>
            </a:lvl7pPr>
            <a:lvl8pPr marL="2726741" algn="l" defTabSz="779069" rtl="0" eaLnBrk="1" latinLnBrk="0" hangingPunct="1">
              <a:defRPr sz="1534" kern="1200">
                <a:solidFill>
                  <a:schemeClr val="tx1"/>
                </a:solidFill>
                <a:latin typeface="+mn-lt"/>
                <a:ea typeface="+mn-ea"/>
                <a:cs typeface="+mn-cs"/>
              </a:defRPr>
            </a:lvl8pPr>
            <a:lvl9pPr marL="3116275" algn="l" defTabSz="779069" rtl="0" eaLnBrk="1" latinLnBrk="0" hangingPunct="1">
              <a:defRPr sz="1534" kern="1200">
                <a:solidFill>
                  <a:schemeClr val="tx1"/>
                </a:solidFill>
                <a:latin typeface="+mn-lt"/>
                <a:ea typeface="+mn-ea"/>
                <a:cs typeface="+mn-cs"/>
              </a:defRPr>
            </a:lvl9pPr>
          </a:lstStyle>
          <a:p>
            <a:r>
              <a:rPr lang="en-US" sz="2000">
                <a:solidFill>
                  <a:schemeClr val="accent6">
                    <a:lumMod val="75000"/>
                  </a:schemeClr>
                </a:solidFill>
              </a:rPr>
              <a:t>Better Together: Moss Adams &amp; [CLIENT]</a:t>
            </a:r>
          </a:p>
        </p:txBody>
      </p:sp>
      <p:cxnSp>
        <p:nvCxnSpPr>
          <p:cNvPr id="6" name="RuleLine - Mid"/>
          <p:cNvCxnSpPr/>
          <p:nvPr/>
        </p:nvCxnSpPr>
        <p:spPr>
          <a:xfrm>
            <a:off x="976194" y="44076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Section Title"/>
          <p:cNvSpPr>
            <a:spLocks noGrp="1"/>
          </p:cNvSpPr>
          <p:nvPr>
            <p:ph type="ctrTitle" hasCustomPrompt="1"/>
          </p:nvPr>
        </p:nvSpPr>
        <p:spPr>
          <a:xfrm>
            <a:off x="976194" y="1828800"/>
            <a:ext cx="9626719" cy="2236846"/>
          </a:xfrm>
        </p:spPr>
        <p:txBody>
          <a:bodyPr anchor="b"/>
          <a:lstStyle>
            <a:lvl1pPr algn="l">
              <a:lnSpc>
                <a:spcPct val="100000"/>
              </a:lnSpc>
              <a:defRPr sz="3400" baseline="0">
                <a:solidFill>
                  <a:schemeClr val="accent1"/>
                </a:solidFill>
              </a:defRPr>
            </a:lvl1pPr>
          </a:lstStyle>
          <a:p>
            <a:r>
              <a:rPr lang="en-US"/>
              <a:t>Click to add section title</a:t>
            </a:r>
          </a:p>
        </p:txBody>
      </p:sp>
      <p:sp>
        <p:nvSpPr>
          <p:cNvPr id="8" name="Freeform 12"/>
          <p:cNvSpPr>
            <a:spLocks noChangeAspect="1" noEditPoints="1"/>
          </p:cNvSpPr>
          <p:nvPr/>
        </p:nvSpPr>
        <p:spPr bwMode="auto">
          <a:xfrm>
            <a:off x="975808" y="1121054"/>
            <a:ext cx="2436367" cy="707745"/>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9" name="MathPattern"/>
          <p:cNvGrpSpPr>
            <a:grpSpLocks noChangeAspect="1"/>
          </p:cNvGrpSpPr>
          <p:nvPr/>
        </p:nvGrpSpPr>
        <p:grpSpPr>
          <a:xfrm>
            <a:off x="4489091" y="76199"/>
            <a:ext cx="6308555" cy="1515534"/>
            <a:chOff x="5592762" y="50799"/>
            <a:chExt cx="4064000" cy="976314"/>
          </a:xfrm>
        </p:grpSpPr>
        <p:sp>
          <p:nvSpPr>
            <p:cNvPr id="10" name="Freeform 9"/>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1"/>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3"/>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6"/>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7"/>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8"/>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9"/>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7236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 Section_Dark">
    <p:bg>
      <p:bgRef idx="1001">
        <a:schemeClr val="bg2"/>
      </p:bgRef>
    </p:bg>
    <p:spTree>
      <p:nvGrpSpPr>
        <p:cNvPr id="1" name=""/>
        <p:cNvGrpSpPr/>
        <p:nvPr/>
      </p:nvGrpSpPr>
      <p:grpSpPr>
        <a:xfrm>
          <a:off x="0" y="0"/>
          <a:ext cx="0" cy="0"/>
          <a:chOff x="0" y="0"/>
          <a:chExt cx="0" cy="0"/>
        </a:xfrm>
      </p:grpSpPr>
      <p:cxnSp>
        <p:nvCxnSpPr>
          <p:cNvPr id="6" name="RuleLine - Mid"/>
          <p:cNvCxnSpPr/>
          <p:nvPr/>
        </p:nvCxnSpPr>
        <p:spPr>
          <a:xfrm>
            <a:off x="976194" y="44076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Section Title"/>
          <p:cNvSpPr>
            <a:spLocks noGrp="1"/>
          </p:cNvSpPr>
          <p:nvPr>
            <p:ph type="ctrTitle" hasCustomPrompt="1"/>
          </p:nvPr>
        </p:nvSpPr>
        <p:spPr>
          <a:xfrm>
            <a:off x="976194" y="1828800"/>
            <a:ext cx="9626719" cy="2236846"/>
          </a:xfrm>
        </p:spPr>
        <p:txBody>
          <a:bodyPr anchor="b"/>
          <a:lstStyle>
            <a:lvl1pPr algn="l">
              <a:lnSpc>
                <a:spcPct val="100000"/>
              </a:lnSpc>
              <a:defRPr sz="3400" baseline="0">
                <a:solidFill>
                  <a:schemeClr val="tx2"/>
                </a:solidFill>
              </a:defRPr>
            </a:lvl1pPr>
          </a:lstStyle>
          <a:p>
            <a:r>
              <a:rPr lang="en-US"/>
              <a:t>Click to add section title</a:t>
            </a:r>
          </a:p>
        </p:txBody>
      </p:sp>
      <p:sp>
        <p:nvSpPr>
          <p:cNvPr id="8" name="Freeform 12"/>
          <p:cNvSpPr>
            <a:spLocks noChangeAspect="1" noEditPoints="1"/>
          </p:cNvSpPr>
          <p:nvPr/>
        </p:nvSpPr>
        <p:spPr bwMode="auto">
          <a:xfrm>
            <a:off x="975808" y="1121054"/>
            <a:ext cx="2436367" cy="707745"/>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6">
                  <a:lumMod val="75000"/>
                </a:schemeClr>
              </a:solidFill>
            </a:endParaRPr>
          </a:p>
        </p:txBody>
      </p:sp>
      <p:grpSp>
        <p:nvGrpSpPr>
          <p:cNvPr id="9" name="MathPattern"/>
          <p:cNvGrpSpPr>
            <a:grpSpLocks noChangeAspect="1"/>
          </p:cNvGrpSpPr>
          <p:nvPr/>
        </p:nvGrpSpPr>
        <p:grpSpPr>
          <a:xfrm>
            <a:off x="4489091" y="76199"/>
            <a:ext cx="6308555" cy="1515534"/>
            <a:chOff x="5592762" y="50799"/>
            <a:chExt cx="4064000" cy="976314"/>
          </a:xfrm>
        </p:grpSpPr>
        <p:sp>
          <p:nvSpPr>
            <p:cNvPr id="10" name="Freeform 9"/>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1"/>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3"/>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6"/>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7"/>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8"/>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9"/>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 name="Text Placeholder 2">
            <a:extLst>
              <a:ext uri="{FF2B5EF4-FFF2-40B4-BE49-F238E27FC236}">
                <a16:creationId xmlns:a16="http://schemas.microsoft.com/office/drawing/2014/main" id="{578AD6F1-09AE-134A-94F0-0C3B8ECC9CD8}"/>
              </a:ext>
            </a:extLst>
          </p:cNvPr>
          <p:cNvSpPr>
            <a:spLocks noGrp="1"/>
          </p:cNvSpPr>
          <p:nvPr>
            <p:ph type="body" sz="quarter" idx="10" hasCustomPrompt="1"/>
          </p:nvPr>
        </p:nvSpPr>
        <p:spPr>
          <a:xfrm>
            <a:off x="975808" y="4770928"/>
            <a:ext cx="9627105" cy="752475"/>
          </a:xfrm>
        </p:spPr>
        <p:txBody>
          <a:bodyPr/>
          <a:lstStyle>
            <a:lvl1pPr>
              <a:defRPr>
                <a:solidFill>
                  <a:schemeClr val="accent6">
                    <a:lumMod val="75000"/>
                  </a:schemeClr>
                </a:solidFill>
                <a:latin typeface="Arial" panose="020B0604020202020204" pitchFamily="34" charset="0"/>
                <a:cs typeface="Arial" panose="020B0604020202020204" pitchFamily="34" charset="0"/>
              </a:defRPr>
            </a:lvl1pPr>
          </a:lstStyle>
          <a:p>
            <a:pPr lvl="0"/>
            <a:r>
              <a:rPr lang="en-US"/>
              <a:t>Better Together: Moss Adams &amp; [CLIENT]</a:t>
            </a:r>
          </a:p>
        </p:txBody>
      </p:sp>
    </p:spTree>
    <p:extLst>
      <p:ext uri="{BB962C8B-B14F-4D97-AF65-F5344CB8AC3E}">
        <p14:creationId xmlns:p14="http://schemas.microsoft.com/office/powerpoint/2010/main" val="39163395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 Image_Dark">
    <p:bg>
      <p:bgRef idx="1001">
        <a:schemeClr val="bg2"/>
      </p:bgRef>
    </p:bg>
    <p:spTree>
      <p:nvGrpSpPr>
        <p:cNvPr id="1" name=""/>
        <p:cNvGrpSpPr/>
        <p:nvPr/>
      </p:nvGrpSpPr>
      <p:grpSpPr>
        <a:xfrm>
          <a:off x="0" y="0"/>
          <a:ext cx="0" cy="0"/>
          <a:chOff x="0" y="0"/>
          <a:chExt cx="0" cy="0"/>
        </a:xfrm>
      </p:grpSpPr>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5"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graphicFrame>
        <p:nvGraphicFramePr>
          <p:cNvPr id="16" name="Table 6">
            <a:extLst>
              <a:ext uri="{FF2B5EF4-FFF2-40B4-BE49-F238E27FC236}">
                <a16:creationId xmlns:a16="http://schemas.microsoft.com/office/drawing/2014/main" id="{0F678F61-1FAE-4EEC-9E0A-7328E8570AB9}"/>
              </a:ext>
            </a:extLst>
          </p:cNvPr>
          <p:cNvGraphicFramePr>
            <a:graphicFrameLocks/>
          </p:cNvGraphicFramePr>
          <p:nvPr>
            <p:extLst>
              <p:ext uri="{D42A27DB-BD31-4B8C-83A1-F6EECF244321}">
                <p14:modId xmlns:p14="http://schemas.microsoft.com/office/powerpoint/2010/main" val="3326503608"/>
              </p:ext>
            </p:extLst>
          </p:nvPr>
        </p:nvGraphicFramePr>
        <p:xfrm>
          <a:off x="4551363" y="1828800"/>
          <a:ext cx="6167436" cy="2468880"/>
        </p:xfrm>
        <a:graphic>
          <a:graphicData uri="http://schemas.openxmlformats.org/drawingml/2006/table">
            <a:tbl>
              <a:tblPr>
                <a:tableStyleId>{17292A2E-F333-43FB-9621-5CBBE7FDCDCB}</a:tableStyleId>
              </a:tblPr>
              <a:tblGrid>
                <a:gridCol w="868130">
                  <a:extLst>
                    <a:ext uri="{9D8B030D-6E8A-4147-A177-3AD203B41FA5}">
                      <a16:colId xmlns:a16="http://schemas.microsoft.com/office/drawing/2014/main" val="3033488714"/>
                    </a:ext>
                  </a:extLst>
                </a:gridCol>
                <a:gridCol w="5299306">
                  <a:extLst>
                    <a:ext uri="{9D8B030D-6E8A-4147-A177-3AD203B41FA5}">
                      <a16:colId xmlns:a16="http://schemas.microsoft.com/office/drawing/2014/main" val="891925897"/>
                    </a:ext>
                  </a:extLst>
                </a:gridCol>
              </a:tblGrid>
              <a:tr h="500938">
                <a:tc>
                  <a:txBody>
                    <a:bodyPr/>
                    <a:lstStyle/>
                    <a:p>
                      <a:r>
                        <a:rPr lang="en-US" sz="3600">
                          <a:solidFill>
                            <a:schemeClr val="accent3"/>
                          </a:solidFill>
                        </a:rPr>
                        <a:t>01</a:t>
                      </a:r>
                    </a:p>
                  </a:txBody>
                  <a:tcPr marT="137160" marB="137160" anchor="ctr">
                    <a:lnL w="6350" cap="flat" cmpd="sng" algn="ctr">
                      <a:noFill/>
                      <a:prstDash val="solid"/>
                      <a:miter lim="800000"/>
                    </a:lnL>
                    <a:lnR>
                      <a:noFill/>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612815"/>
                  </a:ext>
                </a:extLst>
              </a:tr>
              <a:tr h="508372">
                <a:tc>
                  <a:txBody>
                    <a:bodyPr/>
                    <a:lstStyle/>
                    <a:p>
                      <a:r>
                        <a:rPr lang="en-US" sz="3600">
                          <a:solidFill>
                            <a:schemeClr val="accent3"/>
                          </a:solidFill>
                        </a:rPr>
                        <a:t>02</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1853888"/>
                  </a:ext>
                </a:extLst>
              </a:tr>
              <a:tr h="605016">
                <a:tc>
                  <a:txBody>
                    <a:bodyPr/>
                    <a:lstStyle/>
                    <a:p>
                      <a:r>
                        <a:rPr lang="en-US" sz="3600">
                          <a:solidFill>
                            <a:schemeClr val="accent3"/>
                          </a:solidFill>
                        </a:rPr>
                        <a:t>03</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7852802"/>
                  </a:ext>
                </a:extLst>
              </a:tr>
            </a:tbl>
          </a:graphicData>
        </a:graphic>
      </p:graphicFrame>
      <p:sp>
        <p:nvSpPr>
          <p:cNvPr id="9" name="Text Placeholder 8">
            <a:extLst>
              <a:ext uri="{FF2B5EF4-FFF2-40B4-BE49-F238E27FC236}">
                <a16:creationId xmlns:a16="http://schemas.microsoft.com/office/drawing/2014/main" id="{0935E219-D78F-4D52-A57D-630EEE586F3E}"/>
              </a:ext>
            </a:extLst>
          </p:cNvPr>
          <p:cNvSpPr>
            <a:spLocks noGrp="1"/>
          </p:cNvSpPr>
          <p:nvPr>
            <p:ph type="body" sz="quarter" idx="38" hasCustomPrompt="1"/>
          </p:nvPr>
        </p:nvSpPr>
        <p:spPr>
          <a:xfrm>
            <a:off x="5485701" y="1945364"/>
            <a:ext cx="5233097"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18" name="Text Placeholder 8">
            <a:extLst>
              <a:ext uri="{FF2B5EF4-FFF2-40B4-BE49-F238E27FC236}">
                <a16:creationId xmlns:a16="http://schemas.microsoft.com/office/drawing/2014/main" id="{C51FDAE7-7F6B-4111-A633-2D66CA739A97}"/>
              </a:ext>
            </a:extLst>
          </p:cNvPr>
          <p:cNvSpPr>
            <a:spLocks noGrp="1"/>
          </p:cNvSpPr>
          <p:nvPr>
            <p:ph type="body" sz="quarter" idx="39" hasCustomPrompt="1"/>
          </p:nvPr>
        </p:nvSpPr>
        <p:spPr>
          <a:xfrm>
            <a:off x="5485700" y="2788818"/>
            <a:ext cx="5233097"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19" name="Text Placeholder 8">
            <a:extLst>
              <a:ext uri="{FF2B5EF4-FFF2-40B4-BE49-F238E27FC236}">
                <a16:creationId xmlns:a16="http://schemas.microsoft.com/office/drawing/2014/main" id="{A578C8BF-7658-4BB8-850D-5F1D846388D4}"/>
              </a:ext>
            </a:extLst>
          </p:cNvPr>
          <p:cNvSpPr>
            <a:spLocks noGrp="1"/>
          </p:cNvSpPr>
          <p:nvPr>
            <p:ph type="body" sz="quarter" idx="40" hasCustomPrompt="1"/>
          </p:nvPr>
        </p:nvSpPr>
        <p:spPr>
          <a:xfrm>
            <a:off x="5485699" y="3612070"/>
            <a:ext cx="5233097"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cxnSp>
        <p:nvCxnSpPr>
          <p:cNvPr id="22" name="RuleLine - Mid" hidden="1">
            <a:extLst>
              <a:ext uri="{FF2B5EF4-FFF2-40B4-BE49-F238E27FC236}">
                <a16:creationId xmlns:a16="http://schemas.microsoft.com/office/drawing/2014/main" id="{4E9890D5-3FD1-41D5-8AC3-1FFB981DFA3A}"/>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087CB9E-4D52-43CB-9DF9-2F3A04B9D1A9}"/>
              </a:ext>
            </a:extLst>
          </p:cNvPr>
          <p:cNvSpPr txBox="1"/>
          <p:nvPr userDrawn="1"/>
        </p:nvSpPr>
        <p:spPr>
          <a:xfrm>
            <a:off x="4545367" y="549528"/>
            <a:ext cx="5104769" cy="719091"/>
          </a:xfrm>
          <a:prstGeom prst="rect">
            <a:avLst/>
          </a:prstGeom>
          <a:noFill/>
        </p:spPr>
        <p:txBody>
          <a:bodyPr wrap="square" lIns="0" tIns="0" rIns="0" bIns="0" rtlCol="0">
            <a:noAutofit/>
          </a:bodyPr>
          <a:lstStyle/>
          <a:p>
            <a:pPr marL="0" indent="0" algn="l">
              <a:spcAft>
                <a:spcPts val="400"/>
              </a:spcAft>
              <a:buFont typeface="Arial" panose="020B0604020202020204" pitchFamily="34" charset="0"/>
              <a:buNone/>
            </a:pPr>
            <a:r>
              <a:rPr lang="en-US" sz="3600">
                <a:solidFill>
                  <a:schemeClr val="tx2"/>
                </a:solidFill>
                <a:latin typeface="+mj-lt"/>
                <a:cs typeface="Arial" panose="020B0604020202020204" pitchFamily="34" charset="0"/>
              </a:rPr>
              <a:t>Agenda</a:t>
            </a:r>
          </a:p>
        </p:txBody>
      </p:sp>
      <p:grpSp>
        <p:nvGrpSpPr>
          <p:cNvPr id="24" name="GRAPHIC - MathCompass">
            <a:extLst>
              <a:ext uri="{FF2B5EF4-FFF2-40B4-BE49-F238E27FC236}">
                <a16:creationId xmlns:a16="http://schemas.microsoft.com/office/drawing/2014/main" id="{CCF0AFBE-4081-4AC1-954B-712B6427DE4E}"/>
              </a:ext>
            </a:extLst>
          </p:cNvPr>
          <p:cNvGrpSpPr>
            <a:grpSpLocks noChangeAspect="1"/>
          </p:cNvGrpSpPr>
          <p:nvPr userDrawn="1"/>
        </p:nvGrpSpPr>
        <p:grpSpPr>
          <a:xfrm>
            <a:off x="10166217" y="594360"/>
            <a:ext cx="552577" cy="548640"/>
            <a:chOff x="5423543" y="1158469"/>
            <a:chExt cx="1103529" cy="1095666"/>
          </a:xfrm>
          <a:solidFill>
            <a:schemeClr val="accent2"/>
          </a:solidFill>
        </p:grpSpPr>
        <p:sp>
          <p:nvSpPr>
            <p:cNvPr id="25" name="/ (South)">
              <a:extLst>
                <a:ext uri="{FF2B5EF4-FFF2-40B4-BE49-F238E27FC236}">
                  <a16:creationId xmlns:a16="http://schemas.microsoft.com/office/drawing/2014/main" id="{906262ED-C85F-4D08-8B0C-5FFDB291157B}"/>
                </a:ext>
              </a:extLst>
            </p:cNvPr>
            <p:cNvSpPr>
              <a:spLocks noChangeAspect="1"/>
            </p:cNvSpPr>
            <p:nvPr userDrawn="1"/>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 (East)">
              <a:extLst>
                <a:ext uri="{FF2B5EF4-FFF2-40B4-BE49-F238E27FC236}">
                  <a16:creationId xmlns:a16="http://schemas.microsoft.com/office/drawing/2014/main" id="{BB3B2D00-5B60-4837-81D0-D97B64ABE312}"/>
                </a:ext>
              </a:extLst>
            </p:cNvPr>
            <p:cNvSpPr>
              <a:spLocks noChangeAspect="1"/>
            </p:cNvSpPr>
            <p:nvPr userDrawn="1"/>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x (North)">
              <a:extLst>
                <a:ext uri="{FF2B5EF4-FFF2-40B4-BE49-F238E27FC236}">
                  <a16:creationId xmlns:a16="http://schemas.microsoft.com/office/drawing/2014/main" id="{75684A3A-4E23-4547-A6BD-8AD79C892CF5}"/>
                </a:ext>
              </a:extLst>
            </p:cNvPr>
            <p:cNvSpPr>
              <a:spLocks/>
            </p:cNvSpPr>
            <p:nvPr userDrawn="1"/>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8" name="+ (West)">
              <a:extLst>
                <a:ext uri="{FF2B5EF4-FFF2-40B4-BE49-F238E27FC236}">
                  <a16:creationId xmlns:a16="http://schemas.microsoft.com/office/drawing/2014/main" id="{5AE1739E-A828-4CA2-BE1D-BB018601F21A}"/>
                </a:ext>
              </a:extLst>
            </p:cNvPr>
            <p:cNvSpPr>
              <a:spLocks/>
            </p:cNvSpPr>
            <p:nvPr userDrawn="1"/>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Tree>
    <p:extLst>
      <p:ext uri="{BB962C8B-B14F-4D97-AF65-F5344CB8AC3E}">
        <p14:creationId xmlns:p14="http://schemas.microsoft.com/office/powerpoint/2010/main" val="37150697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_Dark">
    <p:bg>
      <p:bgRef idx="1001">
        <a:schemeClr val="bg2"/>
      </p:bgRef>
    </p:bg>
    <p:spTree>
      <p:nvGrpSpPr>
        <p:cNvPr id="1" name=""/>
        <p:cNvGrpSpPr/>
        <p:nvPr/>
      </p:nvGrpSpPr>
      <p:grpSpPr>
        <a:xfrm>
          <a:off x="0" y="0"/>
          <a:ext cx="0" cy="0"/>
          <a:chOff x="0" y="0"/>
          <a:chExt cx="0" cy="0"/>
        </a:xfrm>
      </p:grpSpPr>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4" name="TextBox 3">
            <a:extLst>
              <a:ext uri="{FF2B5EF4-FFF2-40B4-BE49-F238E27FC236}">
                <a16:creationId xmlns:a16="http://schemas.microsoft.com/office/drawing/2014/main" id="{7DE18447-951B-4168-8015-5AC22BBB7161}"/>
              </a:ext>
            </a:extLst>
          </p:cNvPr>
          <p:cNvSpPr txBox="1"/>
          <p:nvPr/>
        </p:nvSpPr>
        <p:spPr>
          <a:xfrm>
            <a:off x="663958" y="593918"/>
            <a:ext cx="5099235" cy="719091"/>
          </a:xfrm>
          <a:prstGeom prst="rect">
            <a:avLst/>
          </a:prstGeom>
          <a:noFill/>
        </p:spPr>
        <p:txBody>
          <a:bodyPr wrap="square" lIns="0" tIns="0" rIns="0" bIns="0" rtlCol="0">
            <a:noAutofit/>
          </a:bodyPr>
          <a:lstStyle/>
          <a:p>
            <a:pPr marL="0" indent="0" algn="l">
              <a:spcAft>
                <a:spcPts val="400"/>
              </a:spcAft>
              <a:buFont typeface="Arial" panose="020B0604020202020204" pitchFamily="34" charset="0"/>
              <a:buNone/>
            </a:pPr>
            <a:r>
              <a:rPr lang="en-US" sz="3600">
                <a:solidFill>
                  <a:schemeClr val="tx2"/>
                </a:solidFill>
                <a:latin typeface="+mj-lt"/>
                <a:cs typeface="Arial" panose="020B0604020202020204" pitchFamily="34" charset="0"/>
              </a:rPr>
              <a:t>Agenda</a:t>
            </a:r>
          </a:p>
        </p:txBody>
      </p:sp>
      <p:grpSp>
        <p:nvGrpSpPr>
          <p:cNvPr id="55" name="GRAPHIC - MathCompass">
            <a:extLst>
              <a:ext uri="{FF2B5EF4-FFF2-40B4-BE49-F238E27FC236}">
                <a16:creationId xmlns:a16="http://schemas.microsoft.com/office/drawing/2014/main" id="{716B0605-3C3E-4555-B6E9-F6CA5DE19E88}"/>
              </a:ext>
            </a:extLst>
          </p:cNvPr>
          <p:cNvGrpSpPr>
            <a:grpSpLocks noChangeAspect="1"/>
          </p:cNvGrpSpPr>
          <p:nvPr/>
        </p:nvGrpSpPr>
        <p:grpSpPr>
          <a:xfrm>
            <a:off x="10091641" y="594360"/>
            <a:ext cx="552577" cy="548640"/>
            <a:chOff x="5423543" y="1158469"/>
            <a:chExt cx="1103529" cy="1095666"/>
          </a:xfrm>
          <a:solidFill>
            <a:schemeClr val="accent2"/>
          </a:solidFill>
        </p:grpSpPr>
        <p:sp>
          <p:nvSpPr>
            <p:cNvPr id="56" name="/ (South)">
              <a:extLst>
                <a:ext uri="{FF2B5EF4-FFF2-40B4-BE49-F238E27FC236}">
                  <a16:creationId xmlns:a16="http://schemas.microsoft.com/office/drawing/2014/main" id="{66AE005D-F6D9-4700-A4CA-7EC1AFD564DA}"/>
                </a:ext>
              </a:extLst>
            </p:cNvPr>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 (East)">
              <a:extLst>
                <a:ext uri="{FF2B5EF4-FFF2-40B4-BE49-F238E27FC236}">
                  <a16:creationId xmlns:a16="http://schemas.microsoft.com/office/drawing/2014/main" id="{8B0F3C66-AADF-4BF5-826C-E50E298534E5}"/>
                </a:ext>
              </a:extLst>
            </p:cNvPr>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x (North)">
              <a:extLst>
                <a:ext uri="{FF2B5EF4-FFF2-40B4-BE49-F238E27FC236}">
                  <a16:creationId xmlns:a16="http://schemas.microsoft.com/office/drawing/2014/main" id="{5AC93DB4-046D-40BC-BAB1-353DC99EAD72}"/>
                </a:ext>
              </a:extLst>
            </p:cNvPr>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59" name="+ (West)">
              <a:extLst>
                <a:ext uri="{FF2B5EF4-FFF2-40B4-BE49-F238E27FC236}">
                  <a16:creationId xmlns:a16="http://schemas.microsoft.com/office/drawing/2014/main" id="{4EC2325F-1944-4C53-836A-ADD19CF0F2DE}"/>
                </a:ext>
              </a:extLst>
            </p:cNvPr>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graphicFrame>
        <p:nvGraphicFramePr>
          <p:cNvPr id="19" name="Table 6">
            <a:extLst>
              <a:ext uri="{FF2B5EF4-FFF2-40B4-BE49-F238E27FC236}">
                <a16:creationId xmlns:a16="http://schemas.microsoft.com/office/drawing/2014/main" id="{B339CDCD-8363-4D97-B666-E2A747D2BE56}"/>
              </a:ext>
            </a:extLst>
          </p:cNvPr>
          <p:cNvGraphicFramePr>
            <a:graphicFrameLocks/>
          </p:cNvGraphicFramePr>
          <p:nvPr>
            <p:extLst>
              <p:ext uri="{D42A27DB-BD31-4B8C-83A1-F6EECF244321}">
                <p14:modId xmlns:p14="http://schemas.microsoft.com/office/powerpoint/2010/main" val="246259260"/>
              </p:ext>
            </p:extLst>
          </p:nvPr>
        </p:nvGraphicFramePr>
        <p:xfrm>
          <a:off x="663958" y="1855893"/>
          <a:ext cx="4657850" cy="3291840"/>
        </p:xfrm>
        <a:graphic>
          <a:graphicData uri="http://schemas.openxmlformats.org/drawingml/2006/table">
            <a:tbl>
              <a:tblPr>
                <a:tableStyleId>{17292A2E-F333-43FB-9621-5CBBE7FDCDCB}</a:tableStyleId>
              </a:tblPr>
              <a:tblGrid>
                <a:gridCol w="780641">
                  <a:extLst>
                    <a:ext uri="{9D8B030D-6E8A-4147-A177-3AD203B41FA5}">
                      <a16:colId xmlns:a16="http://schemas.microsoft.com/office/drawing/2014/main" val="3033488714"/>
                    </a:ext>
                  </a:extLst>
                </a:gridCol>
                <a:gridCol w="3877209">
                  <a:extLst>
                    <a:ext uri="{9D8B030D-6E8A-4147-A177-3AD203B41FA5}">
                      <a16:colId xmlns:a16="http://schemas.microsoft.com/office/drawing/2014/main" val="891925897"/>
                    </a:ext>
                  </a:extLst>
                </a:gridCol>
              </a:tblGrid>
              <a:tr h="500938">
                <a:tc>
                  <a:txBody>
                    <a:bodyPr/>
                    <a:lstStyle/>
                    <a:p>
                      <a:r>
                        <a:rPr lang="en-US" sz="3600">
                          <a:solidFill>
                            <a:schemeClr val="accent3"/>
                          </a:solidFill>
                        </a:rPr>
                        <a:t>01</a:t>
                      </a:r>
                    </a:p>
                  </a:txBody>
                  <a:tcPr marT="137160" marB="137160" anchor="ctr">
                    <a:lnL w="6350" cap="flat" cmpd="sng" algn="ctr">
                      <a:noFill/>
                      <a:prstDash val="solid"/>
                      <a:miter lim="800000"/>
                    </a:lnL>
                    <a:lnR>
                      <a:noFill/>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612815"/>
                  </a:ext>
                </a:extLst>
              </a:tr>
              <a:tr h="508372">
                <a:tc>
                  <a:txBody>
                    <a:bodyPr/>
                    <a:lstStyle/>
                    <a:p>
                      <a:r>
                        <a:rPr lang="en-US" sz="3600">
                          <a:solidFill>
                            <a:schemeClr val="accent3"/>
                          </a:solidFill>
                        </a:rPr>
                        <a:t>02</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1853888"/>
                  </a:ext>
                </a:extLst>
              </a:tr>
              <a:tr h="605016">
                <a:tc>
                  <a:txBody>
                    <a:bodyPr/>
                    <a:lstStyle/>
                    <a:p>
                      <a:r>
                        <a:rPr lang="en-US" sz="3600">
                          <a:solidFill>
                            <a:schemeClr val="accent3"/>
                          </a:solidFill>
                        </a:rPr>
                        <a:t>03</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7852802"/>
                  </a:ext>
                </a:extLst>
              </a:tr>
              <a:tr h="370840">
                <a:tc>
                  <a:txBody>
                    <a:bodyPr/>
                    <a:lstStyle/>
                    <a:p>
                      <a:r>
                        <a:rPr lang="en-US" sz="3600">
                          <a:solidFill>
                            <a:schemeClr val="accent3"/>
                          </a:solidFill>
                        </a:rPr>
                        <a:t>04</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1363866"/>
                  </a:ext>
                </a:extLst>
              </a:tr>
            </a:tbl>
          </a:graphicData>
        </a:graphic>
      </p:graphicFrame>
      <p:sp>
        <p:nvSpPr>
          <p:cNvPr id="20" name="Text Placeholder 8">
            <a:extLst>
              <a:ext uri="{FF2B5EF4-FFF2-40B4-BE49-F238E27FC236}">
                <a16:creationId xmlns:a16="http://schemas.microsoft.com/office/drawing/2014/main" id="{B7675FC3-D1F0-4AC2-8C62-EBC22DF47B41}"/>
              </a:ext>
            </a:extLst>
          </p:cNvPr>
          <p:cNvSpPr>
            <a:spLocks noGrp="1"/>
          </p:cNvSpPr>
          <p:nvPr>
            <p:ph type="body" sz="quarter" idx="38" hasCustomPrompt="1"/>
          </p:nvPr>
        </p:nvSpPr>
        <p:spPr>
          <a:xfrm>
            <a:off x="1598297" y="1972457"/>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21" name="Text Placeholder 8">
            <a:extLst>
              <a:ext uri="{FF2B5EF4-FFF2-40B4-BE49-F238E27FC236}">
                <a16:creationId xmlns:a16="http://schemas.microsoft.com/office/drawing/2014/main" id="{F728B5E6-EB40-4667-910F-C7D80D22B256}"/>
              </a:ext>
            </a:extLst>
          </p:cNvPr>
          <p:cNvSpPr>
            <a:spLocks noGrp="1"/>
          </p:cNvSpPr>
          <p:nvPr>
            <p:ph type="body" sz="quarter" idx="39" hasCustomPrompt="1"/>
          </p:nvPr>
        </p:nvSpPr>
        <p:spPr>
          <a:xfrm>
            <a:off x="1598296" y="2815911"/>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22" name="Text Placeholder 8">
            <a:extLst>
              <a:ext uri="{FF2B5EF4-FFF2-40B4-BE49-F238E27FC236}">
                <a16:creationId xmlns:a16="http://schemas.microsoft.com/office/drawing/2014/main" id="{4FEF3EBD-1E9C-4E2E-AAAA-F58C26DEDEFE}"/>
              </a:ext>
            </a:extLst>
          </p:cNvPr>
          <p:cNvSpPr>
            <a:spLocks noGrp="1"/>
          </p:cNvSpPr>
          <p:nvPr>
            <p:ph type="body" sz="quarter" idx="40" hasCustomPrompt="1"/>
          </p:nvPr>
        </p:nvSpPr>
        <p:spPr>
          <a:xfrm>
            <a:off x="1598295" y="3639163"/>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23" name="Text Placeholder 8">
            <a:extLst>
              <a:ext uri="{FF2B5EF4-FFF2-40B4-BE49-F238E27FC236}">
                <a16:creationId xmlns:a16="http://schemas.microsoft.com/office/drawing/2014/main" id="{266DE3D6-2ED1-4008-8421-FFDCD6D5C8AC}"/>
              </a:ext>
            </a:extLst>
          </p:cNvPr>
          <p:cNvSpPr>
            <a:spLocks noGrp="1"/>
          </p:cNvSpPr>
          <p:nvPr>
            <p:ph type="body" sz="quarter" idx="41" hasCustomPrompt="1"/>
          </p:nvPr>
        </p:nvSpPr>
        <p:spPr>
          <a:xfrm>
            <a:off x="1598294" y="4462415"/>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graphicFrame>
        <p:nvGraphicFramePr>
          <p:cNvPr id="36" name="Table 6">
            <a:extLst>
              <a:ext uri="{FF2B5EF4-FFF2-40B4-BE49-F238E27FC236}">
                <a16:creationId xmlns:a16="http://schemas.microsoft.com/office/drawing/2014/main" id="{11C71F56-A467-4329-BC1F-97BFF48F7564}"/>
              </a:ext>
            </a:extLst>
          </p:cNvPr>
          <p:cNvGraphicFramePr>
            <a:graphicFrameLocks/>
          </p:cNvGraphicFramePr>
          <p:nvPr>
            <p:extLst>
              <p:ext uri="{D42A27DB-BD31-4B8C-83A1-F6EECF244321}">
                <p14:modId xmlns:p14="http://schemas.microsoft.com/office/powerpoint/2010/main" val="818723192"/>
              </p:ext>
            </p:extLst>
          </p:nvPr>
        </p:nvGraphicFramePr>
        <p:xfrm>
          <a:off x="5874099" y="1855893"/>
          <a:ext cx="4657850" cy="3291840"/>
        </p:xfrm>
        <a:graphic>
          <a:graphicData uri="http://schemas.openxmlformats.org/drawingml/2006/table">
            <a:tbl>
              <a:tblPr>
                <a:tableStyleId>{17292A2E-F333-43FB-9621-5CBBE7FDCDCB}</a:tableStyleId>
              </a:tblPr>
              <a:tblGrid>
                <a:gridCol w="780641">
                  <a:extLst>
                    <a:ext uri="{9D8B030D-6E8A-4147-A177-3AD203B41FA5}">
                      <a16:colId xmlns:a16="http://schemas.microsoft.com/office/drawing/2014/main" val="3033488714"/>
                    </a:ext>
                  </a:extLst>
                </a:gridCol>
                <a:gridCol w="3877209">
                  <a:extLst>
                    <a:ext uri="{9D8B030D-6E8A-4147-A177-3AD203B41FA5}">
                      <a16:colId xmlns:a16="http://schemas.microsoft.com/office/drawing/2014/main" val="891925897"/>
                    </a:ext>
                  </a:extLst>
                </a:gridCol>
              </a:tblGrid>
              <a:tr h="500938">
                <a:tc>
                  <a:txBody>
                    <a:bodyPr/>
                    <a:lstStyle/>
                    <a:p>
                      <a:r>
                        <a:rPr lang="en-US" sz="3600">
                          <a:solidFill>
                            <a:schemeClr val="accent3"/>
                          </a:solidFill>
                        </a:rPr>
                        <a:t>05</a:t>
                      </a:r>
                    </a:p>
                  </a:txBody>
                  <a:tcPr marT="137160" marB="137160" anchor="ctr">
                    <a:lnL w="6350" cap="flat" cmpd="sng" algn="ctr">
                      <a:noFill/>
                      <a:prstDash val="solid"/>
                      <a:miter lim="800000"/>
                    </a:lnL>
                    <a:lnR>
                      <a:noFill/>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6350" cap="flat" cmpd="sng" algn="ctr">
                      <a:noFill/>
                      <a:prstDash val="solid"/>
                      <a:miter lim="800000"/>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612815"/>
                  </a:ext>
                </a:extLst>
              </a:tr>
              <a:tr h="508372">
                <a:tc>
                  <a:txBody>
                    <a:bodyPr/>
                    <a:lstStyle/>
                    <a:p>
                      <a:r>
                        <a:rPr lang="en-US" sz="3600">
                          <a:solidFill>
                            <a:schemeClr val="accent3"/>
                          </a:solidFill>
                        </a:rPr>
                        <a:t>06</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1853888"/>
                  </a:ext>
                </a:extLst>
              </a:tr>
              <a:tr h="605016">
                <a:tc>
                  <a:txBody>
                    <a:bodyPr/>
                    <a:lstStyle/>
                    <a:p>
                      <a:r>
                        <a:rPr lang="en-US" sz="3600">
                          <a:solidFill>
                            <a:schemeClr val="accent3"/>
                          </a:solidFill>
                        </a:rPr>
                        <a:t>07</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7852802"/>
                  </a:ext>
                </a:extLst>
              </a:tr>
              <a:tr h="370840">
                <a:tc>
                  <a:txBody>
                    <a:bodyPr/>
                    <a:lstStyle/>
                    <a:p>
                      <a:r>
                        <a:rPr lang="en-US" sz="3600">
                          <a:solidFill>
                            <a:schemeClr val="accent3"/>
                          </a:solidFill>
                        </a:rPr>
                        <a:t>08</a:t>
                      </a:r>
                    </a:p>
                  </a:txBody>
                  <a:tcPr marT="137160" marB="137160" anchor="ctr">
                    <a:lnL w="6350" cap="flat" cmpd="sng" algn="ctr">
                      <a:noFill/>
                      <a:prstDash val="solid"/>
                      <a:miter lim="800000"/>
                    </a:lnL>
                    <a:lnR>
                      <a:noFill/>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spcAft>
                          <a:spcPts val="600"/>
                        </a:spcAft>
                      </a:pPr>
                      <a:endParaRPr lang="en-US" sz="1400"/>
                    </a:p>
                  </a:txBody>
                  <a:tcPr marT="137160" marB="137160" anchor="ctr">
                    <a:lnL>
                      <a:noFill/>
                    </a:lnL>
                    <a:lnR w="6350" cap="flat" cmpd="sng" algn="ctr">
                      <a:noFill/>
                      <a:prstDash val="solid"/>
                      <a:miter lim="800000"/>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1363866"/>
                  </a:ext>
                </a:extLst>
              </a:tr>
            </a:tbl>
          </a:graphicData>
        </a:graphic>
      </p:graphicFrame>
      <p:sp>
        <p:nvSpPr>
          <p:cNvPr id="37" name="Text Placeholder 8">
            <a:extLst>
              <a:ext uri="{FF2B5EF4-FFF2-40B4-BE49-F238E27FC236}">
                <a16:creationId xmlns:a16="http://schemas.microsoft.com/office/drawing/2014/main" id="{5D6018C4-79B2-4E32-9EB2-CB41B9D4B5F4}"/>
              </a:ext>
            </a:extLst>
          </p:cNvPr>
          <p:cNvSpPr>
            <a:spLocks noGrp="1"/>
          </p:cNvSpPr>
          <p:nvPr>
            <p:ph type="body" sz="quarter" idx="42" hasCustomPrompt="1"/>
          </p:nvPr>
        </p:nvSpPr>
        <p:spPr>
          <a:xfrm>
            <a:off x="6808438" y="1972457"/>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38" name="Text Placeholder 8">
            <a:extLst>
              <a:ext uri="{FF2B5EF4-FFF2-40B4-BE49-F238E27FC236}">
                <a16:creationId xmlns:a16="http://schemas.microsoft.com/office/drawing/2014/main" id="{69B4ABA4-D490-4D15-A4C7-DC25211A4963}"/>
              </a:ext>
            </a:extLst>
          </p:cNvPr>
          <p:cNvSpPr>
            <a:spLocks noGrp="1"/>
          </p:cNvSpPr>
          <p:nvPr>
            <p:ph type="body" sz="quarter" idx="43" hasCustomPrompt="1"/>
          </p:nvPr>
        </p:nvSpPr>
        <p:spPr>
          <a:xfrm>
            <a:off x="6808437" y="2815911"/>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39" name="Text Placeholder 8">
            <a:extLst>
              <a:ext uri="{FF2B5EF4-FFF2-40B4-BE49-F238E27FC236}">
                <a16:creationId xmlns:a16="http://schemas.microsoft.com/office/drawing/2014/main" id="{5E415E9C-46CA-410E-A037-895D818E96BA}"/>
              </a:ext>
            </a:extLst>
          </p:cNvPr>
          <p:cNvSpPr>
            <a:spLocks noGrp="1"/>
          </p:cNvSpPr>
          <p:nvPr>
            <p:ph type="body" sz="quarter" idx="44" hasCustomPrompt="1"/>
          </p:nvPr>
        </p:nvSpPr>
        <p:spPr>
          <a:xfrm>
            <a:off x="6808436" y="3639163"/>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sp>
        <p:nvSpPr>
          <p:cNvPr id="40" name="Text Placeholder 8">
            <a:extLst>
              <a:ext uri="{FF2B5EF4-FFF2-40B4-BE49-F238E27FC236}">
                <a16:creationId xmlns:a16="http://schemas.microsoft.com/office/drawing/2014/main" id="{6668769A-D2D8-4FA5-BC3B-1B45DD4C29D7}"/>
              </a:ext>
            </a:extLst>
          </p:cNvPr>
          <p:cNvSpPr>
            <a:spLocks noGrp="1"/>
          </p:cNvSpPr>
          <p:nvPr>
            <p:ph type="body" sz="quarter" idx="45" hasCustomPrompt="1"/>
          </p:nvPr>
        </p:nvSpPr>
        <p:spPr>
          <a:xfrm>
            <a:off x="6808435" y="4462415"/>
            <a:ext cx="3723512" cy="548259"/>
          </a:xfrm>
        </p:spPr>
        <p:txBody>
          <a:bodyPr/>
          <a:lstStyle>
            <a:lvl1pPr>
              <a:defRPr>
                <a:solidFill>
                  <a:schemeClr val="accent3"/>
                </a:solidFill>
              </a:defRPr>
            </a:lvl1pPr>
            <a:lvl2pPr>
              <a:defRPr b="1" spc="0" baseline="0">
                <a:solidFill>
                  <a:schemeClr val="tx2"/>
                </a:solidFill>
              </a:defRPr>
            </a:lvl2pPr>
            <a:lvl3pPr>
              <a:defRPr sz="1400"/>
            </a:lvl3pPr>
          </a:lstStyle>
          <a:p>
            <a:pPr lvl="1"/>
            <a:r>
              <a:rPr lang="en-US"/>
              <a:t>Second level</a:t>
            </a:r>
          </a:p>
          <a:p>
            <a:pPr lvl="2"/>
            <a:r>
              <a:rPr lang="en-US"/>
              <a:t>Third level</a:t>
            </a:r>
          </a:p>
        </p:txBody>
      </p:sp>
      <p:cxnSp>
        <p:nvCxnSpPr>
          <p:cNvPr id="24" name="RuleLine - Mid" hidden="1">
            <a:extLst>
              <a:ext uri="{FF2B5EF4-FFF2-40B4-BE49-F238E27FC236}">
                <a16:creationId xmlns:a16="http://schemas.microsoft.com/office/drawing/2014/main" id="{3DD18B4E-7F57-4AA7-AE86-092943C362DB}"/>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9481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A">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10058400" cy="4191000"/>
          </a:xfrm>
        </p:spPr>
        <p:txBody>
          <a:bodyPr/>
          <a:lstStyle>
            <a:lvl1pPr>
              <a:defRPr>
                <a:solidFill>
                  <a:schemeClr val="tx2"/>
                </a:solidFill>
              </a:defRPr>
            </a:lvl1pPr>
            <a:lvl2pPr>
              <a:spcAft>
                <a:spcPts val="300"/>
              </a:spcAft>
              <a:defRPr b="1" cap="all" baseline="0">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Bullet 1</a:t>
            </a:r>
          </a:p>
          <a:p>
            <a:pPr lvl="4"/>
            <a:r>
              <a:rPr lang="en-US"/>
              <a:t>Bullet 2</a:t>
            </a:r>
          </a:p>
          <a:p>
            <a:pPr lvl="5"/>
            <a:r>
              <a:rPr lang="en-US"/>
              <a:t>Bullet 3</a:t>
            </a:r>
          </a:p>
        </p:txBody>
      </p:sp>
      <p:sp>
        <p:nvSpPr>
          <p:cNvPr id="15" name="Title Placeholder - Top"/>
          <p:cNvSpPr>
            <a:spLocks noGrp="1"/>
          </p:cNvSpPr>
          <p:nvPr>
            <p:ph type="title"/>
          </p:nvPr>
        </p:nvSpPr>
        <p:spPr>
          <a:xfrm>
            <a:off x="660401" y="457201"/>
            <a:ext cx="10058400" cy="685802"/>
          </a:xfrm>
        </p:spPr>
        <p:txBody>
          <a:body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EWU August Steering Committee Meeting</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4C991C26-FED8-40D9-974C-3E1B7CE53B8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98524102-DE28-4ADF-885A-4F9C1EF2027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a:extLst>
              <a:ext uri="{FF2B5EF4-FFF2-40B4-BE49-F238E27FC236}">
                <a16:creationId xmlns:a16="http://schemas.microsoft.com/office/drawing/2014/main" id="{D9433977-FE3D-428B-ACD7-64C30F8539CD}"/>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12085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A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399" y="1828801"/>
            <a:ext cx="10058401" cy="4191000"/>
          </a:xfrm>
        </p:spPr>
        <p:txBody>
          <a:bodyPr/>
          <a:lstStyle>
            <a:lvl1pPr>
              <a:defRPr>
                <a:solidFill>
                  <a:schemeClr val="accent3"/>
                </a:solidFill>
              </a:defRPr>
            </a:lvl1pPr>
            <a:lvl2pPr>
              <a:defRPr b="1" baseline="0">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Bullet 1</a:t>
            </a:r>
          </a:p>
          <a:p>
            <a:pPr lvl="4"/>
            <a:r>
              <a:rPr lang="en-US"/>
              <a:t>Bullet 2</a:t>
            </a:r>
          </a:p>
          <a:p>
            <a:pPr lvl="5"/>
            <a:r>
              <a:rPr lang="en-US"/>
              <a:t>Bullet 3</a:t>
            </a:r>
          </a:p>
        </p:txBody>
      </p:sp>
      <p:sp>
        <p:nvSpPr>
          <p:cNvPr id="15" name="Title Placeholder - Top"/>
          <p:cNvSpPr>
            <a:spLocks noGrp="1"/>
          </p:cNvSpPr>
          <p:nvPr>
            <p:ph type="title"/>
          </p:nvPr>
        </p:nvSpPr>
        <p:spPr>
          <a:xfrm>
            <a:off x="660401" y="457201"/>
            <a:ext cx="10058400" cy="685801"/>
          </a:xfrm>
        </p:spPr>
        <p:txBody>
          <a:bodyP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EWU August Steering Committee Meeting</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54BF59B8-A8E0-4DD5-84B9-BAED7418818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FFE4E023-64AD-48DC-A39B-65BBFEC1A9F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a:extLst>
              <a:ext uri="{FF2B5EF4-FFF2-40B4-BE49-F238E27FC236}">
                <a16:creationId xmlns:a16="http://schemas.microsoft.com/office/drawing/2014/main" id="{B8C50619-53CB-49D8-B539-0221182BCB7B}"/>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43408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A_Split">
    <p:bg>
      <p:bgRef idx="1001">
        <a:schemeClr val="bg2"/>
      </p:bgRef>
    </p:bg>
    <p:spTree>
      <p:nvGrpSpPr>
        <p:cNvPr id="1" name=""/>
        <p:cNvGrpSpPr/>
        <p:nvPr/>
      </p:nvGrpSpPr>
      <p:grpSpPr>
        <a:xfrm>
          <a:off x="0" y="0"/>
          <a:ext cx="0" cy="0"/>
          <a:chOff x="0" y="0"/>
          <a:chExt cx="0" cy="0"/>
        </a:xfrm>
      </p:grpSpPr>
      <p:sp>
        <p:nvSpPr>
          <p:cNvPr id="9" name="Rectangle 8"/>
          <p:cNvSpPr/>
          <p:nvPr/>
        </p:nvSpPr>
        <p:spPr>
          <a:xfrm>
            <a:off x="0" y="1524000"/>
            <a:ext cx="11379200" cy="4876800"/>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Freeform 10"/>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12" name="Content Placeholder 9"/>
          <p:cNvSpPr>
            <a:spLocks noGrp="1"/>
          </p:cNvSpPr>
          <p:nvPr>
            <p:ph sz="quarter" idx="18" hasCustomPrompt="1"/>
          </p:nvPr>
        </p:nvSpPr>
        <p:spPr>
          <a:xfrm>
            <a:off x="660400" y="1828798"/>
            <a:ext cx="10058400" cy="4191003"/>
          </a:xfrm>
        </p:spPr>
        <p:txBody>
          <a:bodyPr/>
          <a:lstStyle>
            <a:lvl1pPr>
              <a:lnSpc>
                <a:spcPct val="110000"/>
              </a:lnSpc>
              <a:spcBef>
                <a:spcPts val="0"/>
              </a:spcBef>
              <a:spcAft>
                <a:spcPts val="600"/>
              </a:spcAft>
              <a:defRPr sz="1800">
                <a:solidFill>
                  <a:schemeClr val="bg2"/>
                </a:solidFill>
              </a:defRPr>
            </a:lvl1pPr>
            <a:lvl2pPr>
              <a:lnSpc>
                <a:spcPct val="110000"/>
              </a:lnSpc>
              <a:spcBef>
                <a:spcPts val="0"/>
              </a:spcBef>
              <a:spcAft>
                <a:spcPts val="600"/>
              </a:spcAft>
              <a:defRPr sz="1800" b="1" baseline="0">
                <a:solidFill>
                  <a:schemeClr val="accent5"/>
                </a:solidFill>
              </a:defRPr>
            </a:lvl2pPr>
            <a:lvl3pPr>
              <a:lnSpc>
                <a:spcPct val="110000"/>
              </a:lnSpc>
              <a:spcBef>
                <a:spcPts val="0"/>
              </a:spcBef>
              <a:spcAft>
                <a:spcPts val="600"/>
              </a:spcAft>
              <a:defRPr sz="1800">
                <a:solidFill>
                  <a:schemeClr val="bg1"/>
                </a:solidFill>
              </a:defRPr>
            </a:lvl3pPr>
            <a:lvl4pPr marL="230188" indent="-230188">
              <a:lnSpc>
                <a:spcPct val="110000"/>
              </a:lnSpc>
              <a:spcBef>
                <a:spcPts val="0"/>
              </a:spcBef>
              <a:spcAft>
                <a:spcPts val="600"/>
              </a:spcAft>
              <a:buFont typeface="Arial" panose="020B0604020202020204" pitchFamily="34" charset="0"/>
              <a:buChar char="•"/>
              <a:defRPr sz="1800">
                <a:solidFill>
                  <a:schemeClr val="bg1"/>
                </a:solidFill>
              </a:defRPr>
            </a:lvl4pPr>
            <a:lvl5pPr marL="460375" indent="-227013">
              <a:lnSpc>
                <a:spcPct val="110000"/>
              </a:lnSpc>
              <a:spcBef>
                <a:spcPts val="0"/>
              </a:spcBef>
              <a:spcAft>
                <a:spcPts val="600"/>
              </a:spcAft>
              <a:buFont typeface="Arial" panose="020B0604020202020204" pitchFamily="34" charset="0"/>
              <a:buChar char="•"/>
              <a:defRPr sz="1800">
                <a:solidFill>
                  <a:schemeClr val="bg1"/>
                </a:solidFill>
              </a:defRPr>
            </a:lvl5pPr>
            <a:lvl6pPr marL="690563" indent="-233363">
              <a:lnSpc>
                <a:spcPct val="110000"/>
              </a:lnSpc>
              <a:spcBef>
                <a:spcPts val="0"/>
              </a:spcBef>
              <a:spcAft>
                <a:spcPts val="600"/>
              </a:spcAft>
              <a:buFont typeface="Arial" panose="020B0604020202020204" pitchFamily="34" charset="0"/>
              <a:buChar char="•"/>
              <a:defRPr sz="1800">
                <a:solidFill>
                  <a:schemeClr val="bg1"/>
                </a:solidFill>
              </a:defRPr>
            </a:lvl6pPr>
          </a:lstStyle>
          <a:p>
            <a:pPr lvl="0"/>
            <a:r>
              <a:rPr lang="en-US"/>
              <a:t>Header 1</a:t>
            </a:r>
          </a:p>
          <a:p>
            <a:pPr lvl="1"/>
            <a:r>
              <a:rPr lang="en-US"/>
              <a:t>HEADER 2</a:t>
            </a:r>
          </a:p>
          <a:p>
            <a:pPr lvl="2"/>
            <a:r>
              <a:rPr lang="en-US"/>
              <a:t>Body copy</a:t>
            </a:r>
          </a:p>
          <a:p>
            <a:pPr lvl="3"/>
            <a:r>
              <a:rPr lang="en-US"/>
              <a:t>Bullet 1</a:t>
            </a:r>
          </a:p>
          <a:p>
            <a:pPr lvl="4"/>
            <a:r>
              <a:rPr lang="en-US"/>
              <a:t>Bullet 2</a:t>
            </a:r>
          </a:p>
          <a:p>
            <a:pPr lvl="5"/>
            <a:r>
              <a:rPr lang="en-US"/>
              <a:t>Bullet 3</a:t>
            </a:r>
          </a:p>
        </p:txBody>
      </p:sp>
      <p:sp>
        <p:nvSpPr>
          <p:cNvPr id="15" name="Title Placeholder - Top"/>
          <p:cNvSpPr>
            <a:spLocks noGrp="1"/>
          </p:cNvSpPr>
          <p:nvPr>
            <p:ph type="title"/>
          </p:nvPr>
        </p:nvSpPr>
        <p:spPr>
          <a:xfrm>
            <a:off x="660401" y="457201"/>
            <a:ext cx="10058400" cy="685801"/>
          </a:xfrm>
        </p:spPr>
        <p:txBody>
          <a:bodyP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EWU August Steering Committee Meeting</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C84E5328-6ECA-48D8-87A1-63401AC6362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60751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A - Center">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p:txBody>
          <a:bodyPr/>
          <a:lstStyle>
            <a:lvl1pPr algn="ct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Content Placeholder 9"/>
          <p:cNvSpPr>
            <a:spLocks noGrp="1"/>
          </p:cNvSpPr>
          <p:nvPr>
            <p:ph sz="quarter" idx="16" hasCustomPrompt="1"/>
          </p:nvPr>
        </p:nvSpPr>
        <p:spPr>
          <a:xfrm>
            <a:off x="660400" y="1828798"/>
            <a:ext cx="10058400" cy="4191003"/>
          </a:xfrm>
        </p:spPr>
        <p:txBody>
          <a:bodyPr/>
          <a:lstStyle>
            <a:lvl1pPr>
              <a:defRPr>
                <a:solidFill>
                  <a:schemeClr val="tx2"/>
                </a:solidFill>
              </a:defRPr>
            </a:lvl1pPr>
            <a:lvl2pPr>
              <a:defRPr b="1" baseline="0">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9"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7"/>
          </p:nvPr>
        </p:nvSpPr>
        <p:spPr/>
        <p:txBody>
          <a:bodyPr/>
          <a:lstStyle/>
          <a:p>
            <a:r>
              <a:rPr lang="en-US"/>
              <a:t>EWU August Steering Committee Meeting</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cxnSp>
        <p:nvCxnSpPr>
          <p:cNvPr id="8" name="RuleLine - Mid" hidden="1">
            <a:extLst>
              <a:ext uri="{FF2B5EF4-FFF2-40B4-BE49-F238E27FC236}">
                <a16:creationId xmlns:a16="http://schemas.microsoft.com/office/drawing/2014/main" id="{675A5F28-2812-41EA-8F33-E97D0C372BD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a:extLst>
              <a:ext uri="{FF2B5EF4-FFF2-40B4-BE49-F238E27FC236}">
                <a16:creationId xmlns:a16="http://schemas.microsoft.com/office/drawing/2014/main" id="{38ACD7D8-EAB3-4AEC-ADF1-05391409173B}"/>
              </a:ext>
            </a:extLst>
          </p:cNvPr>
          <p:cNvCxnSpPr/>
          <p:nvPr userDrawn="1"/>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72896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A - Center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1828800"/>
            <a:ext cx="10058401" cy="4191000"/>
          </a:xfrm>
        </p:spPr>
        <p:txBody>
          <a:bodyPr/>
          <a:lstStyle>
            <a:lvl1pPr>
              <a:defRPr>
                <a:solidFill>
                  <a:schemeClr val="accent3"/>
                </a:solidFill>
              </a:defRPr>
            </a:lvl1pPr>
            <a:lvl2pPr>
              <a:defRPr b="1" baseline="0">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a:extLst>
              <a:ext uri="{FF2B5EF4-FFF2-40B4-BE49-F238E27FC236}">
                <a16:creationId xmlns:a16="http://schemas.microsoft.com/office/drawing/2014/main" id="{BCB30535-5E92-4DFE-90AE-B43F65464F9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a:extLst>
              <a:ext uri="{FF2B5EF4-FFF2-40B4-BE49-F238E27FC236}">
                <a16:creationId xmlns:a16="http://schemas.microsoft.com/office/drawing/2014/main" id="{ABA7AFD1-E628-4F6E-84A3-74DCCF834966}"/>
              </a:ext>
            </a:extLst>
          </p:cNvPr>
          <p:cNvCxnSpPr/>
          <p:nvPr userDrawn="1"/>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71570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A - Center_Split">
    <p:bg>
      <p:bgRef idx="1001">
        <a:schemeClr val="bg2"/>
      </p:bgRef>
    </p:bg>
    <p:spTree>
      <p:nvGrpSpPr>
        <p:cNvPr id="1" name=""/>
        <p:cNvGrpSpPr/>
        <p:nvPr/>
      </p:nvGrpSpPr>
      <p:grpSpPr>
        <a:xfrm>
          <a:off x="0" y="0"/>
          <a:ext cx="0" cy="0"/>
          <a:chOff x="0" y="0"/>
          <a:chExt cx="0" cy="0"/>
        </a:xfrm>
      </p:grpSpPr>
      <p:sp>
        <p:nvSpPr>
          <p:cNvPr id="5" name="Rectangle 4"/>
          <p:cNvSpPr/>
          <p:nvPr/>
        </p:nvSpPr>
        <p:spPr>
          <a:xfrm>
            <a:off x="0" y="1524000"/>
            <a:ext cx="11379200" cy="4876800"/>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3" name="Freeform 12"/>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14" name="Content Placeholder 9"/>
          <p:cNvSpPr>
            <a:spLocks noGrp="1"/>
          </p:cNvSpPr>
          <p:nvPr>
            <p:ph sz="quarter" idx="18" hasCustomPrompt="1"/>
          </p:nvPr>
        </p:nvSpPr>
        <p:spPr>
          <a:xfrm>
            <a:off x="660400" y="1828798"/>
            <a:ext cx="10058400" cy="4191003"/>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30188" indent="-230188">
              <a:buFont typeface="Arial" panose="020B0604020202020204" pitchFamily="34" charset="0"/>
              <a:buChar char="•"/>
              <a:defRPr>
                <a:solidFill>
                  <a:schemeClr val="bg1"/>
                </a:solidFill>
              </a:defRPr>
            </a:lvl4pPr>
            <a:lvl5pPr marL="460375" indent="-227013">
              <a:buFont typeface="Arial" panose="020B0604020202020204" pitchFamily="34" charset="0"/>
              <a:buChar char="•"/>
              <a:defRPr>
                <a:solidFill>
                  <a:schemeClr val="bg1"/>
                </a:solidFill>
              </a:defRPr>
            </a:lvl5pPr>
            <a:lvl6pPr marL="690563" indent="-233363">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0" name="RuleLine - Mid" hidden="1">
            <a:extLst>
              <a:ext uri="{FF2B5EF4-FFF2-40B4-BE49-F238E27FC236}">
                <a16:creationId xmlns:a16="http://schemas.microsoft.com/office/drawing/2014/main" id="{3C726F34-DE62-4F63-B1E4-9B5D75C92F8B}"/>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9392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B">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2514599"/>
            <a:ext cx="10058399" cy="3505201"/>
          </a:xfrm>
        </p:spPr>
        <p:txBody>
          <a:bodyPr/>
          <a:lstStyle>
            <a:lvl1pPr>
              <a:defRPr/>
            </a:lvl1pPr>
            <a:lvl2pPr>
              <a:defRPr b="1" baseline="0">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5"/>
            <a:endParaRPr lang="en-US"/>
          </a:p>
        </p:txBody>
      </p:sp>
      <p:sp>
        <p:nvSpPr>
          <p:cNvPr id="13" name="Title Placeholder - Top"/>
          <p:cNvSpPr>
            <a:spLocks noGrp="1"/>
          </p:cNvSpPr>
          <p:nvPr>
            <p:ph type="title"/>
          </p:nvPr>
        </p:nvSpPr>
        <p:spPr>
          <a:xfrm>
            <a:off x="660401" y="457201"/>
            <a:ext cx="10058400" cy="685802"/>
          </a:xfrm>
        </p:spPr>
        <p:txBody>
          <a:bodyPr/>
          <a:lstStyle/>
          <a:p>
            <a:r>
              <a:rPr lang="en-US"/>
              <a:t>Click to edit Master title style</a:t>
            </a:r>
          </a:p>
        </p:txBody>
      </p:sp>
      <p:cxnSp>
        <p:nvCxnSpPr>
          <p:cNvPr id="14"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7" hidden="1"/>
          <p:cNvGraphicFramePr>
            <a:graphicFrameLocks/>
          </p:cNvGraphicFramePr>
          <p:nvPr/>
        </p:nvGraphicFramePr>
        <p:xfrm>
          <a:off x="11626064" y="3355996"/>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20000"/>
                    </a:ext>
                  </a:extLst>
                </a:gridCol>
                <a:gridCol w="1471063">
                  <a:extLst>
                    <a:ext uri="{9D8B030D-6E8A-4147-A177-3AD203B41FA5}">
                      <a16:colId xmlns:a16="http://schemas.microsoft.com/office/drawing/2014/main" val="20001"/>
                    </a:ext>
                  </a:extLst>
                </a:gridCol>
                <a:gridCol w="1613871">
                  <a:extLst>
                    <a:ext uri="{9D8B030D-6E8A-4147-A177-3AD203B41FA5}">
                      <a16:colId xmlns:a16="http://schemas.microsoft.com/office/drawing/2014/main" val="20003"/>
                    </a:ext>
                  </a:extLst>
                </a:gridCol>
                <a:gridCol w="1593701">
                  <a:extLst>
                    <a:ext uri="{9D8B030D-6E8A-4147-A177-3AD203B41FA5}">
                      <a16:colId xmlns:a16="http://schemas.microsoft.com/office/drawing/2014/main" val="20005"/>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84324">
                <a:tc>
                  <a:txBody>
                    <a:bodyPr/>
                    <a:lstStyle/>
                    <a:p>
                      <a:pPr lvl="0">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2"/>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4"/>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1">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1">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6"/>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7"/>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5" name="Table 4" hidden="1"/>
          <p:cNvGraphicFramePr>
            <a:graphicFrameLocks noGrp="1"/>
          </p:cNvGraphicFramePr>
          <p:nvPr/>
        </p:nvGraphicFramePr>
        <p:xfrm>
          <a:off x="11626064" y="155597"/>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1334492197"/>
                    </a:ext>
                  </a:extLst>
                </a:gridCol>
                <a:gridCol w="1471063">
                  <a:extLst>
                    <a:ext uri="{9D8B030D-6E8A-4147-A177-3AD203B41FA5}">
                      <a16:colId xmlns:a16="http://schemas.microsoft.com/office/drawing/2014/main" val="2941498600"/>
                    </a:ext>
                  </a:extLst>
                </a:gridCol>
                <a:gridCol w="1613871">
                  <a:extLst>
                    <a:ext uri="{9D8B030D-6E8A-4147-A177-3AD203B41FA5}">
                      <a16:colId xmlns:a16="http://schemas.microsoft.com/office/drawing/2014/main" val="2137984640"/>
                    </a:ext>
                  </a:extLst>
                </a:gridCol>
                <a:gridCol w="1593701">
                  <a:extLst>
                    <a:ext uri="{9D8B030D-6E8A-4147-A177-3AD203B41FA5}">
                      <a16:colId xmlns:a16="http://schemas.microsoft.com/office/drawing/2014/main" val="3945809073"/>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806420298"/>
                  </a:ext>
                </a:extLst>
              </a:tr>
              <a:tr h="384324">
                <a:tc>
                  <a:txBody>
                    <a:bodyPr/>
                    <a:lstStyle/>
                    <a:p>
                      <a:pPr>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77350103"/>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75196947"/>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008683501"/>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0">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8229361"/>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0">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76363499"/>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1634705"/>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97679724"/>
                  </a:ext>
                </a:extLst>
              </a:tr>
            </a:tbl>
          </a:graphicData>
        </a:graphic>
      </p:graphicFrame>
      <p:sp>
        <p:nvSpPr>
          <p:cNvPr id="12" name="Text Placeholder - Left, Mid"/>
          <p:cNvSpPr>
            <a:spLocks noGrp="1"/>
          </p:cNvSpPr>
          <p:nvPr>
            <p:ph type="body" sz="quarter" idx="12" hasCustomPrompt="1"/>
          </p:nvPr>
        </p:nvSpPr>
        <p:spPr>
          <a:xfrm>
            <a:off x="660400" y="1709484"/>
            <a:ext cx="10058401" cy="671945"/>
          </a:xfrm>
        </p:spPr>
        <p:txBody>
          <a:bodyPr/>
          <a:lstStyle>
            <a:lvl1pPr>
              <a:lnSpc>
                <a:spcPts val="1800"/>
              </a:lnSpc>
              <a:spcBef>
                <a:spcPts val="0"/>
              </a:spcBef>
              <a:spcAft>
                <a:spcPts val="600"/>
              </a:spcAft>
              <a:defRPr sz="2000" baseline="0">
                <a:solidFill>
                  <a:schemeClr val="tx2"/>
                </a:solidFill>
                <a:latin typeface="+mn-lt"/>
              </a:defRPr>
            </a:lvl1pPr>
          </a:lstStyle>
          <a:p>
            <a:pPr lvl="0"/>
            <a:r>
              <a:rPr lang="en-US"/>
              <a:t>Intro text</a:t>
            </a:r>
          </a:p>
        </p:txBody>
      </p:sp>
      <p:sp>
        <p:nvSpPr>
          <p:cNvPr id="2" name="Footer Placeholder 1"/>
          <p:cNvSpPr>
            <a:spLocks noGrp="1"/>
          </p:cNvSpPr>
          <p:nvPr>
            <p:ph type="ftr" sz="quarter" idx="16"/>
          </p:nvPr>
        </p:nvSpPr>
        <p:spPr/>
        <p:txBody>
          <a:bodyPr/>
          <a:lstStyle/>
          <a:p>
            <a:r>
              <a:rPr lang="en-US"/>
              <a:t>EWU August Steering Committee Meeting</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15" name="RuleLine - Top">
            <a:extLst>
              <a:ext uri="{FF2B5EF4-FFF2-40B4-BE49-F238E27FC236}">
                <a16:creationId xmlns:a16="http://schemas.microsoft.com/office/drawing/2014/main" id="{07F40683-DA91-48D3-AD10-32AC795867EE}"/>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Mid" hidden="1">
            <a:extLst>
              <a:ext uri="{FF2B5EF4-FFF2-40B4-BE49-F238E27FC236}">
                <a16:creationId xmlns:a16="http://schemas.microsoft.com/office/drawing/2014/main" id="{C51549EC-C5A7-4005-8B53-963E721C41F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17" name="Content Placeholder 7" hidden="1">
            <a:extLst>
              <a:ext uri="{FF2B5EF4-FFF2-40B4-BE49-F238E27FC236}">
                <a16:creationId xmlns:a16="http://schemas.microsoft.com/office/drawing/2014/main" id="{32FC4E3E-9FE4-4292-AA7C-E413362BD62A}"/>
              </a:ext>
            </a:extLst>
          </p:cNvPr>
          <p:cNvGraphicFramePr>
            <a:graphicFrameLocks/>
          </p:cNvGraphicFramePr>
          <p:nvPr userDrawn="1"/>
        </p:nvGraphicFramePr>
        <p:xfrm>
          <a:off x="11626064" y="3355996"/>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20000"/>
                    </a:ext>
                  </a:extLst>
                </a:gridCol>
                <a:gridCol w="1471063">
                  <a:extLst>
                    <a:ext uri="{9D8B030D-6E8A-4147-A177-3AD203B41FA5}">
                      <a16:colId xmlns:a16="http://schemas.microsoft.com/office/drawing/2014/main" val="20001"/>
                    </a:ext>
                  </a:extLst>
                </a:gridCol>
                <a:gridCol w="1613871">
                  <a:extLst>
                    <a:ext uri="{9D8B030D-6E8A-4147-A177-3AD203B41FA5}">
                      <a16:colId xmlns:a16="http://schemas.microsoft.com/office/drawing/2014/main" val="20003"/>
                    </a:ext>
                  </a:extLst>
                </a:gridCol>
                <a:gridCol w="1593701">
                  <a:extLst>
                    <a:ext uri="{9D8B030D-6E8A-4147-A177-3AD203B41FA5}">
                      <a16:colId xmlns:a16="http://schemas.microsoft.com/office/drawing/2014/main" val="20005"/>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84324">
                <a:tc>
                  <a:txBody>
                    <a:bodyPr/>
                    <a:lstStyle/>
                    <a:p>
                      <a:pPr lvl="0">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2"/>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4"/>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1">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1">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6"/>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7"/>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18" name="Table 17" hidden="1">
            <a:extLst>
              <a:ext uri="{FF2B5EF4-FFF2-40B4-BE49-F238E27FC236}">
                <a16:creationId xmlns:a16="http://schemas.microsoft.com/office/drawing/2014/main" id="{801868F2-1692-40E3-98C0-3F5A09C98905}"/>
              </a:ext>
            </a:extLst>
          </p:cNvPr>
          <p:cNvGraphicFramePr>
            <a:graphicFrameLocks noGrp="1"/>
          </p:cNvGraphicFramePr>
          <p:nvPr userDrawn="1"/>
        </p:nvGraphicFramePr>
        <p:xfrm>
          <a:off x="11626064" y="155597"/>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1334492197"/>
                    </a:ext>
                  </a:extLst>
                </a:gridCol>
                <a:gridCol w="1471063">
                  <a:extLst>
                    <a:ext uri="{9D8B030D-6E8A-4147-A177-3AD203B41FA5}">
                      <a16:colId xmlns:a16="http://schemas.microsoft.com/office/drawing/2014/main" val="2941498600"/>
                    </a:ext>
                  </a:extLst>
                </a:gridCol>
                <a:gridCol w="1613871">
                  <a:extLst>
                    <a:ext uri="{9D8B030D-6E8A-4147-A177-3AD203B41FA5}">
                      <a16:colId xmlns:a16="http://schemas.microsoft.com/office/drawing/2014/main" val="2137984640"/>
                    </a:ext>
                  </a:extLst>
                </a:gridCol>
                <a:gridCol w="1593701">
                  <a:extLst>
                    <a:ext uri="{9D8B030D-6E8A-4147-A177-3AD203B41FA5}">
                      <a16:colId xmlns:a16="http://schemas.microsoft.com/office/drawing/2014/main" val="3945809073"/>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806420298"/>
                  </a:ext>
                </a:extLst>
              </a:tr>
              <a:tr h="384324">
                <a:tc>
                  <a:txBody>
                    <a:bodyPr/>
                    <a:lstStyle/>
                    <a:p>
                      <a:pPr>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77350103"/>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75196947"/>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008683501"/>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0">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8229361"/>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0">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76363499"/>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1634705"/>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97679724"/>
                  </a:ext>
                </a:extLst>
              </a:tr>
            </a:tbl>
          </a:graphicData>
        </a:graphic>
      </p:graphicFrame>
      <p:cxnSp>
        <p:nvCxnSpPr>
          <p:cNvPr id="19" name="RuleLine - Top">
            <a:extLst>
              <a:ext uri="{FF2B5EF4-FFF2-40B4-BE49-F238E27FC236}">
                <a16:creationId xmlns:a16="http://schemas.microsoft.com/office/drawing/2014/main" id="{6A2D63F6-CFC6-4EAC-A175-A983C86F4C9F}"/>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7455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B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2514599"/>
            <a:ext cx="10058400" cy="3505201"/>
          </a:xfrm>
        </p:spPr>
        <p:txBody>
          <a:bodyPr/>
          <a:lstStyle>
            <a:lvl1pPr>
              <a:defRPr>
                <a:solidFill>
                  <a:schemeClr val="accent3"/>
                </a:solidFill>
              </a:defRPr>
            </a:lvl1pPr>
            <a:lvl2pPr>
              <a:defRPr b="1" baseline="0">
                <a:solidFill>
                  <a:schemeClr val="accent3"/>
                </a:solidFill>
              </a:defRPr>
            </a:lvl2pPr>
            <a:lvl3pPr>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3" name="Title Placeholder - Top"/>
          <p:cNvSpPr>
            <a:spLocks noGrp="1"/>
          </p:cNvSpPr>
          <p:nvPr>
            <p:ph type="title"/>
          </p:nvPr>
        </p:nvSpPr>
        <p:spPr>
          <a:xfrm>
            <a:off x="660400" y="457201"/>
            <a:ext cx="10058401" cy="685801"/>
          </a:xfrm>
        </p:spPr>
        <p:txBody>
          <a:bodyPr/>
          <a:lstStyle>
            <a:lvl1pPr>
              <a:defRPr>
                <a:solidFill>
                  <a:schemeClr val="tx2"/>
                </a:solidFill>
              </a:defRPr>
            </a:lvl1pPr>
          </a:lstStyle>
          <a:p>
            <a:r>
              <a:rPr lang="en-US"/>
              <a:t>Click to edit Master title style</a:t>
            </a:r>
          </a:p>
        </p:txBody>
      </p:sp>
      <p:cxnSp>
        <p:nvCxnSpPr>
          <p:cNvPr id="14"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7" hidden="1"/>
          <p:cNvGraphicFramePr>
            <a:graphicFrameLocks/>
          </p:cNvGraphicFramePr>
          <p:nvPr/>
        </p:nvGraphicFramePr>
        <p:xfrm>
          <a:off x="11626064" y="3355996"/>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20000"/>
                    </a:ext>
                  </a:extLst>
                </a:gridCol>
                <a:gridCol w="1471063">
                  <a:extLst>
                    <a:ext uri="{9D8B030D-6E8A-4147-A177-3AD203B41FA5}">
                      <a16:colId xmlns:a16="http://schemas.microsoft.com/office/drawing/2014/main" val="20001"/>
                    </a:ext>
                  </a:extLst>
                </a:gridCol>
                <a:gridCol w="1613871">
                  <a:extLst>
                    <a:ext uri="{9D8B030D-6E8A-4147-A177-3AD203B41FA5}">
                      <a16:colId xmlns:a16="http://schemas.microsoft.com/office/drawing/2014/main" val="20003"/>
                    </a:ext>
                  </a:extLst>
                </a:gridCol>
                <a:gridCol w="1593701">
                  <a:extLst>
                    <a:ext uri="{9D8B030D-6E8A-4147-A177-3AD203B41FA5}">
                      <a16:colId xmlns:a16="http://schemas.microsoft.com/office/drawing/2014/main" val="20005"/>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84324">
                <a:tc>
                  <a:txBody>
                    <a:bodyPr/>
                    <a:lstStyle/>
                    <a:p>
                      <a:pPr lvl="0">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2"/>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4"/>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1">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1">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6"/>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7"/>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5" name="Table 4" hidden="1"/>
          <p:cNvGraphicFramePr>
            <a:graphicFrameLocks noGrp="1"/>
          </p:cNvGraphicFramePr>
          <p:nvPr/>
        </p:nvGraphicFramePr>
        <p:xfrm>
          <a:off x="11626064" y="155597"/>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1334492197"/>
                    </a:ext>
                  </a:extLst>
                </a:gridCol>
                <a:gridCol w="1471063">
                  <a:extLst>
                    <a:ext uri="{9D8B030D-6E8A-4147-A177-3AD203B41FA5}">
                      <a16:colId xmlns:a16="http://schemas.microsoft.com/office/drawing/2014/main" val="2941498600"/>
                    </a:ext>
                  </a:extLst>
                </a:gridCol>
                <a:gridCol w="1613871">
                  <a:extLst>
                    <a:ext uri="{9D8B030D-6E8A-4147-A177-3AD203B41FA5}">
                      <a16:colId xmlns:a16="http://schemas.microsoft.com/office/drawing/2014/main" val="2137984640"/>
                    </a:ext>
                  </a:extLst>
                </a:gridCol>
                <a:gridCol w="1593701">
                  <a:extLst>
                    <a:ext uri="{9D8B030D-6E8A-4147-A177-3AD203B41FA5}">
                      <a16:colId xmlns:a16="http://schemas.microsoft.com/office/drawing/2014/main" val="3945809073"/>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806420298"/>
                  </a:ext>
                </a:extLst>
              </a:tr>
              <a:tr h="384324">
                <a:tc>
                  <a:txBody>
                    <a:bodyPr/>
                    <a:lstStyle/>
                    <a:p>
                      <a:pPr>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77350103"/>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75196947"/>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008683501"/>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0">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8229361"/>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0">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76363499"/>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1634705"/>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97679724"/>
                  </a:ext>
                </a:extLst>
              </a:tr>
            </a:tbl>
          </a:graphicData>
        </a:graphic>
      </p:graphicFrame>
      <p:sp>
        <p:nvSpPr>
          <p:cNvPr id="12" name="Text Placeholder - Left, Mid"/>
          <p:cNvSpPr>
            <a:spLocks noGrp="1"/>
          </p:cNvSpPr>
          <p:nvPr>
            <p:ph type="body" sz="quarter" idx="12" hasCustomPrompt="1"/>
          </p:nvPr>
        </p:nvSpPr>
        <p:spPr>
          <a:xfrm>
            <a:off x="660400" y="1695630"/>
            <a:ext cx="10058401" cy="685800"/>
          </a:xfrm>
        </p:spPr>
        <p:txBody>
          <a:bodyPr/>
          <a:lstStyle>
            <a:lvl1pPr>
              <a:lnSpc>
                <a:spcPts val="1800"/>
              </a:lnSpc>
              <a:spcBef>
                <a:spcPts val="0"/>
              </a:spcBef>
              <a:spcAft>
                <a:spcPts val="600"/>
              </a:spcAft>
              <a:defRPr sz="2000" baseline="0">
                <a:solidFill>
                  <a:schemeClr val="tx2"/>
                </a:solidFill>
                <a:latin typeface="+mn-lt"/>
              </a:defRPr>
            </a:lvl1pPr>
          </a:lstStyle>
          <a:p>
            <a:pPr lvl="0"/>
            <a:r>
              <a:rPr lang="en-US"/>
              <a:t>Intro text</a:t>
            </a:r>
          </a:p>
        </p:txBody>
      </p:sp>
      <p:sp>
        <p:nvSpPr>
          <p:cNvPr id="2" name="Footer Placeholder 1"/>
          <p:cNvSpPr>
            <a:spLocks noGrp="1"/>
          </p:cNvSpPr>
          <p:nvPr>
            <p:ph type="ftr" sz="quarter" idx="16"/>
          </p:nvPr>
        </p:nvSpPr>
        <p:spPr/>
        <p:txBody>
          <a:bodyPr/>
          <a:lstStyle/>
          <a:p>
            <a:r>
              <a:rPr lang="en-US"/>
              <a:t>EWU August Steering Committee Meeting</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15" name="RuleLine - Top">
            <a:extLst>
              <a:ext uri="{FF2B5EF4-FFF2-40B4-BE49-F238E27FC236}">
                <a16:creationId xmlns:a16="http://schemas.microsoft.com/office/drawing/2014/main" id="{F121CEA1-70BC-4ED8-84B7-99CF300414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Mid" hidden="1">
            <a:extLst>
              <a:ext uri="{FF2B5EF4-FFF2-40B4-BE49-F238E27FC236}">
                <a16:creationId xmlns:a16="http://schemas.microsoft.com/office/drawing/2014/main" id="{643D66F7-F230-4850-9C22-95B89D6362A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17" name="Content Placeholder 7" hidden="1">
            <a:extLst>
              <a:ext uri="{FF2B5EF4-FFF2-40B4-BE49-F238E27FC236}">
                <a16:creationId xmlns:a16="http://schemas.microsoft.com/office/drawing/2014/main" id="{7562D296-DB27-4BBD-AF0F-6BF62F2CAE59}"/>
              </a:ext>
            </a:extLst>
          </p:cNvPr>
          <p:cNvGraphicFramePr>
            <a:graphicFrameLocks/>
          </p:cNvGraphicFramePr>
          <p:nvPr userDrawn="1"/>
        </p:nvGraphicFramePr>
        <p:xfrm>
          <a:off x="11626064" y="3355996"/>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20000"/>
                    </a:ext>
                  </a:extLst>
                </a:gridCol>
                <a:gridCol w="1471063">
                  <a:extLst>
                    <a:ext uri="{9D8B030D-6E8A-4147-A177-3AD203B41FA5}">
                      <a16:colId xmlns:a16="http://schemas.microsoft.com/office/drawing/2014/main" val="20001"/>
                    </a:ext>
                  </a:extLst>
                </a:gridCol>
                <a:gridCol w="1613871">
                  <a:extLst>
                    <a:ext uri="{9D8B030D-6E8A-4147-A177-3AD203B41FA5}">
                      <a16:colId xmlns:a16="http://schemas.microsoft.com/office/drawing/2014/main" val="20003"/>
                    </a:ext>
                  </a:extLst>
                </a:gridCol>
                <a:gridCol w="1593701">
                  <a:extLst>
                    <a:ext uri="{9D8B030D-6E8A-4147-A177-3AD203B41FA5}">
                      <a16:colId xmlns:a16="http://schemas.microsoft.com/office/drawing/2014/main" val="20005"/>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84324">
                <a:tc>
                  <a:txBody>
                    <a:bodyPr/>
                    <a:lstStyle/>
                    <a:p>
                      <a:pPr lvl="0">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2"/>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1">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4"/>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1">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1">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6"/>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7"/>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18" name="Table 17" hidden="1">
            <a:extLst>
              <a:ext uri="{FF2B5EF4-FFF2-40B4-BE49-F238E27FC236}">
                <a16:creationId xmlns:a16="http://schemas.microsoft.com/office/drawing/2014/main" id="{282BBBC7-BE3B-4891-B4E9-48C2B093127D}"/>
              </a:ext>
            </a:extLst>
          </p:cNvPr>
          <p:cNvGraphicFramePr>
            <a:graphicFrameLocks noGrp="1"/>
          </p:cNvGraphicFramePr>
          <p:nvPr userDrawn="1"/>
        </p:nvGraphicFramePr>
        <p:xfrm>
          <a:off x="11626064" y="155597"/>
          <a:ext cx="9396459" cy="3044804"/>
        </p:xfrm>
        <a:graphic>
          <a:graphicData uri="http://schemas.openxmlformats.org/drawingml/2006/table">
            <a:tbl>
              <a:tblPr firstRow="1">
                <a:tableStyleId>{5A111915-BE36-4E01-A7E5-04B1672EAD32}</a:tableStyleId>
              </a:tblPr>
              <a:tblGrid>
                <a:gridCol w="4717824">
                  <a:extLst>
                    <a:ext uri="{9D8B030D-6E8A-4147-A177-3AD203B41FA5}">
                      <a16:colId xmlns:a16="http://schemas.microsoft.com/office/drawing/2014/main" val="1334492197"/>
                    </a:ext>
                  </a:extLst>
                </a:gridCol>
                <a:gridCol w="1471063">
                  <a:extLst>
                    <a:ext uri="{9D8B030D-6E8A-4147-A177-3AD203B41FA5}">
                      <a16:colId xmlns:a16="http://schemas.microsoft.com/office/drawing/2014/main" val="2941498600"/>
                    </a:ext>
                  </a:extLst>
                </a:gridCol>
                <a:gridCol w="1613871">
                  <a:extLst>
                    <a:ext uri="{9D8B030D-6E8A-4147-A177-3AD203B41FA5}">
                      <a16:colId xmlns:a16="http://schemas.microsoft.com/office/drawing/2014/main" val="2137984640"/>
                    </a:ext>
                  </a:extLst>
                </a:gridCol>
                <a:gridCol w="1593701">
                  <a:extLst>
                    <a:ext uri="{9D8B030D-6E8A-4147-A177-3AD203B41FA5}">
                      <a16:colId xmlns:a16="http://schemas.microsoft.com/office/drawing/2014/main" val="3945809073"/>
                    </a:ext>
                  </a:extLst>
                </a:gridCol>
              </a:tblGrid>
              <a:tr h="296448">
                <a:tc>
                  <a:txBody>
                    <a:bodyPr/>
                    <a:lstStyle/>
                    <a:p>
                      <a:r>
                        <a:rPr lang="en-US" sz="1000" b="0">
                          <a:latin typeface="+mj-lt"/>
                        </a:rPr>
                        <a:t>Audit Services</a:t>
                      </a:r>
                      <a:r>
                        <a:rPr lang="en-US" sz="1000" b="0" baseline="0">
                          <a:latin typeface="+mj-lt"/>
                        </a:rPr>
                        <a:t> Description</a:t>
                      </a:r>
                      <a:endParaRPr lang="en-US" sz="1000" b="0">
                        <a:latin typeface="+mj-lt"/>
                      </a:endParaRPr>
                    </a:p>
                  </a:txBody>
                  <a:tcPr marL="156608" marR="156608" anchor="ctr">
                    <a:lnL w="6350" cap="flat" cmpd="sng" algn="ctr">
                      <a:solidFill>
                        <a:schemeClr val="accent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solidFill>
                      <a:schemeClr val="accent1"/>
                    </a:solidFill>
                  </a:tcPr>
                </a:tc>
                <a:tc>
                  <a:txBody>
                    <a:bodyPr/>
                    <a:lstStyle/>
                    <a:p>
                      <a:pPr algn="r"/>
                      <a:r>
                        <a:rPr lang="en-US" sz="900" b="1">
                          <a:latin typeface="+mj-lt"/>
                        </a:rPr>
                        <a:t>2017</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2018</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tc>
                  <a:txBody>
                    <a:bodyPr/>
                    <a:lstStyle/>
                    <a:p>
                      <a:pPr algn="r"/>
                      <a:r>
                        <a:rPr lang="en-US" sz="900" b="1">
                          <a:latin typeface="+mj-lt"/>
                        </a:rPr>
                        <a:t>2019</a:t>
                      </a:r>
                    </a:p>
                  </a:txBody>
                  <a:tcPr marL="156608" marR="206895" anchor="ctr">
                    <a:lnL w="6350" cap="flat" cmpd="sng" algn="ctr">
                      <a:solidFill>
                        <a:schemeClr val="bg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806420298"/>
                  </a:ext>
                </a:extLst>
              </a:tr>
              <a:tr h="384324">
                <a:tc>
                  <a:txBody>
                    <a:bodyPr/>
                    <a:lstStyle/>
                    <a:p>
                      <a:pPr>
                        <a:lnSpc>
                          <a:spcPts val="1200"/>
                        </a:lnSpc>
                      </a:pPr>
                      <a:r>
                        <a:rPr lang="en-US" sz="850">
                          <a:solidFill>
                            <a:schemeClr val="tx2">
                              <a:lumMod val="50000"/>
                            </a:schemeClr>
                          </a:solidFill>
                        </a:rPr>
                        <a:t>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(excluding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$215,000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$228,000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77350103"/>
                  </a:ext>
                </a:extLst>
              </a:tr>
              <a:tr h="384324">
                <a:tc>
                  <a:txBody>
                    <a:bodyPr/>
                    <a:lstStyle/>
                    <a:p>
                      <a:pPr>
                        <a:lnSpc>
                          <a:spcPts val="1200"/>
                        </a:lnSpc>
                      </a:pPr>
                      <a:r>
                        <a:rPr lang="en-US" sz="850">
                          <a:solidFill>
                            <a:schemeClr val="tx2">
                              <a:lumMod val="50000"/>
                            </a:schemeClr>
                          </a:solidFill>
                        </a:rPr>
                        <a:t>Integrated financial statement</a:t>
                      </a:r>
                      <a:r>
                        <a:rPr lang="en-US" sz="850" baseline="0">
                          <a:solidFill>
                            <a:schemeClr val="tx2">
                              <a:lumMod val="50000"/>
                            </a:schemeClr>
                          </a:solidFill>
                        </a:rPr>
                        <a:t> audit</a:t>
                      </a:r>
                    </a:p>
                    <a:p>
                      <a:pPr lvl="0">
                        <a:lnSpc>
                          <a:spcPts val="1200"/>
                        </a:lnSpc>
                      </a:pPr>
                      <a:r>
                        <a:rPr lang="en-US" sz="850" i="1" baseline="0">
                          <a:solidFill>
                            <a:schemeClr val="accent6">
                              <a:lumMod val="75000"/>
                            </a:schemeClr>
                          </a:solidFill>
                        </a:rPr>
                        <a:t>(including 404)</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$290,000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$300,000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$310,000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75196947"/>
                  </a:ext>
                </a:extLst>
              </a:tr>
              <a:tr h="296448">
                <a:tc>
                  <a:txBody>
                    <a:bodyPr/>
                    <a:lstStyle/>
                    <a:p>
                      <a:pPr>
                        <a:lnSpc>
                          <a:spcPts val="1200"/>
                        </a:lnSpc>
                      </a:pPr>
                      <a:r>
                        <a:rPr lang="en-US" sz="850">
                          <a:solidFill>
                            <a:schemeClr val="tx2">
                              <a:lumMod val="50000"/>
                            </a:schemeClr>
                          </a:solidFill>
                        </a:rPr>
                        <a:t>Quarterly</a:t>
                      </a:r>
                      <a:r>
                        <a:rPr lang="en-US" sz="850" baseline="0">
                          <a:solidFill>
                            <a:schemeClr val="tx2">
                              <a:lumMod val="50000"/>
                            </a:schemeClr>
                          </a:solidFill>
                        </a:rPr>
                        <a:t> reviews for filing of Form 10-Q including all consents, beginning with the quarter ending December 31, 2017</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$35,000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$110,000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$115,000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008683501"/>
                  </a:ext>
                </a:extLst>
              </a:tr>
              <a:tr h="296448">
                <a:tc>
                  <a:txBody>
                    <a:bodyPr/>
                    <a:lstStyle/>
                    <a:p>
                      <a:pPr>
                        <a:lnSpc>
                          <a:spcPts val="1200"/>
                        </a:lnSpc>
                      </a:pPr>
                      <a:r>
                        <a:rPr lang="en-US" sz="850">
                          <a:solidFill>
                            <a:schemeClr val="tx2">
                              <a:lumMod val="50000"/>
                            </a:schemeClr>
                          </a:solidFill>
                        </a:rPr>
                        <a:t>ATM comfort procedures*</a:t>
                      </a:r>
                      <a:endParaRPr lang="en-US" sz="850" baseline="0">
                        <a:solidFill>
                          <a:schemeClr val="tx2">
                            <a:lumMod val="50000"/>
                          </a:schemeClr>
                        </a:solidFill>
                      </a:endParaRPr>
                    </a:p>
                    <a:p>
                      <a:pPr lvl="0">
                        <a:lnSpc>
                          <a:spcPts val="1200"/>
                        </a:lnSpc>
                      </a:pPr>
                      <a:r>
                        <a:rPr lang="en-US" sz="850" i="1" baseline="0">
                          <a:solidFill>
                            <a:schemeClr val="accent6">
                              <a:lumMod val="75000"/>
                            </a:schemeClr>
                          </a:solidFill>
                        </a:rPr>
                        <a:t>(assuming quarterly and annual)</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$25,000–$27,000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r>
                        <a:rPr lang="en-US" sz="900">
                          <a:solidFill>
                            <a:schemeClr val="tx2">
                              <a:lumMod val="50000"/>
                            </a:schemeClr>
                          </a:solidFill>
                        </a:rPr>
                        <a:t>$42,000–$44,000</a:t>
                      </a:r>
                      <a:endParaRPr lang="en-US" sz="900">
                        <a:solidFill>
                          <a:schemeClr val="bg1"/>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8229361"/>
                  </a:ext>
                </a:extLst>
              </a:tr>
              <a:tr h="296448">
                <a:tc>
                  <a:txBody>
                    <a:bodyPr/>
                    <a:lstStyle/>
                    <a:p>
                      <a:pPr>
                        <a:lnSpc>
                          <a:spcPts val="1200"/>
                        </a:lnSpc>
                      </a:pPr>
                      <a:r>
                        <a:rPr lang="en-US" sz="850">
                          <a:solidFill>
                            <a:schemeClr val="tx2">
                              <a:lumMod val="50000"/>
                            </a:schemeClr>
                          </a:solidFill>
                        </a:rPr>
                        <a:t>Consent</a:t>
                      </a:r>
                      <a:r>
                        <a:rPr lang="en-US" sz="850" baseline="0">
                          <a:solidFill>
                            <a:schemeClr val="tx2">
                              <a:lumMod val="50000"/>
                            </a:schemeClr>
                          </a:solidFill>
                        </a:rPr>
                        <a:t> for initial shelf registration*</a:t>
                      </a:r>
                    </a:p>
                    <a:p>
                      <a:pPr lvl="0">
                        <a:lnSpc>
                          <a:spcPts val="1200"/>
                        </a:lnSpc>
                      </a:pPr>
                      <a:r>
                        <a:rPr lang="en-US" sz="850" i="1" baseline="0">
                          <a:solidFill>
                            <a:schemeClr val="accent6">
                              <a:lumMod val="75000"/>
                            </a:schemeClr>
                          </a:solidFill>
                        </a:rPr>
                        <a:t>(per occurrence)</a:t>
                      </a:r>
                      <a:endParaRPr lang="en-US" sz="850" i="1">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r>
                        <a:rPr lang="en-US" sz="900">
                          <a:solidFill>
                            <a:schemeClr val="tx2">
                              <a:lumMod val="50000"/>
                            </a:schemeClr>
                          </a:solidFill>
                        </a:rPr>
                        <a:t>$20,000–$25,000</a:t>
                      </a: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76363499"/>
                  </a:ext>
                </a:extLst>
              </a:tr>
              <a:tr h="296448">
                <a:tc>
                  <a:txBody>
                    <a:bodyPr/>
                    <a:lstStyle/>
                    <a:p>
                      <a:pPr>
                        <a:lnSpc>
                          <a:spcPts val="1200"/>
                        </a:lnSpc>
                      </a:pPr>
                      <a:r>
                        <a:rPr lang="en-US" sz="850">
                          <a:solidFill>
                            <a:schemeClr val="tx2">
                              <a:lumMod val="50000"/>
                            </a:schemeClr>
                          </a:solidFill>
                        </a:rPr>
                        <a:t>Attendance at audit</a:t>
                      </a:r>
                      <a:r>
                        <a:rPr lang="en-US" sz="850" baseline="0">
                          <a:solidFill>
                            <a:schemeClr val="tx2">
                              <a:lumMod val="50000"/>
                            </a:schemeClr>
                          </a:solidFill>
                        </a:rPr>
                        <a:t> committee meetings as requested, including:</a:t>
                      </a:r>
                    </a:p>
                    <a:p>
                      <a:pPr marL="171450" lvl="0" indent="-171450">
                        <a:lnSpc>
                          <a:spcPts val="1200"/>
                        </a:lnSpc>
                        <a:buFontTx/>
                        <a:buChar char="-"/>
                      </a:pPr>
                      <a:r>
                        <a:rPr lang="en-US" sz="850" i="0" baseline="0">
                          <a:solidFill>
                            <a:schemeClr val="accent6">
                              <a:lumMod val="75000"/>
                            </a:schemeClr>
                          </a:solidFill>
                        </a:rPr>
                        <a:t>Presentation of audit results</a:t>
                      </a:r>
                    </a:p>
                    <a:p>
                      <a:pPr marL="171450" lvl="0" indent="-171450">
                        <a:lnSpc>
                          <a:spcPts val="1200"/>
                        </a:lnSpc>
                        <a:buFontTx/>
                        <a:buChar char="-"/>
                      </a:pPr>
                      <a:r>
                        <a:rPr lang="en-US" sz="850" i="0" baseline="0">
                          <a:solidFill>
                            <a:schemeClr val="accent6">
                              <a:lumMod val="75000"/>
                            </a:schemeClr>
                          </a:solidFill>
                        </a:rPr>
                        <a:t>Communication of internal control issues</a:t>
                      </a:r>
                      <a:endParaRPr lang="en-US" sz="850" i="0">
                        <a:solidFill>
                          <a:schemeClr val="accent6">
                            <a:lumMod val="75000"/>
                          </a:schemeClr>
                        </a:solidFill>
                      </a:endParaRP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1634705"/>
                  </a:ext>
                </a:extLst>
              </a:tr>
              <a:tr h="296448">
                <a:tc>
                  <a:txBody>
                    <a:bodyPr/>
                    <a:lstStyle/>
                    <a:p>
                      <a:pPr>
                        <a:lnSpc>
                          <a:spcPts val="1200"/>
                        </a:lnSpc>
                      </a:pPr>
                      <a:r>
                        <a:rPr lang="en-US" sz="850">
                          <a:solidFill>
                            <a:schemeClr val="tx2">
                              <a:lumMod val="50000"/>
                            </a:schemeClr>
                          </a:solidFill>
                        </a:rPr>
                        <a:t>Transition meetings,</a:t>
                      </a:r>
                      <a:r>
                        <a:rPr lang="en-US" sz="850" baseline="0">
                          <a:solidFill>
                            <a:schemeClr val="tx2">
                              <a:lumMod val="50000"/>
                            </a:schemeClr>
                          </a:solidFill>
                        </a:rPr>
                        <a:t> review of predecessor auditor’s workpapers</a:t>
                      </a:r>
                    </a:p>
                  </a:txBody>
                  <a:tcPr marL="156608" marR="156608">
                    <a:lnL w="6350" cap="flat" cmpd="sng" algn="ctr">
                      <a:solidFill>
                        <a:schemeClr val="accent1"/>
                      </a:solidFill>
                      <a:prstDash val="solid"/>
                      <a:round/>
                      <a:headEnd type="none" w="med" len="med"/>
                      <a:tailEnd type="none" w="med" len="med"/>
                    </a:lnL>
                    <a:lnR w="6350" cap="flat" cmpd="sng" algn="ctr">
                      <a:solidFill>
                        <a:schemeClr val="tx2"/>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tx2"/>
                      </a:solidFill>
                      <a:prstDash val="solid"/>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6">
                          <a:lumMod val="60000"/>
                          <a:lumOff val="40000"/>
                        </a:schemeClr>
                      </a:solidFill>
                      <a:prstDash val="dot"/>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r">
                        <a:lnSpc>
                          <a:spcPts val="1200"/>
                        </a:lnSpc>
                      </a:pPr>
                      <a:endParaRPr lang="en-US" sz="900">
                        <a:solidFill>
                          <a:schemeClr val="tx2">
                            <a:lumMod val="50000"/>
                          </a:schemeClr>
                        </a:solidFill>
                      </a:endParaRPr>
                    </a:p>
                  </a:txBody>
                  <a:tcPr marL="78304" marR="206895" anchor="ctr">
                    <a:lnL w="6350" cap="flat" cmpd="sng" algn="ctr">
                      <a:solidFill>
                        <a:schemeClr val="accent6">
                          <a:lumMod val="60000"/>
                          <a:lumOff val="40000"/>
                        </a:schemeClr>
                      </a:solidFill>
                      <a:prstDash val="dot"/>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97679724"/>
                  </a:ext>
                </a:extLst>
              </a:tr>
            </a:tbl>
          </a:graphicData>
        </a:graphic>
      </p:graphicFrame>
      <p:cxnSp>
        <p:nvCxnSpPr>
          <p:cNvPr id="19" name="RuleLine - Top">
            <a:extLst>
              <a:ext uri="{FF2B5EF4-FFF2-40B4-BE49-F238E27FC236}">
                <a16:creationId xmlns:a16="http://schemas.microsoft.com/office/drawing/2014/main" id="{8C39CFA2-6638-4109-BD28-1EA2055B6346}"/>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8691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B - Center">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1828799"/>
            <a:ext cx="10058399" cy="1219201"/>
          </a:xfrm>
        </p:spPr>
        <p:txBody>
          <a:bodyPr/>
          <a:lstStyle>
            <a:lvl1pPr algn="ctr">
              <a:defRPr>
                <a:solidFill>
                  <a:schemeClr val="tx2"/>
                </a:solidFill>
                <a:latin typeface="+mn-lt"/>
              </a:defRPr>
            </a:lvl1pPr>
            <a:lvl2pPr algn="ctr">
              <a:defRPr/>
            </a:lvl2pPr>
          </a:lstStyle>
          <a:p>
            <a:pPr lvl="0"/>
            <a:r>
              <a:rPr lang="en-US"/>
              <a:t>Intro text</a:t>
            </a:r>
          </a:p>
          <a:p>
            <a:pPr lvl="1"/>
            <a:endParaRPr lang="en-US"/>
          </a:p>
        </p:txBody>
      </p:sp>
      <p:sp>
        <p:nvSpPr>
          <p:cNvPr id="2" name="Title Placeholder - Top"/>
          <p:cNvSpPr>
            <a:spLocks noGrp="1"/>
          </p:cNvSpPr>
          <p:nvPr>
            <p:ph type="title" hasCustomPrompt="1"/>
          </p:nvPr>
        </p:nvSpPr>
        <p:spPr/>
        <p:txBody>
          <a:bodyPr/>
          <a:lstStyle>
            <a:lvl1pPr algn="ct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Content Placeholder 9"/>
          <p:cNvSpPr>
            <a:spLocks noGrp="1"/>
          </p:cNvSpPr>
          <p:nvPr>
            <p:ph sz="quarter" idx="16" hasCustomPrompt="1"/>
          </p:nvPr>
        </p:nvSpPr>
        <p:spPr>
          <a:xfrm>
            <a:off x="660400" y="3359551"/>
            <a:ext cx="10058400" cy="2660250"/>
          </a:xfrm>
        </p:spPr>
        <p:txBody>
          <a:bodyPr/>
          <a:lstStyle>
            <a:lvl1pPr>
              <a:defRPr>
                <a:solidFill>
                  <a:schemeClr val="tx2"/>
                </a:solidFill>
              </a:defRPr>
            </a:lvl1pPr>
            <a:lvl2pPr>
              <a:defRPr b="1" baseline="0">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9"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7"/>
          </p:nvPr>
        </p:nvSpPr>
        <p:spPr/>
        <p:txBody>
          <a:bodyPr/>
          <a:lstStyle/>
          <a:p>
            <a:r>
              <a:rPr lang="en-US"/>
              <a:t>EWU August Steering Committee Meeting</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cxnSp>
        <p:nvCxnSpPr>
          <p:cNvPr id="9" name="RuleLine - Mid" hidden="1">
            <a:extLst>
              <a:ext uri="{FF2B5EF4-FFF2-40B4-BE49-F238E27FC236}">
                <a16:creationId xmlns:a16="http://schemas.microsoft.com/office/drawing/2014/main" id="{A012372E-1594-4D44-8C3E-7CE1F0D77FB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a:extLst>
              <a:ext uri="{FF2B5EF4-FFF2-40B4-BE49-F238E27FC236}">
                <a16:creationId xmlns:a16="http://schemas.microsoft.com/office/drawing/2014/main" id="{74E03DEE-2BA4-4372-A21B-AAD475BA281F}"/>
              </a:ext>
            </a:extLst>
          </p:cNvPr>
          <p:cNvCxnSpPr/>
          <p:nvPr userDrawn="1"/>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62732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B - Center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1828799"/>
            <a:ext cx="10058399" cy="1219201"/>
          </a:xfrm>
        </p:spPr>
        <p:txBody>
          <a:bodyPr/>
          <a:lstStyle>
            <a:lvl1pPr algn="ctr">
              <a:defRPr>
                <a:solidFill>
                  <a:schemeClr val="tx2"/>
                </a:solidFill>
                <a:latin typeface="+mn-lt"/>
              </a:defRPr>
            </a:lvl1pPr>
            <a:lvl2pPr algn="ctr">
              <a:defRPr>
                <a:solidFill>
                  <a:schemeClr val="accent4"/>
                </a:solidFill>
              </a:defRPr>
            </a:lvl2pPr>
          </a:lstStyle>
          <a:p>
            <a:pPr lvl="0"/>
            <a:r>
              <a:rPr lang="en-US"/>
              <a:t>Intro text</a:t>
            </a:r>
          </a:p>
          <a:p>
            <a:pPr lvl="1"/>
            <a:endParaRPr lang="en-US"/>
          </a:p>
        </p:txBody>
      </p:sp>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3359550"/>
            <a:ext cx="10058401" cy="2660250"/>
          </a:xfrm>
        </p:spPr>
        <p:txBody>
          <a:bodyPr/>
          <a:lstStyle>
            <a:lvl1pPr>
              <a:defRPr>
                <a:solidFill>
                  <a:schemeClr val="accent3"/>
                </a:solidFill>
              </a:defRPr>
            </a:lvl1pPr>
            <a:lvl2pPr>
              <a:defRPr b="1" baseline="0">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Mid" hidden="1">
            <a:extLst>
              <a:ext uri="{FF2B5EF4-FFF2-40B4-BE49-F238E27FC236}">
                <a16:creationId xmlns:a16="http://schemas.microsoft.com/office/drawing/2014/main" id="{2C362CD6-132F-458D-BDC9-112AE8A9832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a:extLst>
              <a:ext uri="{FF2B5EF4-FFF2-40B4-BE49-F238E27FC236}">
                <a16:creationId xmlns:a16="http://schemas.microsoft.com/office/drawing/2014/main" id="{F76633A2-3004-431D-85CD-61F03AC8C292}"/>
              </a:ext>
            </a:extLst>
          </p:cNvPr>
          <p:cNvCxnSpPr/>
          <p:nvPr userDrawn="1"/>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16572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B - Center_Split">
    <p:bg>
      <p:bgRef idx="1001">
        <a:schemeClr val="bg2"/>
      </p:bgRef>
    </p:bg>
    <p:spTree>
      <p:nvGrpSpPr>
        <p:cNvPr id="1" name=""/>
        <p:cNvGrpSpPr/>
        <p:nvPr/>
      </p:nvGrpSpPr>
      <p:grpSpPr>
        <a:xfrm>
          <a:off x="0" y="0"/>
          <a:ext cx="0" cy="0"/>
          <a:chOff x="0" y="0"/>
          <a:chExt cx="0" cy="0"/>
        </a:xfrm>
      </p:grpSpPr>
      <p:sp>
        <p:nvSpPr>
          <p:cNvPr id="17" name="Rectangle 16"/>
          <p:cNvSpPr/>
          <p:nvPr/>
        </p:nvSpPr>
        <p:spPr>
          <a:xfrm>
            <a:off x="0" y="3200400"/>
            <a:ext cx="11379200" cy="32003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0400" y="1828799"/>
            <a:ext cx="10058399" cy="1149751"/>
          </a:xfrm>
        </p:spPr>
        <p:txBody>
          <a:bodyPr/>
          <a:lstStyle>
            <a:lvl1pPr algn="ctr">
              <a:defRPr>
                <a:solidFill>
                  <a:schemeClr val="tx2"/>
                </a:solidFill>
                <a:latin typeface="+mn-lt"/>
              </a:defRPr>
            </a:lvl1pPr>
            <a:lvl2pPr algn="ctr">
              <a:defRPr>
                <a:solidFill>
                  <a:schemeClr val="accent4"/>
                </a:solidFill>
              </a:defRPr>
            </a:lvl2pPr>
          </a:lstStyle>
          <a:p>
            <a:pPr lvl="0"/>
            <a:r>
              <a:rPr lang="en-US"/>
              <a:t>Intro text</a:t>
            </a:r>
          </a:p>
          <a:p>
            <a:pPr lvl="1"/>
            <a:endParaRPr lang="en-US"/>
          </a:p>
        </p:txBody>
      </p:sp>
      <p:sp>
        <p:nvSpPr>
          <p:cNvPr id="2" name="Title Placeholder - Top"/>
          <p:cNvSpPr>
            <a:spLocks noGrp="1"/>
          </p:cNvSpPr>
          <p:nvPr>
            <p:ph type="title" hasCustomPrompt="1"/>
          </p:nvPr>
        </p:nvSpPr>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Content Placeholder 9"/>
          <p:cNvSpPr>
            <a:spLocks noGrp="1"/>
          </p:cNvSpPr>
          <p:nvPr>
            <p:ph sz="quarter" idx="16" hasCustomPrompt="1"/>
          </p:nvPr>
        </p:nvSpPr>
        <p:spPr>
          <a:xfrm>
            <a:off x="660400" y="3359550"/>
            <a:ext cx="10058399" cy="2660250"/>
          </a:xfrm>
        </p:spPr>
        <p:txBody>
          <a:bodyPr/>
          <a:lstStyle>
            <a:lvl1pPr algn="ctr">
              <a:defRPr>
                <a:solidFill>
                  <a:schemeClr val="accent1"/>
                </a:solidFill>
              </a:defRPr>
            </a:lvl1pPr>
            <a:lvl2pPr algn="ctr">
              <a:defRPr b="1" baseline="0">
                <a:solidFill>
                  <a:schemeClr val="accent5"/>
                </a:solidFill>
              </a:defRPr>
            </a:lvl2pPr>
            <a:lvl3pPr algn="ctr">
              <a:defRPr>
                <a:solidFill>
                  <a:schemeClr val="bg1"/>
                </a:solidFill>
              </a:defRPr>
            </a:lvl3pPr>
            <a:lvl4pPr marL="230188" indent="-230188" algn="ctr">
              <a:buClr>
                <a:schemeClr val="accent1"/>
              </a:buClr>
              <a:buFont typeface="Arial" panose="020B0604020202020204" pitchFamily="34" charset="0"/>
              <a:buChar char="•"/>
              <a:defRPr>
                <a:solidFill>
                  <a:schemeClr val="bg1"/>
                </a:solidFill>
              </a:defRPr>
            </a:lvl4pPr>
            <a:lvl5pPr marL="460375" indent="-256032" algn="ctr">
              <a:buClr>
                <a:schemeClr val="accent1"/>
              </a:buClr>
              <a:buFont typeface="Arial" panose="020B0604020202020204" pitchFamily="34" charset="0"/>
              <a:buChar char="•"/>
              <a:defRPr sz="1600">
                <a:solidFill>
                  <a:schemeClr val="accent1"/>
                </a:solidFill>
              </a:defRPr>
            </a:lvl5pPr>
            <a:lvl6pPr marL="393192" indent="0" algn="ctr">
              <a:buClr>
                <a:schemeClr val="accent1"/>
              </a:buClr>
              <a:buFont typeface="Arial" panose="020B0604020202020204" pitchFamily="34" charset="0"/>
              <a:buNone/>
              <a:defRPr>
                <a:solidFill>
                  <a:schemeClr val="accent1"/>
                </a:solidFill>
              </a:defRPr>
            </a:lvl6pPr>
          </a:lstStyle>
          <a:p>
            <a:pPr lvl="0"/>
            <a:r>
              <a:rPr lang="en-US"/>
              <a:t>Header 1</a:t>
            </a:r>
          </a:p>
          <a:p>
            <a:pPr lvl="1"/>
            <a:r>
              <a:rPr lang="en-US"/>
              <a:t>HEADER 2</a:t>
            </a:r>
          </a:p>
          <a:p>
            <a:pPr lvl="2"/>
            <a:r>
              <a:rPr lang="en-US"/>
              <a:t>Body copy</a:t>
            </a:r>
          </a:p>
        </p:txBody>
      </p:sp>
      <p:cxnSp>
        <p:nvCxnSpPr>
          <p:cNvPr id="20"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Freeform 22"/>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3" name="Footer Placeholder 2"/>
          <p:cNvSpPr>
            <a:spLocks noGrp="1"/>
          </p:cNvSpPr>
          <p:nvPr>
            <p:ph type="ftr" sz="quarter" idx="17"/>
          </p:nvPr>
        </p:nvSpPr>
        <p:spPr>
          <a:xfrm rot="5400000">
            <a:off x="2050430" y="4438031"/>
            <a:ext cx="380998" cy="3544539"/>
          </a:xfrm>
        </p:spPr>
        <p:txBody>
          <a:bodyPr/>
          <a:lstStyle/>
          <a:p>
            <a:r>
              <a:rPr lang="en-US"/>
              <a:t>EWU August Steering Committee Meeting</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EC4E4441-7E7D-4CCF-BE88-B0810273FBB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8490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 Right A">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894" y="457202"/>
            <a:ext cx="3123740" cy="2057400"/>
          </a:xfrm>
        </p:spPr>
        <p:txBody>
          <a:bodyPr/>
          <a:lstStyle>
            <a:lvl1pPr>
              <a:defRPr/>
            </a:lvl1pPr>
          </a:lstStyle>
          <a:p>
            <a:r>
              <a:rPr lang="en-US"/>
              <a:t>Click to add title</a:t>
            </a:r>
          </a:p>
        </p:txBody>
      </p:sp>
      <p:cxnSp>
        <p:nvCxnSpPr>
          <p:cNvPr id="14"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 Left, Mid"/>
          <p:cNvSpPr>
            <a:spLocks noGrp="1"/>
          </p:cNvSpPr>
          <p:nvPr>
            <p:ph type="body" sz="quarter" idx="12"/>
          </p:nvPr>
        </p:nvSpPr>
        <p:spPr>
          <a:xfrm>
            <a:off x="660401" y="3200399"/>
            <a:ext cx="3124199" cy="2819401"/>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Text Placeholder"/>
          <p:cNvSpPr>
            <a:spLocks noGrp="1"/>
          </p:cNvSpPr>
          <p:nvPr>
            <p:ph idx="1" hasCustomPrompt="1"/>
          </p:nvPr>
        </p:nvSpPr>
        <p:spPr>
          <a:xfrm>
            <a:off x="4395789" y="457202"/>
            <a:ext cx="6323012" cy="5562598"/>
          </a:xfrm>
          <a:prstGeom prst="rect">
            <a:avLst/>
          </a:prstGeom>
        </p:spPr>
        <p:txBody>
          <a:bodyPr vert="horz" lIns="0" tIns="0" rIns="0" bIns="0" rtlCol="0">
            <a:noAutofit/>
          </a:bodyPr>
          <a:lstStyle>
            <a:lvl2pPr>
              <a:defRPr b="1" baseline="0">
                <a:solidFill>
                  <a:schemeClr val="accent5"/>
                </a:solidFill>
              </a:defRPr>
            </a:lvl2pPr>
            <a:lvl4pPr>
              <a:defRPr/>
            </a:lvl4pPr>
            <a:lvl5pPr>
              <a:defRPr/>
            </a:lvl5pPr>
            <a:lvl6pPr marL="682625" indent="-225425">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3"/>
          </p:nvPr>
        </p:nvSpPr>
        <p:spPr/>
        <p:txBody>
          <a:bodyPr/>
          <a:lstStyle/>
          <a:p>
            <a:r>
              <a:rPr lang="en-US"/>
              <a:t>EWU August Steering Committee Meeting</a:t>
            </a:r>
          </a:p>
        </p:txBody>
      </p:sp>
      <p:sp>
        <p:nvSpPr>
          <p:cNvPr id="4" name="Slide Number Placeholder 3"/>
          <p:cNvSpPr>
            <a:spLocks noGrp="1"/>
          </p:cNvSpPr>
          <p:nvPr>
            <p:ph type="sldNum" sz="quarter" idx="14"/>
          </p:nvPr>
        </p:nvSpPr>
        <p:spPr/>
        <p:txBody>
          <a:bodyPr/>
          <a:lstStyle/>
          <a:p>
            <a:fld id="{D80659BF-CB79-4A8E-8A5E-9707540CF6F7}" type="slidenum">
              <a:rPr lang="en-US" smtClean="0"/>
              <a:pPr/>
              <a:t>‹#›</a:t>
            </a:fld>
            <a:endParaRPr lang="en-US"/>
          </a:p>
        </p:txBody>
      </p:sp>
      <p:cxnSp>
        <p:nvCxnSpPr>
          <p:cNvPr id="10" name="RuleLine - Mid">
            <a:extLst>
              <a:ext uri="{FF2B5EF4-FFF2-40B4-BE49-F238E27FC236}">
                <a16:creationId xmlns:a16="http://schemas.microsoft.com/office/drawing/2014/main" id="{A2F26D7C-0778-46C9-AAF3-41CE168AE71B}"/>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a:extLst>
              <a:ext uri="{FF2B5EF4-FFF2-40B4-BE49-F238E27FC236}">
                <a16:creationId xmlns:a16="http://schemas.microsoft.com/office/drawing/2014/main" id="{52A7BB94-EF22-4A82-B865-8941D5A92F34}"/>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23862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 Right A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396509" y="457201"/>
            <a:ext cx="6322291" cy="5562597"/>
          </a:xfrm>
        </p:spPr>
        <p:txBody>
          <a:bodyPr/>
          <a:lstStyle>
            <a:lvl1pPr>
              <a:defRPr>
                <a:solidFill>
                  <a:schemeClr val="tx2"/>
                </a:solidFill>
              </a:defRPr>
            </a:lvl1pPr>
            <a:lvl2pPr>
              <a:defRPr b="1" baseline="0">
                <a:solidFill>
                  <a:schemeClr val="tx2"/>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a:xfrm>
            <a:off x="660400" y="457202"/>
            <a:ext cx="3124201" cy="2057400"/>
          </a:xfrm>
        </p:spPr>
        <p:txBody>
          <a:bodyPr/>
          <a:lstStyle>
            <a:lvl1pPr>
              <a:defRPr>
                <a:solidFill>
                  <a:schemeClr val="tx2"/>
                </a:solidFill>
              </a:defRPr>
            </a:lvl1pPr>
          </a:lstStyle>
          <a:p>
            <a:r>
              <a:rPr lang="en-US"/>
              <a:t>Click to add title</a:t>
            </a:r>
          </a:p>
        </p:txBody>
      </p:sp>
      <p:cxnSp>
        <p:nvCxnSpPr>
          <p:cNvPr id="14"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 Left, Mid"/>
          <p:cNvSpPr>
            <a:spLocks noGrp="1"/>
          </p:cNvSpPr>
          <p:nvPr>
            <p:ph type="body" sz="quarter" idx="12" hasCustomPrompt="1"/>
          </p:nvPr>
        </p:nvSpPr>
        <p:spPr>
          <a:xfrm>
            <a:off x="660401" y="3200400"/>
            <a:ext cx="3124199" cy="2819399"/>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15" name="RuleLine - Mid">
            <a:extLst>
              <a:ext uri="{FF2B5EF4-FFF2-40B4-BE49-F238E27FC236}">
                <a16:creationId xmlns:a16="http://schemas.microsoft.com/office/drawing/2014/main" id="{FBB51436-72EC-453B-A1F8-3B3CC1F0E03E}"/>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a:extLst>
              <a:ext uri="{FF2B5EF4-FFF2-40B4-BE49-F238E27FC236}">
                <a16:creationId xmlns:a16="http://schemas.microsoft.com/office/drawing/2014/main" id="{FF4C77C1-7926-4938-850A-E8BAFA78A04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34469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 Right A_Split">
    <p:bg>
      <p:bgRef idx="1001">
        <a:schemeClr val="bg2"/>
      </p:bgRef>
    </p:bg>
    <p:spTree>
      <p:nvGrpSpPr>
        <p:cNvPr id="1" name=""/>
        <p:cNvGrpSpPr/>
        <p:nvPr/>
      </p:nvGrpSpPr>
      <p:grpSpPr>
        <a:xfrm>
          <a:off x="0" y="0"/>
          <a:ext cx="0" cy="0"/>
          <a:chOff x="0" y="0"/>
          <a:chExt cx="0" cy="0"/>
        </a:xfrm>
      </p:grpSpPr>
      <p:sp>
        <p:nvSpPr>
          <p:cNvPr id="18" name="Rectangle 17"/>
          <p:cNvSpPr/>
          <p:nvPr/>
        </p:nvSpPr>
        <p:spPr>
          <a:xfrm>
            <a:off x="4172988" y="0"/>
            <a:ext cx="7206212"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Placeholder - Top"/>
          <p:cNvSpPr>
            <a:spLocks noGrp="1"/>
          </p:cNvSpPr>
          <p:nvPr>
            <p:ph type="title" hasCustomPrompt="1"/>
          </p:nvPr>
        </p:nvSpPr>
        <p:spPr>
          <a:xfrm>
            <a:off x="660401" y="457201"/>
            <a:ext cx="3124200" cy="2057400"/>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1" y="3200400"/>
            <a:ext cx="3124200"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15" name="Freeform 14"/>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3" name="Footer Placeholder 2"/>
          <p:cNvSpPr>
            <a:spLocks noGrp="1"/>
          </p:cNvSpPr>
          <p:nvPr>
            <p:ph type="ftr" sz="quarter" idx="13"/>
          </p:nvPr>
        </p:nvSpPr>
        <p:spPr/>
        <p:txBody>
          <a:bodyPr/>
          <a:lstStyle/>
          <a:p>
            <a:r>
              <a:rPr lang="en-US"/>
              <a:t>EWU August Steering Committee Meeting</a:t>
            </a:r>
          </a:p>
        </p:txBody>
      </p:sp>
      <p:sp>
        <p:nvSpPr>
          <p:cNvPr id="4" name="Slide Number Placeholder 3"/>
          <p:cNvSpPr>
            <a:spLocks noGrp="1"/>
          </p:cNvSpPr>
          <p:nvPr>
            <p:ph type="sldNum" sz="quarter" idx="14"/>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5" hasCustomPrompt="1"/>
          </p:nvPr>
        </p:nvSpPr>
        <p:spPr>
          <a:xfrm>
            <a:off x="4545106" y="457200"/>
            <a:ext cx="6173694" cy="5562600"/>
          </a:xfrm>
        </p:spPr>
        <p:txBody>
          <a:bodyPr/>
          <a:lstStyle>
            <a:lvl1pPr>
              <a:lnSpc>
                <a:spcPct val="110000"/>
              </a:lnSpc>
              <a:spcBef>
                <a:spcPts val="0"/>
              </a:spcBef>
              <a:spcAft>
                <a:spcPts val="600"/>
              </a:spcAft>
              <a:defRPr sz="1800">
                <a:solidFill>
                  <a:schemeClr val="bg2"/>
                </a:solidFill>
              </a:defRPr>
            </a:lvl1pPr>
            <a:lvl2pPr>
              <a:lnSpc>
                <a:spcPct val="110000"/>
              </a:lnSpc>
              <a:spcBef>
                <a:spcPts val="0"/>
              </a:spcBef>
              <a:spcAft>
                <a:spcPts val="600"/>
              </a:spcAft>
              <a:defRPr sz="1800" b="1" baseline="0">
                <a:solidFill>
                  <a:schemeClr val="accent5"/>
                </a:solidFill>
              </a:defRPr>
            </a:lvl2pPr>
            <a:lvl3pPr>
              <a:lnSpc>
                <a:spcPct val="110000"/>
              </a:lnSpc>
              <a:spcBef>
                <a:spcPts val="0"/>
              </a:spcBef>
              <a:spcAft>
                <a:spcPts val="600"/>
              </a:spcAft>
              <a:defRPr sz="1800">
                <a:solidFill>
                  <a:schemeClr val="bg1"/>
                </a:solidFill>
              </a:defRPr>
            </a:lvl3pPr>
            <a:lvl4pPr marL="230188" indent="-230188">
              <a:lnSpc>
                <a:spcPct val="110000"/>
              </a:lnSpc>
              <a:spcBef>
                <a:spcPts val="0"/>
              </a:spcBef>
              <a:spcAft>
                <a:spcPts val="600"/>
              </a:spcAft>
              <a:buClr>
                <a:schemeClr val="accent5"/>
              </a:buClr>
              <a:buFont typeface="Arial" panose="020B0604020202020204" pitchFamily="34" charset="0"/>
              <a:buChar char="•"/>
              <a:defRPr sz="1800">
                <a:solidFill>
                  <a:schemeClr val="bg1"/>
                </a:solidFill>
              </a:defRPr>
            </a:lvl4pPr>
            <a:lvl5pPr marL="460375" indent="-228600">
              <a:lnSpc>
                <a:spcPct val="110000"/>
              </a:lnSpc>
              <a:spcBef>
                <a:spcPts val="0"/>
              </a:spcBef>
              <a:spcAft>
                <a:spcPts val="600"/>
              </a:spcAft>
              <a:buClr>
                <a:schemeClr val="accent5"/>
              </a:buClr>
              <a:buFont typeface="Arial" panose="020B0604020202020204" pitchFamily="34" charset="0"/>
              <a:buChar char="•"/>
              <a:defRPr sz="1800">
                <a:solidFill>
                  <a:schemeClr val="bg1"/>
                </a:solidFill>
              </a:defRPr>
            </a:lvl5pPr>
            <a:lvl6pPr marL="690563" indent="-233363">
              <a:lnSpc>
                <a:spcPct val="110000"/>
              </a:lnSpc>
              <a:spcBef>
                <a:spcPts val="0"/>
              </a:spcBef>
              <a:spcAft>
                <a:spcPts val="600"/>
              </a:spcAft>
              <a:buClr>
                <a:schemeClr val="accent5"/>
              </a:buClr>
              <a:buFont typeface="Arial" panose="020B0604020202020204" pitchFamily="34" charset="0"/>
              <a:buChar char="•"/>
              <a:defRPr sz="1800">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4" name="RuleLine - Mid">
            <a:extLst>
              <a:ext uri="{FF2B5EF4-FFF2-40B4-BE49-F238E27FC236}">
                <a16:creationId xmlns:a16="http://schemas.microsoft.com/office/drawing/2014/main" id="{8011332B-EC08-484A-BB95-274DDE455FB2}"/>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Mid" hidden="1">
            <a:extLst>
              <a:ext uri="{FF2B5EF4-FFF2-40B4-BE49-F238E27FC236}">
                <a16:creationId xmlns:a16="http://schemas.microsoft.com/office/drawing/2014/main" id="{EB702F31-526B-4FA6-B73E-805741E8EFC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3359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ontent - Left A">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7595058" y="457202"/>
            <a:ext cx="3123741" cy="2057400"/>
          </a:xfrm>
        </p:spPr>
        <p:txBody>
          <a:bodyPr/>
          <a:lstStyle>
            <a:lvl1pPr>
              <a:defRPr/>
            </a:lvl1pPr>
          </a:lstStyle>
          <a:p>
            <a:r>
              <a:rPr lang="en-US"/>
              <a:t>Click to add title</a:t>
            </a:r>
          </a:p>
        </p:txBody>
      </p:sp>
      <p:cxnSp>
        <p:nvCxnSpPr>
          <p:cNvPr id="14"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 Left, Mid"/>
          <p:cNvSpPr>
            <a:spLocks noGrp="1"/>
          </p:cNvSpPr>
          <p:nvPr>
            <p:ph type="body" sz="quarter" idx="12"/>
          </p:nvPr>
        </p:nvSpPr>
        <p:spPr>
          <a:xfrm>
            <a:off x="7594600" y="3200399"/>
            <a:ext cx="3124200" cy="2819401"/>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Text Placeholder"/>
          <p:cNvSpPr>
            <a:spLocks noGrp="1"/>
          </p:cNvSpPr>
          <p:nvPr>
            <p:ph idx="1" hasCustomPrompt="1"/>
          </p:nvPr>
        </p:nvSpPr>
        <p:spPr>
          <a:xfrm>
            <a:off x="660400" y="457202"/>
            <a:ext cx="6323012" cy="5562598"/>
          </a:xfrm>
          <a:prstGeom prst="rect">
            <a:avLst/>
          </a:prstGeom>
        </p:spPr>
        <p:txBody>
          <a:bodyPr vert="horz" lIns="0" tIns="0" rIns="0" bIns="0" rtlCol="0">
            <a:noAutofit/>
          </a:bodyPr>
          <a:lstStyle>
            <a:lvl1pPr>
              <a:defRPr>
                <a:solidFill>
                  <a:schemeClr val="tx2"/>
                </a:solidFill>
              </a:defRPr>
            </a:lvl1pPr>
            <a:lvl2pPr>
              <a:defRPr b="1" baseline="0">
                <a:solidFill>
                  <a:schemeClr val="accent5"/>
                </a:solidFill>
              </a:defRPr>
            </a:lvl2pPr>
            <a:lvl4pPr>
              <a:buClr>
                <a:schemeClr val="accent5"/>
              </a:buClr>
              <a:defRPr/>
            </a:lvl4pPr>
            <a:lvl5pPr>
              <a:buClr>
                <a:schemeClr val="accent5"/>
              </a:buClr>
              <a:defRPr/>
            </a:lvl5pPr>
            <a:lvl6pPr marL="690563" indent="-233363">
              <a:buClr>
                <a:schemeClr val="accent5"/>
              </a:buClr>
              <a:tabLst/>
              <a:defRPr/>
            </a:lvl6pPr>
          </a:lstStyle>
          <a:p>
            <a:pPr lvl="0"/>
            <a:r>
              <a:rPr lang="en-US"/>
              <a:t>Header 1</a:t>
            </a:r>
          </a:p>
          <a:p>
            <a:pPr lvl="1"/>
            <a:r>
              <a:rPr lang="en-US"/>
              <a:t>Header 2</a:t>
            </a:r>
          </a:p>
          <a:p>
            <a:pPr lvl="2"/>
            <a:r>
              <a:rPr lang="en-US"/>
              <a:t>Body copy</a:t>
            </a:r>
          </a:p>
          <a:p>
            <a:pPr lvl="3"/>
            <a:r>
              <a:rPr lang="en-US"/>
              <a:t>List 1</a:t>
            </a:r>
          </a:p>
          <a:p>
            <a:pPr lvl="4"/>
            <a:r>
              <a:rPr lang="en-US"/>
              <a:t>List 2</a:t>
            </a:r>
          </a:p>
          <a:p>
            <a:pPr lvl="5"/>
            <a:r>
              <a:rPr lang="en-US"/>
              <a:t>List 3</a:t>
            </a:r>
          </a:p>
        </p:txBody>
      </p:sp>
      <p:sp>
        <p:nvSpPr>
          <p:cNvPr id="3" name="Footer Placeholder 2"/>
          <p:cNvSpPr>
            <a:spLocks noGrp="1"/>
          </p:cNvSpPr>
          <p:nvPr>
            <p:ph type="ftr" sz="quarter" idx="13"/>
          </p:nvPr>
        </p:nvSpPr>
        <p:spPr/>
        <p:txBody>
          <a:bodyPr/>
          <a:lstStyle/>
          <a:p>
            <a:r>
              <a:rPr lang="en-US"/>
              <a:t>EWU August Steering Committee Meeting</a:t>
            </a:r>
          </a:p>
        </p:txBody>
      </p:sp>
      <p:sp>
        <p:nvSpPr>
          <p:cNvPr id="4" name="Slide Number Placeholder 3"/>
          <p:cNvSpPr>
            <a:spLocks noGrp="1"/>
          </p:cNvSpPr>
          <p:nvPr>
            <p:ph type="sldNum" sz="quarter" idx="14"/>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3" name="RuleLine - Mid"/>
          <p:cNvCxnSpPr/>
          <p:nvPr/>
        </p:nvCxnSpPr>
        <p:spPr>
          <a:xfrm>
            <a:off x="7594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a:extLst>
              <a:ext uri="{FF2B5EF4-FFF2-40B4-BE49-F238E27FC236}">
                <a16:creationId xmlns:a16="http://schemas.microsoft.com/office/drawing/2014/main" id="{ABC95C29-E7D2-473A-A5F5-70FD21F2CBBE}"/>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94272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tent - Left A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457201"/>
            <a:ext cx="6322291"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solidFill>
                  <a:schemeClr val="tx1"/>
                </a:solidFill>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a:xfrm>
            <a:off x="7594599" y="457202"/>
            <a:ext cx="3124201" cy="2057400"/>
          </a:xfrm>
        </p:spPr>
        <p:txBody>
          <a:bodyPr/>
          <a:lstStyle>
            <a:lvl1pPr>
              <a:defRPr>
                <a:solidFill>
                  <a:schemeClr val="tx2"/>
                </a:solidFill>
              </a:defRPr>
            </a:lvl1pPr>
          </a:lstStyle>
          <a:p>
            <a:r>
              <a:rPr lang="en-US"/>
              <a:t>Click to add title</a:t>
            </a:r>
          </a:p>
        </p:txBody>
      </p:sp>
      <p:cxnSp>
        <p:nvCxnSpPr>
          <p:cNvPr id="14"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 Left, Mid"/>
          <p:cNvSpPr>
            <a:spLocks noGrp="1"/>
          </p:cNvSpPr>
          <p:nvPr>
            <p:ph type="body" sz="quarter" idx="12" hasCustomPrompt="1"/>
          </p:nvPr>
        </p:nvSpPr>
        <p:spPr>
          <a:xfrm>
            <a:off x="7594600" y="3200400"/>
            <a:ext cx="3124199" cy="2819399"/>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5" name="Freeform 14"/>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6" name="RuleLine - Mid"/>
          <p:cNvCxnSpPr/>
          <p:nvPr/>
        </p:nvCxnSpPr>
        <p:spPr>
          <a:xfrm>
            <a:off x="7594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a:extLst>
              <a:ext uri="{FF2B5EF4-FFF2-40B4-BE49-F238E27FC236}">
                <a16:creationId xmlns:a16="http://schemas.microsoft.com/office/drawing/2014/main" id="{C7A2E63F-23DE-4F4E-8B44-A9886E1C1C96}"/>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52654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tent - Left A_Split">
    <p:bg>
      <p:bgRef idx="1001">
        <a:schemeClr val="bg2"/>
      </p:bgRef>
    </p:bg>
    <p:spTree>
      <p:nvGrpSpPr>
        <p:cNvPr id="1" name=""/>
        <p:cNvGrpSpPr/>
        <p:nvPr/>
      </p:nvGrpSpPr>
      <p:grpSpPr>
        <a:xfrm>
          <a:off x="0" y="0"/>
          <a:ext cx="0" cy="0"/>
          <a:chOff x="0" y="0"/>
          <a:chExt cx="0" cy="0"/>
        </a:xfrm>
      </p:grpSpPr>
      <p:sp>
        <p:nvSpPr>
          <p:cNvPr id="18" name="Rectangle 17"/>
          <p:cNvSpPr/>
          <p:nvPr/>
        </p:nvSpPr>
        <p:spPr>
          <a:xfrm>
            <a:off x="0" y="0"/>
            <a:ext cx="7206212"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Placeholder - Top"/>
          <p:cNvSpPr>
            <a:spLocks noGrp="1"/>
          </p:cNvSpPr>
          <p:nvPr>
            <p:ph type="title" hasCustomPrompt="1"/>
          </p:nvPr>
        </p:nvSpPr>
        <p:spPr>
          <a:xfrm>
            <a:off x="7594600" y="457201"/>
            <a:ext cx="3124200" cy="2057400"/>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7594600" y="3200400"/>
            <a:ext cx="3124200"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15" name="Freeform 14"/>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3" name="Footer Placeholder 2"/>
          <p:cNvSpPr>
            <a:spLocks noGrp="1"/>
          </p:cNvSpPr>
          <p:nvPr>
            <p:ph type="ftr" sz="quarter" idx="13"/>
          </p:nvPr>
        </p:nvSpPr>
        <p:spPr/>
        <p:txBody>
          <a:bodyPr/>
          <a:lstStyle/>
          <a:p>
            <a:r>
              <a:rPr lang="en-US"/>
              <a:t>EWU August Steering Committee Meeting</a:t>
            </a:r>
          </a:p>
        </p:txBody>
      </p:sp>
      <p:sp>
        <p:nvSpPr>
          <p:cNvPr id="4" name="Slide Number Placeholder 3"/>
          <p:cNvSpPr>
            <a:spLocks noGrp="1"/>
          </p:cNvSpPr>
          <p:nvPr>
            <p:ph type="sldNum" sz="quarter" idx="14"/>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5" hasCustomPrompt="1"/>
          </p:nvPr>
        </p:nvSpPr>
        <p:spPr>
          <a:xfrm>
            <a:off x="671033" y="457200"/>
            <a:ext cx="6173694" cy="5562600"/>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30188" indent="-230188">
              <a:buClr>
                <a:schemeClr val="accent5"/>
              </a:buClr>
              <a:buFont typeface="Arial" panose="020B0604020202020204" pitchFamily="34" charset="0"/>
              <a:buChar char="•"/>
              <a:defRPr>
                <a:solidFill>
                  <a:schemeClr val="bg1"/>
                </a:solidFill>
              </a:defRPr>
            </a:lvl4pPr>
            <a:lvl5pPr marL="460375" indent="-228600">
              <a:buClr>
                <a:schemeClr val="accent5"/>
              </a:buClr>
              <a:buFont typeface="Arial" panose="020B0604020202020204" pitchFamily="34" charset="0"/>
              <a:buChar char="•"/>
              <a:defRPr>
                <a:solidFill>
                  <a:schemeClr val="bg1"/>
                </a:solidFill>
              </a:defRPr>
            </a:lvl5pPr>
            <a:lvl6pPr marL="690563" indent="-233363">
              <a:buClr>
                <a:schemeClr val="accent5"/>
              </a:buClr>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6" name="RuleLine - Mid"/>
          <p:cNvCxnSpPr/>
          <p:nvPr/>
        </p:nvCxnSpPr>
        <p:spPr>
          <a:xfrm>
            <a:off x="7594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Mid" hidden="1">
            <a:extLst>
              <a:ext uri="{FF2B5EF4-FFF2-40B4-BE49-F238E27FC236}">
                <a16:creationId xmlns:a16="http://schemas.microsoft.com/office/drawing/2014/main" id="{B2D3BB0A-AA88-4156-BC73-96F4D61C6A3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5067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 Right B">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1" y="457201"/>
            <a:ext cx="5029199" cy="2057399"/>
          </a:xfrm>
        </p:spPr>
        <p:txBody>
          <a:bodyPr/>
          <a:lstStyle>
            <a:lvl1pPr>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p:nvPr>
        </p:nvSpPr>
        <p:spPr>
          <a:xfrm>
            <a:off x="660401" y="3200400"/>
            <a:ext cx="5029200" cy="2819400"/>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Content Placeholder 9"/>
          <p:cNvSpPr>
            <a:spLocks noGrp="1"/>
          </p:cNvSpPr>
          <p:nvPr>
            <p:ph sz="quarter" idx="15" hasCustomPrompt="1"/>
          </p:nvPr>
        </p:nvSpPr>
        <p:spPr>
          <a:xfrm>
            <a:off x="6135867" y="457200"/>
            <a:ext cx="4582933" cy="55626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4pPr>
            <a:lvl5pPr marL="460375" marR="0" indent="-228600"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5pPr>
            <a:lvl6pPr marL="690563" marR="0" indent="-233363" algn="l" defTabSz="884964" rtl="0" eaLnBrk="1" fontAlgn="auto" latinLnBrk="0" hangingPunct="1">
              <a:lnSpc>
                <a:spcPct val="100000"/>
              </a:lnSpc>
              <a:spcBef>
                <a:spcPts val="484"/>
              </a:spcBef>
              <a:spcAft>
                <a:spcPts val="0"/>
              </a:spcAft>
              <a:buClr>
                <a:schemeClr val="accent5"/>
              </a:buClr>
              <a:buSzTx/>
              <a:buFont typeface="Arial" charset="0"/>
              <a:buChar cha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endParaRPr kumimoji="0" lang="en-US" sz="2400" b="0" i="0" u="none" strike="noStrike" kern="1200" cap="none" spc="0" normalizeH="0" baseline="0" noProof="0">
              <a:ln>
                <a:noFill/>
              </a:ln>
              <a:solidFill>
                <a:srgbClr val="0E3837"/>
              </a:solidFill>
              <a:effectLst/>
              <a:uLnTx/>
              <a:uFillTx/>
              <a:latin typeface="+mn-lt"/>
              <a:ea typeface="+mn-ea"/>
              <a:cs typeface="+mn-cs"/>
            </a:endParaRP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12" name="RuleLine - Mid">
            <a:extLst>
              <a:ext uri="{FF2B5EF4-FFF2-40B4-BE49-F238E27FC236}">
                <a16:creationId xmlns:a16="http://schemas.microsoft.com/office/drawing/2014/main" id="{54EC0C49-85E0-47B9-BF62-AACAB13214B2}"/>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C364403A-BAB8-469A-9E1B-168BE1A8A8F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2293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 Right B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0" y="457201"/>
            <a:ext cx="5029199" cy="2057399"/>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0" y="3200400"/>
            <a:ext cx="5029199"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solidFill>
                  <a:schemeClr val="tx1"/>
                </a:solidFill>
              </a:defRPr>
            </a:lvl4pPr>
            <a:lvl5pPr>
              <a:buClr>
                <a:schemeClr val="accent3"/>
              </a:buClr>
              <a:defRPr>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135867" y="457201"/>
            <a:ext cx="4582934"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Mid">
            <a:extLst>
              <a:ext uri="{FF2B5EF4-FFF2-40B4-BE49-F238E27FC236}">
                <a16:creationId xmlns:a16="http://schemas.microsoft.com/office/drawing/2014/main" id="{BC522425-C2DC-4D07-8A5B-244D4F4A3556}"/>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Mid" hidden="1">
            <a:extLst>
              <a:ext uri="{FF2B5EF4-FFF2-40B4-BE49-F238E27FC236}">
                <a16:creationId xmlns:a16="http://schemas.microsoft.com/office/drawing/2014/main" id="{68697BCD-E272-4537-A2A7-D45D58F9EC2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26191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 Right B_Split">
    <p:bg>
      <p:bgRef idx="1001">
        <a:schemeClr val="bg2"/>
      </p:bgRef>
    </p:bg>
    <p:spTree>
      <p:nvGrpSpPr>
        <p:cNvPr id="1" name=""/>
        <p:cNvGrpSpPr/>
        <p:nvPr/>
      </p:nvGrpSpPr>
      <p:grpSpPr>
        <a:xfrm>
          <a:off x="0" y="0"/>
          <a:ext cx="0" cy="0"/>
          <a:chOff x="0" y="0"/>
          <a:chExt cx="0" cy="0"/>
        </a:xfrm>
      </p:grpSpPr>
      <p:sp>
        <p:nvSpPr>
          <p:cNvPr id="15" name="Rectangle 14"/>
          <p:cNvSpPr/>
          <p:nvPr/>
        </p:nvSpPr>
        <p:spPr>
          <a:xfrm>
            <a:off x="5689600" y="0"/>
            <a:ext cx="5696030"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buClr>
                <a:schemeClr val="accent5">
                  <a:lumMod val="90000"/>
                  <a:lumOff val="10000"/>
                </a:schemeClr>
              </a:buClr>
            </a:pPr>
            <a:endParaRPr lang="en-US"/>
          </a:p>
        </p:txBody>
      </p:sp>
      <p:sp>
        <p:nvSpPr>
          <p:cNvPr id="2" name="Title Placeholder - Top"/>
          <p:cNvSpPr>
            <a:spLocks noGrp="1"/>
          </p:cNvSpPr>
          <p:nvPr>
            <p:ph type="title" hasCustomPrompt="1"/>
          </p:nvPr>
        </p:nvSpPr>
        <p:spPr>
          <a:xfrm>
            <a:off x="660401" y="457201"/>
            <a:ext cx="4582932" cy="2057399"/>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0" y="3200400"/>
            <a:ext cx="4582933"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16" name="Content Placeholder 9"/>
          <p:cNvSpPr>
            <a:spLocks noGrp="1"/>
          </p:cNvSpPr>
          <p:nvPr>
            <p:ph sz="quarter" idx="15" hasCustomPrompt="1"/>
          </p:nvPr>
        </p:nvSpPr>
        <p:spPr>
          <a:xfrm>
            <a:off x="6142297" y="457200"/>
            <a:ext cx="4576503" cy="5562600"/>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30188" indent="-230188">
              <a:buClr>
                <a:schemeClr val="accent5"/>
              </a:buClr>
              <a:buFont typeface="Arial" panose="020B0604020202020204" pitchFamily="34" charset="0"/>
              <a:buChar char="•"/>
              <a:defRPr>
                <a:solidFill>
                  <a:schemeClr val="bg1"/>
                </a:solidFill>
              </a:defRPr>
            </a:lvl4pPr>
            <a:lvl5pPr marL="460375" indent="-228600">
              <a:buClr>
                <a:schemeClr val="accent5"/>
              </a:buClr>
              <a:buFont typeface="Arial" panose="020B0604020202020204" pitchFamily="34" charset="0"/>
              <a:buChar char="•"/>
              <a:defRPr>
                <a:solidFill>
                  <a:schemeClr val="bg1"/>
                </a:solidFill>
              </a:defRPr>
            </a:lvl5pPr>
            <a:lvl6pPr marL="690563" indent="-227013">
              <a:buClr>
                <a:schemeClr val="accent5"/>
              </a:buClr>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10" name="RuleLine - Mid">
            <a:extLst>
              <a:ext uri="{FF2B5EF4-FFF2-40B4-BE49-F238E27FC236}">
                <a16:creationId xmlns:a16="http://schemas.microsoft.com/office/drawing/2014/main" id="{A1BC3C99-AC0A-44DE-907D-C3255ECF2464}"/>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Mid" hidden="1">
            <a:extLst>
              <a:ext uri="{FF2B5EF4-FFF2-40B4-BE49-F238E27FC236}">
                <a16:creationId xmlns:a16="http://schemas.microsoft.com/office/drawing/2014/main" id="{7542B6E3-D6AF-4EAF-9B93-E977F3DC7DE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Freeform 8">
            <a:extLst>
              <a:ext uri="{FF2B5EF4-FFF2-40B4-BE49-F238E27FC236}">
                <a16:creationId xmlns:a16="http://schemas.microsoft.com/office/drawing/2014/main" id="{C3FA646D-E716-C891-1076-A64191178E7F}"/>
              </a:ext>
            </a:extLst>
          </p:cNvPr>
          <p:cNvSpPr>
            <a:spLocks noChangeAspect="1" noEditPoints="1"/>
          </p:cNvSpPr>
          <p:nvPr userDrawn="1"/>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Tree>
    <p:extLst>
      <p:ext uri="{BB962C8B-B14F-4D97-AF65-F5344CB8AC3E}">
        <p14:creationId xmlns:p14="http://schemas.microsoft.com/office/powerpoint/2010/main" val="25514260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tent - Left B">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5689600" y="457201"/>
            <a:ext cx="5029199" cy="2057399"/>
          </a:xfrm>
        </p:spPr>
        <p:txBody>
          <a:bodyPr/>
          <a:lstStyle>
            <a:lvl1pPr>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p:nvPr>
        </p:nvSpPr>
        <p:spPr>
          <a:xfrm>
            <a:off x="5689600" y="3200400"/>
            <a:ext cx="5029200" cy="2819400"/>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Content Placeholder 9"/>
          <p:cNvSpPr>
            <a:spLocks noGrp="1"/>
          </p:cNvSpPr>
          <p:nvPr>
            <p:ph sz="quarter" idx="15" hasCustomPrompt="1"/>
          </p:nvPr>
        </p:nvSpPr>
        <p:spPr>
          <a:xfrm>
            <a:off x="660400" y="457200"/>
            <a:ext cx="4582933" cy="55626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baseline="0">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4pPr>
            <a:lvl5pPr marL="460375" marR="0" indent="-228600"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5pPr>
            <a:lvl6pPr marL="690563" marR="0" indent="-233363"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endParaRPr kumimoji="0" lang="en-US" sz="2400" b="0" i="0" u="none" strike="noStrike" kern="1200" cap="none" spc="0" normalizeH="0" baseline="0" noProof="0">
              <a:ln>
                <a:noFill/>
              </a:ln>
              <a:solidFill>
                <a:srgbClr val="0E3837"/>
              </a:solidFill>
              <a:effectLst/>
              <a:uLnTx/>
              <a:uFillTx/>
              <a:latin typeface="+mn-lt"/>
              <a:ea typeface="+mn-ea"/>
              <a:cs typeface="+mn-cs"/>
            </a:endParaRP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9" name="Freeform 8"/>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0" name="RuleLine - Mid"/>
          <p:cNvCxnSpPr/>
          <p:nvPr/>
        </p:nvCxnSpPr>
        <p:spPr>
          <a:xfrm>
            <a:off x="5689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25D9A592-48C6-4AF3-9E6B-F6613D1B3B8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2016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ontent - Left B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5689600" y="457201"/>
            <a:ext cx="5029199" cy="2057399"/>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5689600" y="3200400"/>
            <a:ext cx="5029199" cy="28194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solidFill>
                  <a:schemeClr val="tx1"/>
                </a:solidFill>
              </a:defRPr>
            </a:lvl4pPr>
            <a:lvl5pPr>
              <a:buClr>
                <a:schemeClr val="accent3"/>
              </a:buClr>
              <a:defRPr>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457201"/>
            <a:ext cx="4582934"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9" name="Freeform 8"/>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0" name="RuleLine - Mid"/>
          <p:cNvCxnSpPr/>
          <p:nvPr/>
        </p:nvCxnSpPr>
        <p:spPr>
          <a:xfrm>
            <a:off x="56896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Mid" hidden="1">
            <a:extLst>
              <a:ext uri="{FF2B5EF4-FFF2-40B4-BE49-F238E27FC236}">
                <a16:creationId xmlns:a16="http://schemas.microsoft.com/office/drawing/2014/main" id="{CE825C6B-F669-4743-91EE-8B95C5F9259D}"/>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1763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ontent - Left B_Split">
    <p:bg>
      <p:bgRef idx="1001">
        <a:schemeClr val="bg2"/>
      </p:bgRef>
    </p:bg>
    <p:spTree>
      <p:nvGrpSpPr>
        <p:cNvPr id="1" name=""/>
        <p:cNvGrpSpPr/>
        <p:nvPr/>
      </p:nvGrpSpPr>
      <p:grpSpPr>
        <a:xfrm>
          <a:off x="0" y="0"/>
          <a:ext cx="0" cy="0"/>
          <a:chOff x="0" y="0"/>
          <a:chExt cx="0" cy="0"/>
        </a:xfrm>
      </p:grpSpPr>
      <p:sp>
        <p:nvSpPr>
          <p:cNvPr id="15" name="Rectangle 14"/>
          <p:cNvSpPr/>
          <p:nvPr/>
        </p:nvSpPr>
        <p:spPr>
          <a:xfrm>
            <a:off x="5683170" y="0"/>
            <a:ext cx="5696030"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buClr>
                <a:schemeClr val="accent5">
                  <a:lumMod val="90000"/>
                  <a:lumOff val="10000"/>
                </a:schemeClr>
              </a:buClr>
            </a:pPr>
            <a:endParaRPr lang="en-US"/>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2" name="RuleLine - Mid"/>
          <p:cNvCxnSpPr/>
          <p:nvPr/>
        </p:nvCxnSpPr>
        <p:spPr>
          <a:xfrm>
            <a:off x="61468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Content Placeholder 9"/>
          <p:cNvSpPr>
            <a:spLocks noGrp="1"/>
          </p:cNvSpPr>
          <p:nvPr>
            <p:ph sz="quarter" idx="18" hasCustomPrompt="1"/>
          </p:nvPr>
        </p:nvSpPr>
        <p:spPr>
          <a:xfrm>
            <a:off x="660400" y="439445"/>
            <a:ext cx="4582934"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solidFill>
                  <a:schemeClr val="tx1"/>
                </a:solidFill>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7" name="Title Placeholder - Top"/>
          <p:cNvSpPr>
            <a:spLocks noGrp="1"/>
          </p:cNvSpPr>
          <p:nvPr>
            <p:ph type="title" hasCustomPrompt="1"/>
          </p:nvPr>
        </p:nvSpPr>
        <p:spPr>
          <a:xfrm>
            <a:off x="6134986" y="457201"/>
            <a:ext cx="4583813" cy="2057399"/>
          </a:xfrm>
        </p:spPr>
        <p:txBody>
          <a:bodyPr/>
          <a:lstStyle>
            <a:lvl1pPr>
              <a:defRPr>
                <a:solidFill>
                  <a:schemeClr val="accent1"/>
                </a:solidFill>
              </a:defRPr>
            </a:lvl1pPr>
          </a:lstStyle>
          <a:p>
            <a:r>
              <a:rPr lang="en-US"/>
              <a:t>Click to add title</a:t>
            </a:r>
          </a:p>
        </p:txBody>
      </p:sp>
      <p:sp>
        <p:nvSpPr>
          <p:cNvPr id="28" name="Text Placeholder - Left, Mid"/>
          <p:cNvSpPr>
            <a:spLocks noGrp="1"/>
          </p:cNvSpPr>
          <p:nvPr>
            <p:ph type="body" sz="quarter" idx="12" hasCustomPrompt="1"/>
          </p:nvPr>
        </p:nvSpPr>
        <p:spPr>
          <a:xfrm>
            <a:off x="6134986" y="3200400"/>
            <a:ext cx="4583814" cy="2819400"/>
          </a:xfrm>
        </p:spPr>
        <p:txBody>
          <a:bodyPr/>
          <a:lstStyle>
            <a:lvl1pPr>
              <a:lnSpc>
                <a:spcPct val="100000"/>
              </a:lnSpc>
              <a:spcBef>
                <a:spcPts val="0"/>
              </a:spcBef>
              <a:spcAft>
                <a:spcPts val="1000"/>
              </a:spcAft>
              <a:defRPr sz="1800" baseline="0">
                <a:solidFill>
                  <a:schemeClr val="accent1"/>
                </a:solidFill>
                <a:latin typeface="+mn-lt"/>
              </a:defRPr>
            </a:lvl1pPr>
            <a:lvl3pPr>
              <a:defRPr>
                <a:solidFill>
                  <a:schemeClr val="bg1"/>
                </a:solidFill>
              </a:defRPr>
            </a:lvl3pPr>
            <a:lvl4pPr>
              <a:defRPr>
                <a:solidFill>
                  <a:schemeClr val="bg1"/>
                </a:solidFill>
              </a:defRPr>
            </a:lvl4pPr>
            <a:lvl5pPr>
              <a:defRPr>
                <a:solidFill>
                  <a:schemeClr val="bg1"/>
                </a:solidFill>
              </a:defRPr>
            </a:lvl5pPr>
            <a:lvl6pPr marL="690563" indent="-233363">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cxnSp>
        <p:nvCxnSpPr>
          <p:cNvPr id="14" name="RuleLine - Mid" hidden="1">
            <a:extLst>
              <a:ext uri="{FF2B5EF4-FFF2-40B4-BE49-F238E27FC236}">
                <a16:creationId xmlns:a16="http://schemas.microsoft.com/office/drawing/2014/main" id="{EFCD8E99-F7B8-4B1C-BED1-5D1C3477E14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6061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 Right C">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72029" y="457201"/>
            <a:ext cx="4571303" cy="685801"/>
          </a:xfrm>
        </p:spPr>
        <p:txBody>
          <a:bodyPr/>
          <a:lstStyle>
            <a:lvl1pPr>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p:nvPr>
        </p:nvSpPr>
        <p:spPr>
          <a:xfrm>
            <a:off x="672029" y="1828799"/>
            <a:ext cx="4571303" cy="4191001"/>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Content Placeholder 9"/>
          <p:cNvSpPr>
            <a:spLocks noGrp="1"/>
          </p:cNvSpPr>
          <p:nvPr>
            <p:ph sz="quarter" idx="15" hasCustomPrompt="1"/>
          </p:nvPr>
        </p:nvSpPr>
        <p:spPr>
          <a:xfrm>
            <a:off x="6135867" y="457200"/>
            <a:ext cx="4582933" cy="55626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i="0" baseline="0">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4pPr>
            <a:lvl5pPr marL="460375" marR="0" indent="-228600"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5pPr>
            <a:lvl6pPr marL="690563" marR="0" indent="-233363"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5" name="TextBox 4"/>
          <p:cNvSpPr txBox="1"/>
          <p:nvPr/>
        </p:nvSpPr>
        <p:spPr>
          <a:xfrm>
            <a:off x="11100391" y="5826642"/>
            <a:ext cx="914400" cy="914400"/>
          </a:xfrm>
          <a:prstGeom prst="rect">
            <a:avLst/>
          </a:prstGeom>
          <a:noFill/>
        </p:spPr>
        <p:txBody>
          <a:bodyPr wrap="none" lIns="0" tIns="0" rIns="0" bIns="0" rtlCol="0">
            <a:noAutofit/>
          </a:bodyPr>
          <a:lstStyle/>
          <a:p>
            <a:pPr marL="74613" indent="-74613">
              <a:spcAft>
                <a:spcPts val="400"/>
              </a:spcAft>
              <a:buFont typeface="Arial" panose="020B0604020202020204" pitchFamily="34" charset="0"/>
              <a:buChar char="-"/>
            </a:pPr>
            <a:endParaRPr lang="en-US" sz="1000">
              <a:solidFill>
                <a:srgbClr val="0E3837"/>
              </a:solidFill>
              <a:latin typeface="Arial" panose="020B0604020202020204" pitchFamily="34" charset="0"/>
              <a:cs typeface="Arial" panose="020B0604020202020204" pitchFamily="34" charset="0"/>
            </a:endParaRPr>
          </a:p>
        </p:txBody>
      </p:sp>
      <p:cxnSp>
        <p:nvCxnSpPr>
          <p:cNvPr id="10" name="RuleLine - Top">
            <a:extLst>
              <a:ext uri="{FF2B5EF4-FFF2-40B4-BE49-F238E27FC236}">
                <a16:creationId xmlns:a16="http://schemas.microsoft.com/office/drawing/2014/main" id="{B0C9B266-BDB9-4C8B-A21E-78D1CC80C737}"/>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0D60F771-AEC9-4E60-A725-2A39BF28523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3606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 Right C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1" y="457201"/>
            <a:ext cx="4582932" cy="685802"/>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0" y="1828799"/>
            <a:ext cx="4582933"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135867" y="457201"/>
            <a:ext cx="4582934" cy="5562597"/>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Top">
            <a:extLst>
              <a:ext uri="{FF2B5EF4-FFF2-40B4-BE49-F238E27FC236}">
                <a16:creationId xmlns:a16="http://schemas.microsoft.com/office/drawing/2014/main" id="{F761288B-FD42-49CF-81C5-F2B23F69D399}"/>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Mid" hidden="1">
            <a:extLst>
              <a:ext uri="{FF2B5EF4-FFF2-40B4-BE49-F238E27FC236}">
                <a16:creationId xmlns:a16="http://schemas.microsoft.com/office/drawing/2014/main" id="{18FAED03-328A-4609-98C1-2BFF3AFC93E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72301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 Right C_Split">
    <p:bg>
      <p:bgRef idx="1001">
        <a:schemeClr val="bg2"/>
      </p:bgRef>
    </p:bg>
    <p:spTree>
      <p:nvGrpSpPr>
        <p:cNvPr id="1" name=""/>
        <p:cNvGrpSpPr/>
        <p:nvPr/>
      </p:nvGrpSpPr>
      <p:grpSpPr>
        <a:xfrm>
          <a:off x="0" y="0"/>
          <a:ext cx="0" cy="0"/>
          <a:chOff x="0" y="0"/>
          <a:chExt cx="0" cy="0"/>
        </a:xfrm>
      </p:grpSpPr>
      <p:sp>
        <p:nvSpPr>
          <p:cNvPr id="15" name="Rectangle 14"/>
          <p:cNvSpPr/>
          <p:nvPr/>
        </p:nvSpPr>
        <p:spPr>
          <a:xfrm>
            <a:off x="5683170" y="0"/>
            <a:ext cx="5696030"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buClr>
                <a:schemeClr val="accent5">
                  <a:lumMod val="90000"/>
                  <a:lumOff val="10000"/>
                </a:schemeClr>
              </a:buClr>
            </a:pPr>
            <a:endParaRPr lang="en-US"/>
          </a:p>
        </p:txBody>
      </p:sp>
      <p:sp>
        <p:nvSpPr>
          <p:cNvPr id="2" name="Title Placeholder - Top"/>
          <p:cNvSpPr>
            <a:spLocks noGrp="1"/>
          </p:cNvSpPr>
          <p:nvPr>
            <p:ph type="title" hasCustomPrompt="1"/>
          </p:nvPr>
        </p:nvSpPr>
        <p:spPr>
          <a:xfrm>
            <a:off x="660401" y="457201"/>
            <a:ext cx="4582932" cy="685802"/>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60400" y="1828799"/>
            <a:ext cx="4582933"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82625" indent="-225425">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16" name="Content Placeholder 9"/>
          <p:cNvSpPr>
            <a:spLocks noGrp="1"/>
          </p:cNvSpPr>
          <p:nvPr>
            <p:ph sz="quarter" idx="15" hasCustomPrompt="1"/>
          </p:nvPr>
        </p:nvSpPr>
        <p:spPr>
          <a:xfrm>
            <a:off x="6142297" y="457200"/>
            <a:ext cx="4576503" cy="5562600"/>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30188" indent="-230188">
              <a:buClr>
                <a:schemeClr val="accent5"/>
              </a:buClr>
              <a:buFont typeface="Arial" panose="020B0604020202020204" pitchFamily="34" charset="0"/>
              <a:buChar char="•"/>
              <a:defRPr>
                <a:solidFill>
                  <a:schemeClr val="bg1"/>
                </a:solidFill>
              </a:defRPr>
            </a:lvl4pPr>
            <a:lvl5pPr marL="460375" indent="-228600">
              <a:buClr>
                <a:schemeClr val="accent5"/>
              </a:buClr>
              <a:buFont typeface="Arial" panose="020B0604020202020204" pitchFamily="34" charset="0"/>
              <a:buChar char="•"/>
              <a:defRPr>
                <a:solidFill>
                  <a:schemeClr val="bg1"/>
                </a:solidFill>
              </a:defRPr>
            </a:lvl5pPr>
            <a:lvl6pPr marL="690563" indent="-233363">
              <a:buClr>
                <a:schemeClr val="accent5"/>
              </a:buClr>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2" name="RuleLine - Top">
            <a:extLst>
              <a:ext uri="{FF2B5EF4-FFF2-40B4-BE49-F238E27FC236}">
                <a16:creationId xmlns:a16="http://schemas.microsoft.com/office/drawing/2014/main" id="{BF0BBAE6-E503-492A-B6E0-699D5A97B6DB}"/>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Mid" hidden="1">
            <a:extLst>
              <a:ext uri="{FF2B5EF4-FFF2-40B4-BE49-F238E27FC236}">
                <a16:creationId xmlns:a16="http://schemas.microsoft.com/office/drawing/2014/main" id="{68BABD98-124B-4464-9C38-E9A6A6DB796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1069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ontent - Left C">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147497" y="457201"/>
            <a:ext cx="4571303" cy="685801"/>
          </a:xfrm>
        </p:spPr>
        <p:txBody>
          <a:bodyPr/>
          <a:lstStyle>
            <a:lvl1pPr>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p:nvPr>
        </p:nvSpPr>
        <p:spPr>
          <a:xfrm>
            <a:off x="6147497" y="1828799"/>
            <a:ext cx="4571303" cy="4191001"/>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16" name="Content Placeholder 9"/>
          <p:cNvSpPr>
            <a:spLocks noGrp="1"/>
          </p:cNvSpPr>
          <p:nvPr>
            <p:ph sz="quarter" idx="15" hasCustomPrompt="1"/>
          </p:nvPr>
        </p:nvSpPr>
        <p:spPr>
          <a:xfrm>
            <a:off x="660400" y="457200"/>
            <a:ext cx="4582933" cy="55626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i="0">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4pPr>
            <a:lvl5pPr marL="460375" marR="0" indent="-227013"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5pPr>
            <a:lvl6pPr marL="682625" marR="0" indent="-225425" algn="l" defTabSz="884964" rtl="0" eaLnBrk="1" fontAlgn="auto" latinLnBrk="0" hangingPunct="1">
              <a:lnSpc>
                <a:spcPct val="100000"/>
              </a:lnSpc>
              <a:spcBef>
                <a:spcPts val="0"/>
              </a:spcBef>
              <a:spcAft>
                <a:spcPts val="800"/>
              </a:spcAft>
              <a:buClr>
                <a:schemeClr val="accent5"/>
              </a:buClr>
              <a:buSzTx/>
              <a:buFont typeface="Arial" charset="0"/>
              <a:buChar cha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9" name="Freeform 8"/>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0" name="RuleLine - Top"/>
          <p:cNvCxnSpPr/>
          <p:nvPr/>
        </p:nvCxnSpPr>
        <p:spPr>
          <a:xfrm>
            <a:off x="6147796"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5ED12DBF-25AA-4BEF-A9D6-F104226F7BB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5090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Content -  Left C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135868" y="457201"/>
            <a:ext cx="4582932" cy="685802"/>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6135867" y="1828799"/>
            <a:ext cx="4582933"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457201"/>
            <a:ext cx="4582934" cy="5562597"/>
          </a:xfrm>
        </p:spPr>
        <p:txBody>
          <a:bodyPr/>
          <a:lstStyle>
            <a:lvl1pPr>
              <a:defRPr>
                <a:solidFill>
                  <a:schemeClr val="accent3"/>
                </a:solidFill>
              </a:defRPr>
            </a:lvl1pPr>
            <a:lvl2pPr>
              <a:defRPr b="1">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tabLst/>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9" name="Freeform 8"/>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0" name="RuleLine - Top"/>
          <p:cNvCxnSpPr/>
          <p:nvPr/>
        </p:nvCxnSpPr>
        <p:spPr>
          <a:xfrm>
            <a:off x="6147796"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Mid" hidden="1">
            <a:extLst>
              <a:ext uri="{FF2B5EF4-FFF2-40B4-BE49-F238E27FC236}">
                <a16:creationId xmlns:a16="http://schemas.microsoft.com/office/drawing/2014/main" id="{1AD16113-395F-45F7-8152-1C6CC5CD56E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6097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 Left C_Split">
    <p:bg>
      <p:bgRef idx="1001">
        <a:schemeClr val="bg2"/>
      </p:bgRef>
    </p:bg>
    <p:spTree>
      <p:nvGrpSpPr>
        <p:cNvPr id="1" name=""/>
        <p:cNvGrpSpPr/>
        <p:nvPr/>
      </p:nvGrpSpPr>
      <p:grpSpPr>
        <a:xfrm>
          <a:off x="0" y="0"/>
          <a:ext cx="0" cy="0"/>
          <a:chOff x="0" y="0"/>
          <a:chExt cx="0" cy="0"/>
        </a:xfrm>
      </p:grpSpPr>
      <p:sp>
        <p:nvSpPr>
          <p:cNvPr id="15" name="Rectangle 14"/>
          <p:cNvSpPr/>
          <p:nvPr/>
        </p:nvSpPr>
        <p:spPr>
          <a:xfrm>
            <a:off x="0" y="0"/>
            <a:ext cx="5696030" cy="64007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buClr>
                <a:schemeClr val="accent5">
                  <a:lumMod val="90000"/>
                  <a:lumOff val="10000"/>
                </a:schemeClr>
              </a:buClr>
            </a:pPr>
            <a:endParaRPr lang="en-US"/>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Title Placeholder - Top"/>
          <p:cNvSpPr>
            <a:spLocks noGrp="1"/>
          </p:cNvSpPr>
          <p:nvPr>
            <p:ph type="title" hasCustomPrompt="1"/>
          </p:nvPr>
        </p:nvSpPr>
        <p:spPr>
          <a:xfrm>
            <a:off x="6135868" y="457201"/>
            <a:ext cx="4582932" cy="685802"/>
          </a:xfrm>
        </p:spPr>
        <p:txBody>
          <a:bodyPr/>
          <a:lstStyle>
            <a:lvl1pPr>
              <a:defRPr>
                <a:solidFill>
                  <a:schemeClr val="tx2"/>
                </a:solidFill>
              </a:defRPr>
            </a:lvl1pPr>
          </a:lstStyle>
          <a:p>
            <a:r>
              <a:rPr lang="en-US"/>
              <a:t>Click to add title</a:t>
            </a:r>
          </a:p>
        </p:txBody>
      </p:sp>
      <p:sp>
        <p:nvSpPr>
          <p:cNvPr id="13" name="Text Placeholder - Left, Mid"/>
          <p:cNvSpPr>
            <a:spLocks noGrp="1"/>
          </p:cNvSpPr>
          <p:nvPr>
            <p:ph type="body" sz="quarter" idx="12" hasCustomPrompt="1"/>
          </p:nvPr>
        </p:nvSpPr>
        <p:spPr>
          <a:xfrm>
            <a:off x="6135867" y="1828799"/>
            <a:ext cx="4582933"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cxnSp>
        <p:nvCxnSpPr>
          <p:cNvPr id="20" name="RuleLine - Top"/>
          <p:cNvCxnSpPr/>
          <p:nvPr/>
        </p:nvCxnSpPr>
        <p:spPr>
          <a:xfrm>
            <a:off x="6147796"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Content Placeholder 9"/>
          <p:cNvSpPr>
            <a:spLocks noGrp="1"/>
          </p:cNvSpPr>
          <p:nvPr>
            <p:ph sz="quarter" idx="15" hasCustomPrompt="1"/>
          </p:nvPr>
        </p:nvSpPr>
        <p:spPr>
          <a:xfrm>
            <a:off x="661581" y="457200"/>
            <a:ext cx="4576503" cy="5562600"/>
          </a:xfrm>
        </p:spPr>
        <p:txBody>
          <a:bodyPr/>
          <a:lstStyle>
            <a:lvl1pPr>
              <a:defRPr>
                <a:solidFill>
                  <a:schemeClr val="bg2"/>
                </a:solidFill>
              </a:defRPr>
            </a:lvl1pPr>
            <a:lvl2pPr>
              <a:defRPr b="1">
                <a:solidFill>
                  <a:schemeClr val="accent5"/>
                </a:solidFill>
              </a:defRPr>
            </a:lvl2pPr>
            <a:lvl3pPr>
              <a:defRPr>
                <a:solidFill>
                  <a:schemeClr val="bg1"/>
                </a:solidFill>
              </a:defRPr>
            </a:lvl3pPr>
            <a:lvl4pPr marL="230188" indent="-230188">
              <a:buClr>
                <a:schemeClr val="accent5"/>
              </a:buClr>
              <a:buFont typeface="Arial" panose="020B0604020202020204" pitchFamily="34" charset="0"/>
              <a:buChar char="•"/>
              <a:defRPr>
                <a:solidFill>
                  <a:schemeClr val="bg1"/>
                </a:solidFill>
              </a:defRPr>
            </a:lvl4pPr>
            <a:lvl5pPr marL="460375" indent="-227013">
              <a:buClr>
                <a:schemeClr val="accent5"/>
              </a:buClr>
              <a:buFont typeface="Arial" panose="020B0604020202020204" pitchFamily="34" charset="0"/>
              <a:buChar char="•"/>
              <a:defRPr>
                <a:solidFill>
                  <a:schemeClr val="bg1"/>
                </a:solidFill>
              </a:defRPr>
            </a:lvl5pPr>
            <a:lvl6pPr marL="690563" indent="-233363">
              <a:buClr>
                <a:schemeClr val="accent5"/>
              </a:buClr>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6" name="RuleLine - Mid" hidden="1">
            <a:extLst>
              <a:ext uri="{FF2B5EF4-FFF2-40B4-BE49-F238E27FC236}">
                <a16:creationId xmlns:a16="http://schemas.microsoft.com/office/drawing/2014/main" id="{6E291193-E608-461C-8551-5AC41EA171B2}"/>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0357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 Right D">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394201" y="1828800"/>
            <a:ext cx="6324599" cy="4191000"/>
          </a:xfrm>
        </p:spPr>
        <p:txBody>
          <a:bodyPr/>
          <a:lstStyle>
            <a:lvl1pPr>
              <a:defRPr>
                <a:solidFill>
                  <a:schemeClr val="tx2"/>
                </a:solidFill>
              </a:defRPr>
            </a:lvl1pPr>
            <a:lvl2pPr>
              <a:defRPr b="1">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baseline="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p:txBody>
          <a:bodyPr/>
          <a:lstStyle>
            <a:lvl1pP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 Left, Mid"/>
          <p:cNvSpPr>
            <a:spLocks noGrp="1"/>
          </p:cNvSpPr>
          <p:nvPr>
            <p:ph type="body" sz="quarter" idx="12"/>
          </p:nvPr>
        </p:nvSpPr>
        <p:spPr>
          <a:xfrm>
            <a:off x="660401" y="1828799"/>
            <a:ext cx="3124199" cy="4191001"/>
          </a:xfrm>
        </p:spPr>
        <p:txBody>
          <a:bodyPr/>
          <a:lstStyle>
            <a:lvl1pPr>
              <a:lnSpc>
                <a:spcPct val="100000"/>
              </a:lnSpc>
              <a:spcBef>
                <a:spcPts val="0"/>
              </a:spcBef>
              <a:spcAft>
                <a:spcPts val="1000"/>
              </a:spcAft>
              <a:defRPr sz="1800" baseline="0">
                <a:latin typeface="+mn-lt"/>
              </a:defRPr>
            </a:lvl1pPr>
            <a:lvl6pPr marL="690563" indent="-233363">
              <a:tabLst/>
              <a:defRPr/>
            </a:lvl6pPr>
          </a:lstStyle>
          <a:p>
            <a:pPr lvl="0"/>
            <a:r>
              <a:rPr lang="en-US"/>
              <a:t>Click to edit Master text styles</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F2A2EF2C-9728-4429-AC85-94C03E2E12B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C50016E1-F7BE-403A-809E-0D48AAFE644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50675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 Right D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p:txBody>
          <a:bodyPr/>
          <a:lstStyle>
            <a:lvl1pP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 Left, Mid"/>
          <p:cNvSpPr>
            <a:spLocks noGrp="1"/>
          </p:cNvSpPr>
          <p:nvPr>
            <p:ph type="body" sz="quarter" idx="12" hasCustomPrompt="1"/>
          </p:nvPr>
        </p:nvSpPr>
        <p:spPr>
          <a:xfrm>
            <a:off x="660401" y="1828799"/>
            <a:ext cx="3124200" cy="4191001"/>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tx2"/>
              </a:buClr>
              <a:defRPr/>
            </a:lvl4pPr>
            <a:lvl5pPr>
              <a:buClr>
                <a:schemeClr val="tx2"/>
              </a:buClr>
              <a:defRPr/>
            </a:lvl5pPr>
            <a:lvl6pPr marL="690563" indent="-233363">
              <a:buClr>
                <a:schemeClr val="tx2"/>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9" name="Content Placeholder 9"/>
          <p:cNvSpPr>
            <a:spLocks noGrp="1"/>
          </p:cNvSpPr>
          <p:nvPr>
            <p:ph sz="quarter" idx="16" hasCustomPrompt="1"/>
          </p:nvPr>
        </p:nvSpPr>
        <p:spPr>
          <a:xfrm>
            <a:off x="4396510" y="1828799"/>
            <a:ext cx="6322290" cy="4190999"/>
          </a:xfrm>
        </p:spPr>
        <p:txBody>
          <a:bodyPr/>
          <a:lstStyle>
            <a:lvl1pPr>
              <a:defRPr>
                <a:solidFill>
                  <a:schemeClr val="accent3"/>
                </a:solidFill>
              </a:defRPr>
            </a:lvl1pPr>
            <a:lvl2pPr>
              <a:defRPr b="1" baseline="0">
                <a:solidFill>
                  <a:schemeClr val="accent3"/>
                </a:solidFill>
              </a:defRPr>
            </a:lvl2pPr>
            <a:lvl3pPr>
              <a:defRPr/>
            </a:lvl3pPr>
            <a:lvl4pPr>
              <a:buClr>
                <a:schemeClr val="accent3"/>
              </a:buClr>
              <a:defRPr/>
            </a:lvl4pPr>
            <a:lvl5pPr>
              <a:buClr>
                <a:schemeClr val="accent3"/>
              </a:buClr>
              <a:defRPr sz="1600">
                <a:solidFill>
                  <a:schemeClr val="tx1"/>
                </a:solidFill>
              </a:defRPr>
            </a:lvl5pPr>
            <a:lvl6pPr marL="690563" indent="-233363">
              <a:buClr>
                <a:schemeClr val="accent3"/>
              </a:buCl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7"/>
          </p:nvPr>
        </p:nvSpPr>
        <p:spPr/>
        <p:txBody>
          <a:bodyPr/>
          <a:lstStyle/>
          <a:p>
            <a:r>
              <a:rPr lang="en-US"/>
              <a:t>EWU August Steering Committee Meeting</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cxnSp>
        <p:nvCxnSpPr>
          <p:cNvPr id="10" name="RuleLine - Top">
            <a:extLst>
              <a:ext uri="{FF2B5EF4-FFF2-40B4-BE49-F238E27FC236}">
                <a16:creationId xmlns:a16="http://schemas.microsoft.com/office/drawing/2014/main" id="{0B80202F-31D3-4D7D-8FE8-1D09178C2DE2}"/>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0FA6F6C2-FDDE-41D1-ACA3-E9EA7215565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41919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 Left D">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6550887" cy="4191000"/>
          </a:xfrm>
        </p:spPr>
        <p:txBody>
          <a:bodyPr/>
          <a:lstStyle>
            <a:lvl1pPr>
              <a:defRPr>
                <a:solidFill>
                  <a:schemeClr val="tx2"/>
                </a:solidFill>
              </a:defRPr>
            </a:lvl1pPr>
            <a:lvl2pPr>
              <a:defRPr b="1">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p:txBody>
          <a:bodyPr/>
          <a:lstStyle>
            <a:lvl1pP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 Left, Mid"/>
          <p:cNvSpPr>
            <a:spLocks noGrp="1"/>
          </p:cNvSpPr>
          <p:nvPr>
            <p:ph type="body" sz="quarter" idx="12"/>
          </p:nvPr>
        </p:nvSpPr>
        <p:spPr>
          <a:xfrm>
            <a:off x="7594600" y="1828800"/>
            <a:ext cx="3124199" cy="4191000"/>
          </a:xfrm>
        </p:spPr>
        <p:txBody>
          <a:bodyPr/>
          <a:lstStyle>
            <a:lvl1pPr>
              <a:lnSpc>
                <a:spcPct val="100000"/>
              </a:lnSpc>
              <a:spcBef>
                <a:spcPts val="0"/>
              </a:spcBef>
              <a:spcAft>
                <a:spcPts val="1000"/>
              </a:spcAft>
              <a:defRPr sz="1800" baseline="0">
                <a:latin typeface="+mn-lt"/>
              </a:defRPr>
            </a:lvl1pPr>
            <a:lvl6pPr marL="690563" indent="-233363">
              <a:defRPr/>
            </a:lvl6pPr>
          </a:lstStyle>
          <a:p>
            <a:pPr lvl="0"/>
            <a:r>
              <a:rPr lang="en-US"/>
              <a:t>Click to edit Master text styles</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558EE2A1-38BF-4A8B-BB13-F1E94A56A29F}"/>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96752455-C1B1-43B9-98EE-C7C11C24718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63687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 Left D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6550887" cy="4191000"/>
          </a:xfrm>
        </p:spPr>
        <p:txBody>
          <a:bodyPr/>
          <a:lstStyle>
            <a:lvl1pPr>
              <a:defRPr>
                <a:solidFill>
                  <a:schemeClr val="accent3"/>
                </a:solidFill>
              </a:defRPr>
            </a:lvl1pPr>
            <a:lvl2pPr>
              <a:defRPr b="1">
                <a:solidFill>
                  <a:schemeClr val="accent3"/>
                </a:solidFill>
              </a:defRPr>
            </a:lvl2pPr>
            <a:lvl3pPr>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2</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Title Placeholder - Top"/>
          <p:cNvSpPr>
            <a:spLocks noGrp="1"/>
          </p:cNvSpPr>
          <p:nvPr>
            <p:ph type="title" hasCustomPrompt="1"/>
          </p:nvPr>
        </p:nvSpPr>
        <p:spPr/>
        <p:txBody>
          <a:bodyPr/>
          <a:lstStyle>
            <a:lvl1pP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 Left, Mid"/>
          <p:cNvSpPr>
            <a:spLocks noGrp="1"/>
          </p:cNvSpPr>
          <p:nvPr>
            <p:ph type="body" sz="quarter" idx="12" hasCustomPrompt="1"/>
          </p:nvPr>
        </p:nvSpPr>
        <p:spPr>
          <a:xfrm>
            <a:off x="7594600" y="1828800"/>
            <a:ext cx="3124201" cy="4191000"/>
          </a:xfrm>
        </p:spPr>
        <p:txBody>
          <a:bodyPr/>
          <a:lstStyle>
            <a:lvl1pPr>
              <a:lnSpc>
                <a:spcPct val="100000"/>
              </a:lnSpc>
              <a:spcBef>
                <a:spcPts val="0"/>
              </a:spcBef>
              <a:spcAft>
                <a:spcPts val="1000"/>
              </a:spcAft>
              <a:defRPr sz="18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Top">
            <a:extLst>
              <a:ext uri="{FF2B5EF4-FFF2-40B4-BE49-F238E27FC236}">
                <a16:creationId xmlns:a16="http://schemas.microsoft.com/office/drawing/2014/main" id="{3E2F0735-8BE9-45DB-9A18-B50DF78862F2}"/>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5BA2B131-A2B4-46AD-A4B7-1CDBC181D8A4}"/>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3974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 Content A">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4572000" cy="4191000"/>
          </a:xfrm>
        </p:spPr>
        <p:txBody>
          <a:bodyPr/>
          <a:lstStyle>
            <a:lvl1pPr>
              <a:defRPr>
                <a:solidFill>
                  <a:schemeClr val="tx2"/>
                </a:solidFill>
              </a:defRPr>
            </a:lvl1pPr>
            <a:lvl2pPr>
              <a:defRPr b="1" baseline="0">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1" y="457201"/>
            <a:ext cx="10058400" cy="685802"/>
          </a:xfrm>
        </p:spPr>
        <p:txBody>
          <a:body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EWU August Steering Committee Meeting</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sp>
        <p:nvSpPr>
          <p:cNvPr id="9" name="Content Placeholder 9"/>
          <p:cNvSpPr>
            <a:spLocks noGrp="1"/>
          </p:cNvSpPr>
          <p:nvPr>
            <p:ph sz="quarter" idx="18" hasCustomPrompt="1"/>
          </p:nvPr>
        </p:nvSpPr>
        <p:spPr>
          <a:xfrm>
            <a:off x="6146801" y="1828800"/>
            <a:ext cx="4572000" cy="41910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1" name="RuleLine - Top">
            <a:extLst>
              <a:ext uri="{FF2B5EF4-FFF2-40B4-BE49-F238E27FC236}">
                <a16:creationId xmlns:a16="http://schemas.microsoft.com/office/drawing/2014/main" id="{8D108DAF-48B4-417D-8922-1B3935BE65F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28DD5733-AA3D-4646-8834-8C0C2DD6D46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a:extLst>
              <a:ext uri="{FF2B5EF4-FFF2-40B4-BE49-F238E27FC236}">
                <a16:creationId xmlns:a16="http://schemas.microsoft.com/office/drawing/2014/main" id="{AF706CBA-C230-4B1E-9C36-720F42E64DC0}"/>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8378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 Content A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828800"/>
            <a:ext cx="4568825"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solidFill>
                  <a:schemeClr val="tx1"/>
                </a:solidFill>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1" y="457201"/>
            <a:ext cx="10058400" cy="685801"/>
          </a:xfrm>
        </p:spPr>
        <p:txBody>
          <a:bodyP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EWU August Steering Committee Meeting</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sp>
        <p:nvSpPr>
          <p:cNvPr id="9" name="Content Placeholder 9"/>
          <p:cNvSpPr>
            <a:spLocks noGrp="1"/>
          </p:cNvSpPr>
          <p:nvPr>
            <p:ph sz="quarter" idx="18" hasCustomPrompt="1"/>
          </p:nvPr>
        </p:nvSpPr>
        <p:spPr>
          <a:xfrm>
            <a:off x="6149975" y="1828800"/>
            <a:ext cx="4568825"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solidFill>
                  <a:schemeClr val="tx1"/>
                </a:solidFill>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1" name="RuleLine - Top">
            <a:extLst>
              <a:ext uri="{FF2B5EF4-FFF2-40B4-BE49-F238E27FC236}">
                <a16:creationId xmlns:a16="http://schemas.microsoft.com/office/drawing/2014/main" id="{A2DC15C1-748D-4940-9C33-92FBC54FEA60}"/>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44629208-1592-41F6-ACB0-C1FDAD0238C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a:extLst>
              <a:ext uri="{FF2B5EF4-FFF2-40B4-BE49-F238E27FC236}">
                <a16:creationId xmlns:a16="http://schemas.microsoft.com/office/drawing/2014/main" id="{E55527BB-1CA7-43ED-ADE7-092A1D40A0AA}"/>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79697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 Content A_Split">
    <p:bg>
      <p:bgRef idx="1001">
        <a:schemeClr val="bg2"/>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4B95859-6291-4F3B-8911-02355553E7F6}"/>
              </a:ext>
            </a:extLst>
          </p:cNvPr>
          <p:cNvSpPr/>
          <p:nvPr userDrawn="1"/>
        </p:nvSpPr>
        <p:spPr>
          <a:xfrm>
            <a:off x="-3406" y="1524000"/>
            <a:ext cx="11382605" cy="4876800"/>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Freeform 10"/>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12" name="Content Placeholder 9"/>
          <p:cNvSpPr>
            <a:spLocks noGrp="1"/>
          </p:cNvSpPr>
          <p:nvPr>
            <p:ph sz="quarter" idx="18" hasCustomPrompt="1"/>
          </p:nvPr>
        </p:nvSpPr>
        <p:spPr>
          <a:xfrm>
            <a:off x="660400" y="1828798"/>
            <a:ext cx="4568825" cy="4191003"/>
          </a:xfrm>
        </p:spPr>
        <p:txBody>
          <a:bodyPr/>
          <a:lstStyle>
            <a:lvl1pPr>
              <a:lnSpc>
                <a:spcPct val="110000"/>
              </a:lnSpc>
              <a:spcBef>
                <a:spcPts val="0"/>
              </a:spcBef>
              <a:spcAft>
                <a:spcPts val="600"/>
              </a:spcAft>
              <a:defRPr sz="1800">
                <a:solidFill>
                  <a:schemeClr val="bg2"/>
                </a:solidFill>
              </a:defRPr>
            </a:lvl1pPr>
            <a:lvl2pPr>
              <a:lnSpc>
                <a:spcPct val="110000"/>
              </a:lnSpc>
              <a:spcBef>
                <a:spcPts val="0"/>
              </a:spcBef>
              <a:spcAft>
                <a:spcPts val="600"/>
              </a:spcAft>
              <a:defRPr sz="1800" b="1">
                <a:solidFill>
                  <a:schemeClr val="accent5"/>
                </a:solidFill>
              </a:defRPr>
            </a:lvl2pPr>
            <a:lvl3pPr>
              <a:lnSpc>
                <a:spcPct val="110000"/>
              </a:lnSpc>
              <a:spcBef>
                <a:spcPts val="0"/>
              </a:spcBef>
              <a:spcAft>
                <a:spcPts val="600"/>
              </a:spcAft>
              <a:defRPr sz="1800">
                <a:solidFill>
                  <a:schemeClr val="bg1"/>
                </a:solidFill>
              </a:defRPr>
            </a:lvl3pPr>
            <a:lvl4pPr marL="230188" indent="-230188">
              <a:lnSpc>
                <a:spcPct val="110000"/>
              </a:lnSpc>
              <a:spcBef>
                <a:spcPts val="0"/>
              </a:spcBef>
              <a:spcAft>
                <a:spcPts val="600"/>
              </a:spcAft>
              <a:buFont typeface="Arial" panose="020B0604020202020204" pitchFamily="34" charset="0"/>
              <a:buChar char="•"/>
              <a:defRPr sz="1800">
                <a:solidFill>
                  <a:schemeClr val="bg1"/>
                </a:solidFill>
              </a:defRPr>
            </a:lvl4pPr>
            <a:lvl5pPr marL="460375" indent="-227013">
              <a:lnSpc>
                <a:spcPct val="110000"/>
              </a:lnSpc>
              <a:spcBef>
                <a:spcPts val="0"/>
              </a:spcBef>
              <a:spcAft>
                <a:spcPts val="600"/>
              </a:spcAft>
              <a:buFont typeface="Arial" panose="020B0604020202020204" pitchFamily="34" charset="0"/>
              <a:buChar char="•"/>
              <a:defRPr sz="1800">
                <a:solidFill>
                  <a:schemeClr val="bg1"/>
                </a:solidFill>
              </a:defRPr>
            </a:lvl5pPr>
            <a:lvl6pPr marL="690563" indent="-233363">
              <a:lnSpc>
                <a:spcPct val="110000"/>
              </a:lnSpc>
              <a:spcBef>
                <a:spcPts val="0"/>
              </a:spcBef>
              <a:spcAft>
                <a:spcPts val="600"/>
              </a:spcAft>
              <a:buFont typeface="Arial" panose="020B0604020202020204" pitchFamily="34" charset="0"/>
              <a:buChar char="•"/>
              <a:defRPr sz="1800">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1" y="457201"/>
            <a:ext cx="10058400" cy="685801"/>
          </a:xfrm>
        </p:spPr>
        <p:txBody>
          <a:bodyP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EWU August Steering Committee Meeting</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sp>
        <p:nvSpPr>
          <p:cNvPr id="10" name="Content Placeholder 9"/>
          <p:cNvSpPr>
            <a:spLocks noGrp="1"/>
          </p:cNvSpPr>
          <p:nvPr>
            <p:ph sz="quarter" idx="19" hasCustomPrompt="1"/>
          </p:nvPr>
        </p:nvSpPr>
        <p:spPr>
          <a:xfrm>
            <a:off x="6149975" y="1828798"/>
            <a:ext cx="4568825" cy="4191003"/>
          </a:xfrm>
        </p:spPr>
        <p:txBody>
          <a:bodyPr/>
          <a:lstStyle>
            <a:lvl1pPr>
              <a:lnSpc>
                <a:spcPct val="110000"/>
              </a:lnSpc>
              <a:spcBef>
                <a:spcPts val="0"/>
              </a:spcBef>
              <a:spcAft>
                <a:spcPts val="600"/>
              </a:spcAft>
              <a:defRPr sz="1800">
                <a:solidFill>
                  <a:schemeClr val="bg2"/>
                </a:solidFill>
              </a:defRPr>
            </a:lvl1pPr>
            <a:lvl2pPr>
              <a:lnSpc>
                <a:spcPct val="110000"/>
              </a:lnSpc>
              <a:spcBef>
                <a:spcPts val="0"/>
              </a:spcBef>
              <a:spcAft>
                <a:spcPts val="600"/>
              </a:spcAft>
              <a:defRPr sz="1800" b="1">
                <a:solidFill>
                  <a:schemeClr val="accent5"/>
                </a:solidFill>
              </a:defRPr>
            </a:lvl2pPr>
            <a:lvl3pPr>
              <a:lnSpc>
                <a:spcPct val="110000"/>
              </a:lnSpc>
              <a:spcBef>
                <a:spcPts val="0"/>
              </a:spcBef>
              <a:spcAft>
                <a:spcPts val="600"/>
              </a:spcAft>
              <a:defRPr sz="1800">
                <a:solidFill>
                  <a:schemeClr val="bg1"/>
                </a:solidFill>
              </a:defRPr>
            </a:lvl3pPr>
            <a:lvl4pPr marL="230188" indent="-230188">
              <a:lnSpc>
                <a:spcPct val="110000"/>
              </a:lnSpc>
              <a:spcBef>
                <a:spcPts val="0"/>
              </a:spcBef>
              <a:spcAft>
                <a:spcPts val="600"/>
              </a:spcAft>
              <a:buFont typeface="Arial" panose="020B0604020202020204" pitchFamily="34" charset="0"/>
              <a:buChar char="•"/>
              <a:defRPr sz="1800">
                <a:solidFill>
                  <a:schemeClr val="bg1"/>
                </a:solidFill>
              </a:defRPr>
            </a:lvl4pPr>
            <a:lvl5pPr marL="460375" indent="-227013">
              <a:lnSpc>
                <a:spcPct val="110000"/>
              </a:lnSpc>
              <a:spcBef>
                <a:spcPts val="0"/>
              </a:spcBef>
              <a:spcAft>
                <a:spcPts val="600"/>
              </a:spcAft>
              <a:buFont typeface="Arial" panose="020B0604020202020204" pitchFamily="34" charset="0"/>
              <a:buChar char="•"/>
              <a:defRPr sz="1800">
                <a:solidFill>
                  <a:schemeClr val="bg1"/>
                </a:solidFill>
              </a:defRPr>
            </a:lvl5pPr>
            <a:lvl6pPr marL="690563" indent="-233363">
              <a:lnSpc>
                <a:spcPct val="110000"/>
              </a:lnSpc>
              <a:spcBef>
                <a:spcPts val="0"/>
              </a:spcBef>
              <a:spcAft>
                <a:spcPts val="600"/>
              </a:spcAft>
              <a:buFont typeface="Arial" panose="020B0604020202020204" pitchFamily="34" charset="0"/>
              <a:buChar char="•"/>
              <a:defRPr sz="1800">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6" name="RuleLine - Mid" hidden="1">
            <a:extLst>
              <a:ext uri="{FF2B5EF4-FFF2-40B4-BE49-F238E27FC236}">
                <a16:creationId xmlns:a16="http://schemas.microsoft.com/office/drawing/2014/main" id="{C4D3960A-C4C0-4170-99F5-98E6456DA21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49112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 Content A - Center">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p:txBody>
          <a:bodyPr/>
          <a:lstStyle>
            <a:lvl1pPr algn="ctr">
              <a:defRPr sz="3600"/>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Content Placeholder 9"/>
          <p:cNvSpPr>
            <a:spLocks noGrp="1"/>
          </p:cNvSpPr>
          <p:nvPr>
            <p:ph sz="quarter" idx="16" hasCustomPrompt="1"/>
          </p:nvPr>
        </p:nvSpPr>
        <p:spPr>
          <a:xfrm>
            <a:off x="660400" y="1828798"/>
            <a:ext cx="4568825" cy="4191003"/>
          </a:xfrm>
        </p:spPr>
        <p:txBody>
          <a:bodyPr/>
          <a:lstStyle>
            <a:lvl1pPr>
              <a:defRPr>
                <a:solidFill>
                  <a:schemeClr val="tx2"/>
                </a:solidFill>
              </a:defRPr>
            </a:lvl1pPr>
            <a:lvl2pPr>
              <a:defRPr b="1">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9"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7"/>
          </p:nvPr>
        </p:nvSpPr>
        <p:spPr/>
        <p:txBody>
          <a:bodyPr/>
          <a:lstStyle/>
          <a:p>
            <a:r>
              <a:rPr lang="en-US"/>
              <a:t>EWU August Steering Committee Meeting</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sp>
        <p:nvSpPr>
          <p:cNvPr id="10" name="Content Placeholder 9"/>
          <p:cNvSpPr>
            <a:spLocks noGrp="1"/>
          </p:cNvSpPr>
          <p:nvPr>
            <p:ph sz="quarter" idx="19" hasCustomPrompt="1"/>
          </p:nvPr>
        </p:nvSpPr>
        <p:spPr>
          <a:xfrm>
            <a:off x="6149975" y="1828798"/>
            <a:ext cx="4568825" cy="4191003"/>
          </a:xfrm>
        </p:spPr>
        <p:txBody>
          <a:bodyPr/>
          <a:lstStyle>
            <a:lvl1pPr>
              <a:defRPr>
                <a:solidFill>
                  <a:schemeClr val="tx2"/>
                </a:solidFill>
              </a:defRPr>
            </a:lvl1pPr>
            <a:lvl2pPr>
              <a:defRPr b="1">
                <a:solidFill>
                  <a:schemeClr val="accent5"/>
                </a:solidFill>
              </a:defRPr>
            </a:lvl2pPr>
            <a:lvl3pPr>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Mid" hidden="1">
            <a:extLst>
              <a:ext uri="{FF2B5EF4-FFF2-40B4-BE49-F238E27FC236}">
                <a16:creationId xmlns:a16="http://schemas.microsoft.com/office/drawing/2014/main" id="{35225C5A-5684-4F6A-876D-10C2EAC7F6C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2991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 Content A - Center_Dark">
    <p:bg>
      <p:bgRef idx="1001">
        <a:schemeClr val="bg2"/>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p:cNvCxnSpPr/>
          <p:nvPr/>
        </p:nvCxnSpPr>
        <p:spPr>
          <a:xfrm>
            <a:off x="5482705" y="1328928"/>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2" name="Content Placeholder 9"/>
          <p:cNvSpPr>
            <a:spLocks noGrp="1"/>
          </p:cNvSpPr>
          <p:nvPr>
            <p:ph sz="quarter" idx="18" hasCustomPrompt="1"/>
          </p:nvPr>
        </p:nvSpPr>
        <p:spPr>
          <a:xfrm>
            <a:off x="660400" y="1828800"/>
            <a:ext cx="4568825"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0" name="Content Placeholder 9"/>
          <p:cNvSpPr>
            <a:spLocks noGrp="1"/>
          </p:cNvSpPr>
          <p:nvPr>
            <p:ph sz="quarter" idx="19" hasCustomPrompt="1"/>
          </p:nvPr>
        </p:nvSpPr>
        <p:spPr>
          <a:xfrm>
            <a:off x="6149975" y="1828800"/>
            <a:ext cx="4568825"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9" name="RuleLine - Mid" hidden="1">
            <a:extLst>
              <a:ext uri="{FF2B5EF4-FFF2-40B4-BE49-F238E27FC236}">
                <a16:creationId xmlns:a16="http://schemas.microsoft.com/office/drawing/2014/main" id="{1ECA941E-1E47-45EC-AA27-C29F8F1B49D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98512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2 Content A - Center_Split">
    <p:bg>
      <p:bgRef idx="1001">
        <a:schemeClr val="bg2"/>
      </p:bgRef>
    </p:bg>
    <p:spTree>
      <p:nvGrpSpPr>
        <p:cNvPr id="1" name=""/>
        <p:cNvGrpSpPr/>
        <p:nvPr/>
      </p:nvGrpSpPr>
      <p:grpSpPr>
        <a:xfrm>
          <a:off x="0" y="0"/>
          <a:ext cx="0" cy="0"/>
          <a:chOff x="0" y="0"/>
          <a:chExt cx="0" cy="0"/>
        </a:xfrm>
      </p:grpSpPr>
      <p:sp>
        <p:nvSpPr>
          <p:cNvPr id="5" name="Rectangle 4"/>
          <p:cNvSpPr/>
          <p:nvPr/>
        </p:nvSpPr>
        <p:spPr>
          <a:xfrm>
            <a:off x="0" y="1524000"/>
            <a:ext cx="11379200" cy="4876800"/>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Placeholder - Top"/>
          <p:cNvSpPr>
            <a:spLocks noGrp="1"/>
          </p:cNvSpPr>
          <p:nvPr>
            <p:ph type="title" hasCustomPrompt="1"/>
          </p:nvPr>
        </p:nvSpPr>
        <p:spPr>
          <a:xfrm>
            <a:off x="660400" y="457201"/>
            <a:ext cx="10058400" cy="685801"/>
          </a:xfrm>
        </p:spPr>
        <p:txBody>
          <a:bodyPr/>
          <a:lstStyle>
            <a:lvl1pPr algn="ctr">
              <a:defRPr sz="3600">
                <a:solidFill>
                  <a:schemeClr val="tx2"/>
                </a:solidFill>
              </a:defRPr>
            </a:lvl1pPr>
          </a:lstStyle>
          <a:p>
            <a:r>
              <a:rPr lang="en-US"/>
              <a:t>Click to add title</a:t>
            </a:r>
          </a:p>
        </p:txBody>
      </p:sp>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3" name="Freeform 12"/>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
        <p:nvSpPr>
          <p:cNvPr id="14" name="Content Placeholder 9"/>
          <p:cNvSpPr>
            <a:spLocks noGrp="1"/>
          </p:cNvSpPr>
          <p:nvPr>
            <p:ph sz="quarter" idx="18" hasCustomPrompt="1"/>
          </p:nvPr>
        </p:nvSpPr>
        <p:spPr>
          <a:xfrm>
            <a:off x="660400" y="1828798"/>
            <a:ext cx="4568825" cy="4191003"/>
          </a:xfrm>
        </p:spPr>
        <p:txBody>
          <a:bodyPr/>
          <a:lstStyle>
            <a:lvl1pPr>
              <a:defRPr>
                <a:solidFill>
                  <a:schemeClr val="bg2"/>
                </a:solidFill>
              </a:defRPr>
            </a:lvl1pPr>
            <a:lvl2pPr>
              <a:defRPr b="1">
                <a:solidFill>
                  <a:schemeClr val="accent5"/>
                </a:solidFill>
              </a:defRPr>
            </a:lvl2pPr>
            <a:lvl3pPr>
              <a:defRPr>
                <a:solidFill>
                  <a:schemeClr val="bg1"/>
                </a:solidFill>
              </a:defRPr>
            </a:lvl3pPr>
            <a:lvl4pPr marL="230188" indent="-230188">
              <a:buFont typeface="Arial" panose="020B0604020202020204" pitchFamily="34" charset="0"/>
              <a:buChar char="•"/>
              <a:defRPr>
                <a:solidFill>
                  <a:schemeClr val="bg1"/>
                </a:solidFill>
              </a:defRPr>
            </a:lvl4pPr>
            <a:lvl5pPr marL="460375" indent="-227013">
              <a:buFont typeface="Arial" panose="020B0604020202020204" pitchFamily="34" charset="0"/>
              <a:buChar char="•"/>
              <a:defRPr>
                <a:solidFill>
                  <a:schemeClr val="bg1"/>
                </a:solidFill>
              </a:defRPr>
            </a:lvl5pPr>
            <a:lvl6pPr marL="690563" indent="-233363">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9" name="Content Placeholder 9"/>
          <p:cNvSpPr>
            <a:spLocks noGrp="1"/>
          </p:cNvSpPr>
          <p:nvPr>
            <p:ph sz="quarter" idx="19" hasCustomPrompt="1"/>
          </p:nvPr>
        </p:nvSpPr>
        <p:spPr>
          <a:xfrm>
            <a:off x="6149975" y="1828798"/>
            <a:ext cx="4568825" cy="4191003"/>
          </a:xfrm>
        </p:spPr>
        <p:txBody>
          <a:bodyPr/>
          <a:lstStyle>
            <a:lvl1pPr>
              <a:defRPr>
                <a:solidFill>
                  <a:schemeClr val="bg2"/>
                </a:solidFill>
              </a:defRPr>
            </a:lvl1pPr>
            <a:lvl2pPr>
              <a:defRPr b="1">
                <a:solidFill>
                  <a:schemeClr val="accent5"/>
                </a:solidFill>
              </a:defRPr>
            </a:lvl2pPr>
            <a:lvl3pPr>
              <a:defRPr>
                <a:solidFill>
                  <a:schemeClr val="bg1"/>
                </a:solidFill>
              </a:defRPr>
            </a:lvl3pPr>
            <a:lvl4pPr marL="230188" indent="-230188">
              <a:buFont typeface="Arial" panose="020B0604020202020204" pitchFamily="34" charset="0"/>
              <a:buChar char="•"/>
              <a:defRPr>
                <a:solidFill>
                  <a:schemeClr val="bg1"/>
                </a:solidFill>
              </a:defRPr>
            </a:lvl4pPr>
            <a:lvl5pPr marL="460375" indent="-227013">
              <a:buFont typeface="Arial" panose="020B0604020202020204" pitchFamily="34" charset="0"/>
              <a:buChar char="•"/>
              <a:defRPr>
                <a:solidFill>
                  <a:schemeClr val="bg1"/>
                </a:solidFill>
              </a:defRPr>
            </a:lvl5pPr>
            <a:lvl6pPr marL="690563" indent="-233363">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2" name="RuleLine - Mid" hidden="1">
            <a:extLst>
              <a:ext uri="{FF2B5EF4-FFF2-40B4-BE49-F238E27FC236}">
                <a16:creationId xmlns:a16="http://schemas.microsoft.com/office/drawing/2014/main" id="{ECB032E5-4FBE-456D-87D3-15A6125988C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07070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ent - Right E + Image">
    <p:bg>
      <p:bgRef idx="1001">
        <a:schemeClr val="bg1"/>
      </p:bgRef>
    </p:bg>
    <p:spTree>
      <p:nvGrpSpPr>
        <p:cNvPr id="1" name=""/>
        <p:cNvGrpSpPr/>
        <p:nvPr/>
      </p:nvGrpSpPr>
      <p:grpSpPr>
        <a:xfrm>
          <a:off x="0" y="0"/>
          <a:ext cx="0" cy="0"/>
          <a:chOff x="0" y="0"/>
          <a:chExt cx="0" cy="0"/>
        </a:xfrm>
      </p:grpSpPr>
      <p:sp>
        <p:nvSpPr>
          <p:cNvPr id="16"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0" name="Content Placeholder 9"/>
          <p:cNvSpPr>
            <a:spLocks noGrp="1"/>
          </p:cNvSpPr>
          <p:nvPr>
            <p:ph sz="quarter" idx="15" hasCustomPrompt="1"/>
          </p:nvPr>
        </p:nvSpPr>
        <p:spPr>
          <a:xfrm>
            <a:off x="4550901" y="3200400"/>
            <a:ext cx="6167900" cy="2819400"/>
          </a:xfrm>
        </p:spPr>
        <p:txBody>
          <a:bodyPr/>
          <a:lstStyle>
            <a:lvl1pPr marL="0" marR="0" indent="0" algn="l" defTabSz="884964" rtl="0" eaLnBrk="1" fontAlgn="auto" latinLnBrk="0" hangingPunct="1">
              <a:lnSpc>
                <a:spcPct val="100000"/>
              </a:lnSpc>
              <a:spcBef>
                <a:spcPts val="1800"/>
              </a:spcBef>
              <a:spcAft>
                <a:spcPts val="1200"/>
              </a:spcAft>
              <a:buClrTx/>
              <a:buSzTx/>
              <a:buFont typeface="Arial" panose="020B0604020202020204" pitchFamily="34" charset="0"/>
              <a:buNone/>
              <a:tabLst/>
              <a:defRPr>
                <a:solidFill>
                  <a:schemeClr val="tx2"/>
                </a:solidFill>
              </a:defRPr>
            </a:lvl1pPr>
            <a:lvl2pPr marL="0" marR="0" indent="0" algn="l" defTabSz="884964" rtl="0" eaLnBrk="1" fontAlgn="auto" latinLnBrk="0" hangingPunct="1">
              <a:lnSpc>
                <a:spcPct val="100000"/>
              </a:lnSpc>
              <a:spcBef>
                <a:spcPts val="1200"/>
              </a:spcBef>
              <a:spcAft>
                <a:spcPts val="200"/>
              </a:spcAft>
              <a:buClrTx/>
              <a:buSzTx/>
              <a:buFontTx/>
              <a:buNone/>
              <a:tabLst/>
              <a:defRPr b="1">
                <a:solidFill>
                  <a:schemeClr val="accent5"/>
                </a:solidFill>
              </a:defRPr>
            </a:lvl2pPr>
            <a:lvl3pPr marL="0" marR="0" indent="0" algn="l" defTabSz="884964" rtl="0" eaLnBrk="1" fontAlgn="auto" latinLnBrk="0" hangingPunct="1">
              <a:lnSpc>
                <a:spcPct val="100000"/>
              </a:lnSpc>
              <a:spcBef>
                <a:spcPts val="0"/>
              </a:spcBef>
              <a:spcAft>
                <a:spcPts val="1200"/>
              </a:spcAft>
              <a:buClrTx/>
              <a:buSzTx/>
              <a:buFont typeface="Arial" panose="020B0604020202020204" pitchFamily="34" charset="0"/>
              <a:buNone/>
              <a:tabLst/>
              <a:defRPr>
                <a:solidFill>
                  <a:schemeClr val="tx1"/>
                </a:solidFill>
              </a:defRPr>
            </a:lvl3pPr>
            <a:lvl4pPr marL="230188" marR="0" indent="-230188" algn="l" defTabSz="884964" rtl="0" eaLnBrk="1" fontAlgn="auto" latinLnBrk="0" hangingPunct="1">
              <a:lnSpc>
                <a:spcPct val="100000"/>
              </a:lnSpc>
              <a:spcBef>
                <a:spcPts val="0"/>
              </a:spcBef>
              <a:spcAft>
                <a:spcPts val="800"/>
              </a:spcAft>
              <a:buClr>
                <a:schemeClr val="accent5"/>
              </a:buClr>
              <a:buSzTx/>
              <a:buFont typeface="Arial" charset="0"/>
              <a:buChar char="•"/>
              <a:tabLst/>
              <a:defRPr/>
            </a:lvl4pPr>
            <a:lvl5pPr marL="460375" marR="0" indent="-227013" algn="l" defTabSz="884964" rtl="0" eaLnBrk="1" fontAlgn="auto" latinLnBrk="0" hangingPunct="1">
              <a:lnSpc>
                <a:spcPct val="100000"/>
              </a:lnSpc>
              <a:spcBef>
                <a:spcPts val="0"/>
              </a:spcBef>
              <a:spcAft>
                <a:spcPts val="800"/>
              </a:spcAft>
              <a:buClr>
                <a:schemeClr val="accent5"/>
              </a:buClr>
              <a:buSzTx/>
              <a:buFont typeface="Arial" charset="0"/>
              <a:buChar char="•"/>
              <a:tabLst/>
              <a:defRPr baseline="0"/>
            </a:lvl5pPr>
            <a:lvl6pPr marL="690563" marR="0" indent="-233363" algn="l" defTabSz="884964" rtl="0" eaLnBrk="1" fontAlgn="auto" latinLnBrk="0" hangingPunct="1">
              <a:lnSpc>
                <a:spcPct val="100000"/>
              </a:lnSpc>
              <a:spcBef>
                <a:spcPts val="0"/>
              </a:spcBef>
              <a:spcAft>
                <a:spcPts val="800"/>
              </a:spcAft>
              <a:buClr>
                <a:schemeClr val="accent5"/>
              </a:buClr>
              <a:buSzTx/>
              <a:buFont typeface="Arial" charset="0"/>
              <a:buChar char="•"/>
              <a:tabLst/>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4"/>
            <a:endParaRPr lang="en-US"/>
          </a:p>
        </p:txBody>
      </p:sp>
      <p:sp>
        <p:nvSpPr>
          <p:cNvPr id="15" name="Title Placeholder - Top"/>
          <p:cNvSpPr>
            <a:spLocks noGrp="1"/>
          </p:cNvSpPr>
          <p:nvPr>
            <p:ph type="title"/>
          </p:nvPr>
        </p:nvSpPr>
        <p:spPr>
          <a:xfrm>
            <a:off x="4550903" y="457200"/>
            <a:ext cx="6167898" cy="2057401"/>
          </a:xfrm>
        </p:spPr>
        <p:txBody>
          <a:bodyPr/>
          <a:lstStyle/>
          <a:p>
            <a:r>
              <a:rPr lang="en-US"/>
              <a:t>Click to edit Master title style</a:t>
            </a:r>
          </a:p>
        </p:txBody>
      </p:sp>
      <p:cxnSp>
        <p:nvCxnSpPr>
          <p:cNvPr id="8" name="RuleLine - Mid"/>
          <p:cNvCxnSpPr/>
          <p:nvPr/>
        </p:nvCxnSpPr>
        <p:spPr>
          <a:xfrm>
            <a:off x="45509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5595557"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Top" hidden="1">
            <a:extLst>
              <a:ext uri="{FF2B5EF4-FFF2-40B4-BE49-F238E27FC236}">
                <a16:creationId xmlns:a16="http://schemas.microsoft.com/office/drawing/2014/main" id="{3BE07CA7-EFCE-415B-8A1D-40FD122EBD7C}"/>
              </a:ext>
            </a:extLst>
          </p:cNvPr>
          <p:cNvCxnSpPr/>
          <p:nvPr userDrawn="1"/>
        </p:nvCxnSpPr>
        <p:spPr>
          <a:xfrm>
            <a:off x="5595557"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276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 Right E + Image_Dark">
    <p:bg>
      <p:bgRef idx="1001">
        <a:schemeClr val="bg2"/>
      </p:bgRef>
    </p:bg>
    <p:spTree>
      <p:nvGrpSpPr>
        <p:cNvPr id="1" name=""/>
        <p:cNvGrpSpPr/>
        <p:nvPr/>
      </p:nvGrpSpPr>
      <p:grpSpPr>
        <a:xfrm>
          <a:off x="0" y="0"/>
          <a:ext cx="0" cy="0"/>
          <a:chOff x="0" y="0"/>
          <a:chExt cx="0" cy="0"/>
        </a:xfrm>
      </p:grpSpPr>
      <p:sp>
        <p:nvSpPr>
          <p:cNvPr id="14"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0" name="Content Placeholder 9"/>
          <p:cNvSpPr>
            <a:spLocks noGrp="1"/>
          </p:cNvSpPr>
          <p:nvPr>
            <p:ph sz="quarter" idx="15" hasCustomPrompt="1"/>
          </p:nvPr>
        </p:nvSpPr>
        <p:spPr>
          <a:xfrm>
            <a:off x="4550900" y="3200400"/>
            <a:ext cx="6176803" cy="28194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baseline="0"/>
            </a:lvl5pPr>
            <a:lvl6pPr marL="690563" indent="-233363">
              <a:buClr>
                <a:schemeClr val="accent3"/>
              </a:buClr>
              <a:buFont typeface="Arial" panose="020B0604020202020204" pitchFamily="34" charset="0"/>
              <a:buChar char="•"/>
              <a:defRPr baseline="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4550903" y="457202"/>
            <a:ext cx="6176801" cy="2057399"/>
          </a:xfrm>
        </p:spPr>
        <p:txBody>
          <a:bodyPr/>
          <a:lstStyle>
            <a:lvl1pPr>
              <a:defRPr>
                <a:solidFill>
                  <a:schemeClr val="tx2"/>
                </a:solidFill>
              </a:defRPr>
            </a:lvl1pPr>
          </a:lstStyle>
          <a:p>
            <a:r>
              <a:rPr lang="en-US"/>
              <a:t>Click to edit Master title style</a:t>
            </a:r>
          </a:p>
        </p:txBody>
      </p:sp>
      <p:cxnSp>
        <p:nvCxnSpPr>
          <p:cNvPr id="8" name="RuleLine - Mid"/>
          <p:cNvCxnSpPr/>
          <p:nvPr/>
        </p:nvCxnSpPr>
        <p:spPr>
          <a:xfrm>
            <a:off x="4550900"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5595557"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Top" hidden="1">
            <a:extLst>
              <a:ext uri="{FF2B5EF4-FFF2-40B4-BE49-F238E27FC236}">
                <a16:creationId xmlns:a16="http://schemas.microsoft.com/office/drawing/2014/main" id="{5FA5965E-C80A-4AB9-83C8-54A21147B386}"/>
              </a:ext>
            </a:extLst>
          </p:cNvPr>
          <p:cNvCxnSpPr/>
          <p:nvPr userDrawn="1"/>
        </p:nvCxnSpPr>
        <p:spPr>
          <a:xfrm>
            <a:off x="5595557"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20868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tent - Left E+ Image">
    <p:bg>
      <p:bgRef idx="1001">
        <a:schemeClr val="bg1"/>
      </p:bgRef>
    </p:bg>
    <p:spTree>
      <p:nvGrpSpPr>
        <p:cNvPr id="1" name=""/>
        <p:cNvGrpSpPr/>
        <p:nvPr/>
      </p:nvGrpSpPr>
      <p:grpSpPr>
        <a:xfrm>
          <a:off x="0" y="0"/>
          <a:ext cx="0" cy="0"/>
          <a:chOff x="0" y="0"/>
          <a:chExt cx="0" cy="0"/>
        </a:xfrm>
      </p:grpSpPr>
      <p:sp>
        <p:nvSpPr>
          <p:cNvPr id="16" name="Rectangle 15"/>
          <p:cNvSpPr/>
          <p:nvPr/>
        </p:nvSpPr>
        <p:spPr>
          <a:xfrm>
            <a:off x="0" y="1143000"/>
            <a:ext cx="1554480" cy="3810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7265" y="3200400"/>
            <a:ext cx="6161033" cy="2819400"/>
          </a:xfrm>
        </p:spPr>
        <p:txBody>
          <a:bodyPr/>
          <a:lstStyle>
            <a:lvl1pPr>
              <a:lnSpc>
                <a:spcPct val="110000"/>
              </a:lnSpc>
              <a:spcBef>
                <a:spcPts val="0"/>
              </a:spcBef>
              <a:spcAft>
                <a:spcPts val="600"/>
              </a:spcAft>
              <a:defRPr sz="1800">
                <a:solidFill>
                  <a:schemeClr val="tx2"/>
                </a:solidFill>
              </a:defRPr>
            </a:lvl1pPr>
            <a:lvl2pPr>
              <a:lnSpc>
                <a:spcPct val="110000"/>
              </a:lnSpc>
              <a:spcBef>
                <a:spcPts val="0"/>
              </a:spcBef>
              <a:spcAft>
                <a:spcPts val="600"/>
              </a:spcAft>
              <a:defRPr sz="1800" b="1">
                <a:solidFill>
                  <a:schemeClr val="accent5"/>
                </a:solidFill>
              </a:defRPr>
            </a:lvl2pPr>
            <a:lvl3pPr>
              <a:lnSpc>
                <a:spcPct val="110000"/>
              </a:lnSpc>
              <a:spcBef>
                <a:spcPts val="0"/>
              </a:spcBef>
              <a:spcAft>
                <a:spcPts val="600"/>
              </a:spcAft>
              <a:defRPr sz="1800">
                <a:solidFill>
                  <a:schemeClr val="tx1"/>
                </a:solidFill>
              </a:defRPr>
            </a:lvl3pPr>
            <a:lvl4pPr marL="230188" indent="-230188">
              <a:lnSpc>
                <a:spcPct val="110000"/>
              </a:lnSpc>
              <a:spcBef>
                <a:spcPts val="0"/>
              </a:spcBef>
              <a:spcAft>
                <a:spcPts val="600"/>
              </a:spcAft>
              <a:buFont typeface="Arial" panose="020B0604020202020204" pitchFamily="34" charset="0"/>
              <a:buChar char="•"/>
              <a:defRPr sz="1800"/>
            </a:lvl4pPr>
            <a:lvl5pPr marL="460375" indent="-227013">
              <a:lnSpc>
                <a:spcPct val="110000"/>
              </a:lnSpc>
              <a:spcBef>
                <a:spcPts val="0"/>
              </a:spcBef>
              <a:spcAft>
                <a:spcPts val="600"/>
              </a:spcAft>
              <a:buFont typeface="Arial" panose="020B0604020202020204" pitchFamily="34" charset="0"/>
              <a:buChar char="•"/>
              <a:defRPr sz="1800"/>
            </a:lvl5pPr>
            <a:lvl6pPr marL="690563" indent="-233363">
              <a:lnSpc>
                <a:spcPct val="110000"/>
              </a:lnSpc>
              <a:spcBef>
                <a:spcPts val="0"/>
              </a:spcBef>
              <a:spcAft>
                <a:spcPts val="600"/>
              </a:spcAft>
              <a:buFont typeface="Arial" panose="020B0604020202020204" pitchFamily="34" charset="0"/>
              <a:buChar char="•"/>
              <a:defRPr sz="180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5"/>
            <a:endParaRPr lang="en-US"/>
          </a:p>
        </p:txBody>
      </p:sp>
      <p:sp>
        <p:nvSpPr>
          <p:cNvPr id="15" name="Title Placeholder - Top"/>
          <p:cNvSpPr>
            <a:spLocks noGrp="1"/>
          </p:cNvSpPr>
          <p:nvPr>
            <p:ph type="title"/>
          </p:nvPr>
        </p:nvSpPr>
        <p:spPr>
          <a:xfrm>
            <a:off x="667268" y="457202"/>
            <a:ext cx="6161032" cy="2057399"/>
          </a:xfrm>
        </p:spPr>
        <p:txBody>
          <a:body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8"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1" name="RuleLine - Mid">
            <a:extLst>
              <a:ext uri="{FF2B5EF4-FFF2-40B4-BE49-F238E27FC236}">
                <a16:creationId xmlns:a16="http://schemas.microsoft.com/office/drawing/2014/main" id="{C2A835C7-CE17-450D-A2A9-548698AE50FE}"/>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hidden="1">
            <a:extLst>
              <a:ext uri="{FF2B5EF4-FFF2-40B4-BE49-F238E27FC236}">
                <a16:creationId xmlns:a16="http://schemas.microsoft.com/office/drawing/2014/main" id="{C65CCB64-106F-4F06-8532-52D1AE3A3A72}"/>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7437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t - Left E + Image_Dark">
    <p:bg>
      <p:bgRef idx="1001">
        <a:schemeClr val="bg2"/>
      </p:bgRef>
    </p:bg>
    <p:spTree>
      <p:nvGrpSpPr>
        <p:cNvPr id="1" name=""/>
        <p:cNvGrpSpPr/>
        <p:nvPr/>
      </p:nvGrpSpPr>
      <p:grpSpPr>
        <a:xfrm>
          <a:off x="0" y="0"/>
          <a:ext cx="0" cy="0"/>
          <a:chOff x="0" y="0"/>
          <a:chExt cx="0" cy="0"/>
        </a:xfrm>
      </p:grpSpPr>
      <p:sp>
        <p:nvSpPr>
          <p:cNvPr id="14" name="Rectangle 13"/>
          <p:cNvSpPr/>
          <p:nvPr/>
        </p:nvSpPr>
        <p:spPr>
          <a:xfrm>
            <a:off x="0" y="1143000"/>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0401" y="3200400"/>
            <a:ext cx="6167898" cy="2819400"/>
          </a:xfrm>
        </p:spPr>
        <p:txBody>
          <a:bodyPr/>
          <a:lstStyle>
            <a:lvl1pPr>
              <a:lnSpc>
                <a:spcPct val="110000"/>
              </a:lnSpc>
              <a:spcBef>
                <a:spcPts val="0"/>
              </a:spcBef>
              <a:spcAft>
                <a:spcPts val="600"/>
              </a:spcAft>
              <a:defRPr sz="1800">
                <a:solidFill>
                  <a:schemeClr val="accent3"/>
                </a:solidFill>
              </a:defRPr>
            </a:lvl1pPr>
            <a:lvl2pPr>
              <a:lnSpc>
                <a:spcPct val="110000"/>
              </a:lnSpc>
              <a:spcBef>
                <a:spcPts val="0"/>
              </a:spcBef>
              <a:spcAft>
                <a:spcPts val="600"/>
              </a:spcAft>
              <a:defRPr sz="1800" b="1">
                <a:solidFill>
                  <a:schemeClr val="accent3"/>
                </a:solidFill>
              </a:defRPr>
            </a:lvl2pPr>
            <a:lvl3pPr>
              <a:lnSpc>
                <a:spcPct val="110000"/>
              </a:lnSpc>
              <a:spcBef>
                <a:spcPts val="0"/>
              </a:spcBef>
              <a:spcAft>
                <a:spcPts val="600"/>
              </a:spcAft>
              <a:defRPr sz="1800">
                <a:solidFill>
                  <a:schemeClr val="tx1"/>
                </a:solidFill>
              </a:defRPr>
            </a:lvl3pPr>
            <a:lvl4pPr marL="230188" indent="-230188">
              <a:lnSpc>
                <a:spcPct val="110000"/>
              </a:lnSpc>
              <a:spcBef>
                <a:spcPts val="0"/>
              </a:spcBef>
              <a:spcAft>
                <a:spcPts val="600"/>
              </a:spcAft>
              <a:buClr>
                <a:schemeClr val="accent3"/>
              </a:buClr>
              <a:buFont typeface="Arial" panose="020B0604020202020204" pitchFamily="34" charset="0"/>
              <a:buChar char="•"/>
              <a:defRPr sz="1800"/>
            </a:lvl4pPr>
            <a:lvl5pPr marL="460375" indent="-227013">
              <a:lnSpc>
                <a:spcPct val="110000"/>
              </a:lnSpc>
              <a:spcBef>
                <a:spcPts val="0"/>
              </a:spcBef>
              <a:spcAft>
                <a:spcPts val="600"/>
              </a:spcAft>
              <a:buClr>
                <a:schemeClr val="accent3"/>
              </a:buClr>
              <a:buFont typeface="Arial" panose="020B0604020202020204" pitchFamily="34" charset="0"/>
              <a:buChar char="•"/>
              <a:defRPr sz="1800"/>
            </a:lvl5pPr>
            <a:lvl6pPr marL="690563" indent="-233363">
              <a:lnSpc>
                <a:spcPct val="110000"/>
              </a:lnSpc>
              <a:spcBef>
                <a:spcPts val="0"/>
              </a:spcBef>
              <a:spcAft>
                <a:spcPts val="600"/>
              </a:spcAft>
              <a:buClr>
                <a:schemeClr val="accent3"/>
              </a:buClr>
              <a:buFont typeface="Arial" panose="020B0604020202020204" pitchFamily="34" charset="0"/>
              <a:buChar char="•"/>
              <a:defRPr sz="180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0" y="457202"/>
            <a:ext cx="6167900" cy="2057399"/>
          </a:xfrm>
        </p:spPr>
        <p:txBody>
          <a:bodyPr/>
          <a:lstStyle>
            <a:lvl1pPr>
              <a:defRPr>
                <a:solidFill>
                  <a:schemeClr val="tx2"/>
                </a:solidFill>
              </a:defRPr>
            </a:lvl1p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7"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1" name="RuleLine - Mid">
            <a:extLst>
              <a:ext uri="{FF2B5EF4-FFF2-40B4-BE49-F238E27FC236}">
                <a16:creationId xmlns:a16="http://schemas.microsoft.com/office/drawing/2014/main" id="{B8F7C143-BB15-496F-B354-4A27FA0EFF7A}"/>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hidden="1">
            <a:extLst>
              <a:ext uri="{FF2B5EF4-FFF2-40B4-BE49-F238E27FC236}">
                <a16:creationId xmlns:a16="http://schemas.microsoft.com/office/drawing/2014/main" id="{A124C61B-48D4-4799-BD16-7C6FE268422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8884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Right Content F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550901" y="1524000"/>
            <a:ext cx="6167376" cy="4495800"/>
          </a:xfrm>
        </p:spPr>
        <p:txBody>
          <a:bodyPr/>
          <a:lstStyle>
            <a:lvl1pPr>
              <a:lnSpc>
                <a:spcPct val="110000"/>
              </a:lnSpc>
              <a:spcBef>
                <a:spcPts val="0"/>
              </a:spcBef>
              <a:spcAft>
                <a:spcPts val="600"/>
              </a:spcAft>
              <a:defRPr sz="1800">
                <a:solidFill>
                  <a:schemeClr val="tx2"/>
                </a:solidFill>
              </a:defRPr>
            </a:lvl1pPr>
            <a:lvl2pPr>
              <a:lnSpc>
                <a:spcPct val="110000"/>
              </a:lnSpc>
              <a:spcBef>
                <a:spcPts val="0"/>
              </a:spcBef>
              <a:spcAft>
                <a:spcPts val="600"/>
              </a:spcAft>
              <a:defRPr sz="1800" b="1">
                <a:solidFill>
                  <a:schemeClr val="accent5"/>
                </a:solidFill>
              </a:defRPr>
            </a:lvl2pPr>
            <a:lvl3pPr>
              <a:lnSpc>
                <a:spcPct val="110000"/>
              </a:lnSpc>
              <a:spcBef>
                <a:spcPts val="0"/>
              </a:spcBef>
              <a:spcAft>
                <a:spcPts val="600"/>
              </a:spcAft>
              <a:defRPr sz="1800">
                <a:solidFill>
                  <a:schemeClr val="tx1"/>
                </a:solidFill>
              </a:defRPr>
            </a:lvl3pPr>
            <a:lvl4pPr marL="230188" indent="-230188">
              <a:lnSpc>
                <a:spcPct val="110000"/>
              </a:lnSpc>
              <a:spcBef>
                <a:spcPts val="0"/>
              </a:spcBef>
              <a:spcAft>
                <a:spcPts val="600"/>
              </a:spcAft>
              <a:buFont typeface="Arial" panose="020B0604020202020204" pitchFamily="34" charset="0"/>
              <a:buChar char="•"/>
              <a:defRPr sz="1800"/>
            </a:lvl4pPr>
            <a:lvl5pPr marL="460375" indent="-227013">
              <a:lnSpc>
                <a:spcPct val="110000"/>
              </a:lnSpc>
              <a:spcBef>
                <a:spcPts val="0"/>
              </a:spcBef>
              <a:spcAft>
                <a:spcPts val="600"/>
              </a:spcAft>
              <a:buFont typeface="Arial" panose="020B0604020202020204" pitchFamily="34" charset="0"/>
              <a:buChar char="•"/>
              <a:defRPr sz="1800"/>
            </a:lvl5pPr>
            <a:lvl6pPr marL="690563" indent="-233363">
              <a:lnSpc>
                <a:spcPct val="110000"/>
              </a:lnSpc>
              <a:spcBef>
                <a:spcPts val="0"/>
              </a:spcBef>
              <a:spcAft>
                <a:spcPts val="600"/>
              </a:spcAft>
              <a:buFont typeface="Arial" panose="020B0604020202020204" pitchFamily="34" charset="0"/>
              <a:buChar char="•"/>
              <a:defRPr sz="1800"/>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5"/>
            <a:endParaRPr lang="en-US"/>
          </a:p>
        </p:txBody>
      </p:sp>
      <p:sp>
        <p:nvSpPr>
          <p:cNvPr id="15" name="Title Placeholder - Top"/>
          <p:cNvSpPr>
            <a:spLocks noGrp="1"/>
          </p:cNvSpPr>
          <p:nvPr>
            <p:ph type="title"/>
          </p:nvPr>
        </p:nvSpPr>
        <p:spPr>
          <a:xfrm>
            <a:off x="4550901" y="457201"/>
            <a:ext cx="6167376" cy="685801"/>
          </a:xfrm>
        </p:spPr>
        <p:txBody>
          <a:bodyPr anchor="ctr"/>
          <a:lstStyle/>
          <a:p>
            <a:r>
              <a:rPr lang="en-US"/>
              <a:t>Click to edit Master title style</a:t>
            </a:r>
          </a:p>
        </p:txBody>
      </p:sp>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p:cNvCxnSpPr/>
          <p:nvPr/>
        </p:nvCxnSpPr>
        <p:spPr>
          <a:xfrm>
            <a:off x="4550901"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3"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9" name="RuleLine - Mid" hidden="1">
            <a:extLst>
              <a:ext uri="{FF2B5EF4-FFF2-40B4-BE49-F238E27FC236}">
                <a16:creationId xmlns:a16="http://schemas.microsoft.com/office/drawing/2014/main" id="{F0382C67-4649-40FF-AEDD-DA6D4133BDB0}"/>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30396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Right Content F + Image_Dark">
    <p:bg>
      <p:bgRef idx="1001">
        <a:schemeClr val="bg2"/>
      </p:bgRef>
    </p:bg>
    <p:spTree>
      <p:nvGrpSpPr>
        <p:cNvPr id="1" name=""/>
        <p:cNvGrpSpPr/>
        <p:nvPr/>
      </p:nvGrpSpPr>
      <p:grpSpPr>
        <a:xfrm>
          <a:off x="0" y="0"/>
          <a:ext cx="0" cy="0"/>
          <a:chOff x="0" y="0"/>
          <a:chExt cx="0" cy="0"/>
        </a:xfrm>
      </p:grpSpPr>
      <p:sp>
        <p:nvSpPr>
          <p:cNvPr id="16"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0" name="Content Placeholder 9"/>
          <p:cNvSpPr>
            <a:spLocks noGrp="1"/>
          </p:cNvSpPr>
          <p:nvPr>
            <p:ph sz="quarter" idx="15" hasCustomPrompt="1"/>
          </p:nvPr>
        </p:nvSpPr>
        <p:spPr>
          <a:xfrm>
            <a:off x="4550901" y="1911926"/>
            <a:ext cx="6167376" cy="4107873"/>
          </a:xfrm>
        </p:spPr>
        <p:txBody>
          <a:bodyPr/>
          <a:lstStyle>
            <a:lvl1pPr>
              <a:defRPr>
                <a:solidFill>
                  <a:schemeClr val="accent3"/>
                </a:solidFill>
              </a:defRPr>
            </a:lvl1pPr>
            <a:lvl2pPr>
              <a:defRPr b="1" baseline="0">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4550901" y="457201"/>
            <a:ext cx="6167376" cy="685801"/>
          </a:xfrm>
        </p:spPr>
        <p:txBody>
          <a:bodyPr anchor="ctr"/>
          <a:lstStyle>
            <a:lvl1pPr>
              <a:defRPr>
                <a:solidFill>
                  <a:schemeClr val="tx2"/>
                </a:solidFill>
              </a:defRPr>
            </a:lvl1pPr>
          </a:lstStyle>
          <a:p>
            <a:r>
              <a:rPr lang="en-US"/>
              <a:t>Click to edit Master title style</a:t>
            </a:r>
          </a:p>
        </p:txBody>
      </p:sp>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4" name="RuleLine - Top"/>
          <p:cNvCxnSpPr/>
          <p:nvPr/>
        </p:nvCxnSpPr>
        <p:spPr>
          <a:xfrm>
            <a:off x="4550901"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160C0504-7E73-404B-A047-561BA0F97EF6}"/>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5760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tent - Left F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0" y="1524000"/>
            <a:ext cx="6167900" cy="44958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0" y="457201"/>
            <a:ext cx="6167902" cy="685801"/>
          </a:xfrm>
        </p:spPr>
        <p:txBody>
          <a:bodyPr anchor="ct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4"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9" name="RuleLine - Top">
            <a:extLst>
              <a:ext uri="{FF2B5EF4-FFF2-40B4-BE49-F238E27FC236}">
                <a16:creationId xmlns:a16="http://schemas.microsoft.com/office/drawing/2014/main" id="{F1BFAD53-1A85-4B8A-88DF-07938AF74D02}"/>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97B376AC-62DC-4FB4-8918-A3B2AC51FBC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0890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tent - Left F + Image_Dark">
    <p:bg>
      <p:bgRef idx="1001">
        <a:schemeClr val="bg2"/>
      </p:bgRef>
    </p:bg>
    <p:spTree>
      <p:nvGrpSpPr>
        <p:cNvPr id="1" name=""/>
        <p:cNvGrpSpPr/>
        <p:nvPr/>
      </p:nvGrpSpPr>
      <p:grpSpPr>
        <a:xfrm>
          <a:off x="0" y="0"/>
          <a:ext cx="0" cy="0"/>
          <a:chOff x="0" y="0"/>
          <a:chExt cx="0" cy="0"/>
        </a:xfrm>
      </p:grpSpPr>
      <p:sp>
        <p:nvSpPr>
          <p:cNvPr id="16" name="Rectangle 15"/>
          <p:cNvSpPr/>
          <p:nvPr/>
        </p:nvSpPr>
        <p:spPr>
          <a:xfrm>
            <a:off x="0" y="2667001"/>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0399" y="1524000"/>
            <a:ext cx="6167901" cy="44958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tabLst/>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399" y="457201"/>
            <a:ext cx="6167903" cy="685802"/>
          </a:xfrm>
        </p:spPr>
        <p:txBody>
          <a:bodyPr anchor="ctr"/>
          <a:lstStyle>
            <a:lvl1pPr>
              <a:defRPr>
                <a:solidFill>
                  <a:schemeClr val="tx2"/>
                </a:solidFill>
              </a:defRPr>
            </a:lvl1pPr>
          </a:lstStyle>
          <a:p>
            <a:r>
              <a:rPr lang="en-US"/>
              <a:t>Click to edit Master title style</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9"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9" name="RuleLine - Top">
            <a:extLst>
              <a:ext uri="{FF2B5EF4-FFF2-40B4-BE49-F238E27FC236}">
                <a16:creationId xmlns:a16="http://schemas.microsoft.com/office/drawing/2014/main" id="{99FC2C8A-B416-4D22-978E-FB290C4F391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Mid" hidden="1">
            <a:extLst>
              <a:ext uri="{FF2B5EF4-FFF2-40B4-BE49-F238E27FC236}">
                <a16:creationId xmlns:a16="http://schemas.microsoft.com/office/drawing/2014/main" id="{0942846F-8D6A-46EE-B0DF-361FEE05E4C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2349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Right Content G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550901" y="1828800"/>
            <a:ext cx="6167899" cy="41910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grpSp>
        <p:nvGrpSpPr>
          <p:cNvPr id="14" name="GRAPHIC - MathCompass"/>
          <p:cNvGrpSpPr>
            <a:grpSpLocks noChangeAspect="1"/>
          </p:cNvGrpSpPr>
          <p:nvPr/>
        </p:nvGrpSpPr>
        <p:grpSpPr>
          <a:xfrm>
            <a:off x="4550901" y="868680"/>
            <a:ext cx="552577" cy="548640"/>
            <a:chOff x="5423543" y="1158469"/>
            <a:chExt cx="1103529" cy="1095666"/>
          </a:xfrm>
          <a:solidFill>
            <a:schemeClr val="accent2"/>
          </a:solidFill>
        </p:grpSpPr>
        <p:sp>
          <p:nvSpPr>
            <p:cNvPr id="15"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8"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cxnSp>
        <p:nvCxnSpPr>
          <p:cNvPr id="12" name="RuleLine - Mid" hidden="1">
            <a:extLst>
              <a:ext uri="{FF2B5EF4-FFF2-40B4-BE49-F238E27FC236}">
                <a16:creationId xmlns:a16="http://schemas.microsoft.com/office/drawing/2014/main" id="{7C5B4625-42FC-4934-BB42-789A973957BA}"/>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9953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Right Content G + Image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4550901" y="1828800"/>
            <a:ext cx="6167899" cy="41910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p:cNvCxnSpPr/>
          <p:nvPr/>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2" name="GRAPHIC - MathCompass"/>
          <p:cNvGrpSpPr>
            <a:grpSpLocks noChangeAspect="1"/>
          </p:cNvGrpSpPr>
          <p:nvPr/>
        </p:nvGrpSpPr>
        <p:grpSpPr>
          <a:xfrm>
            <a:off x="4550901" y="868680"/>
            <a:ext cx="552577" cy="548640"/>
            <a:chOff x="5423543" y="1158469"/>
            <a:chExt cx="1103529" cy="1095666"/>
          </a:xfrm>
          <a:solidFill>
            <a:schemeClr val="accent2"/>
          </a:solidFill>
        </p:grpSpPr>
        <p:sp>
          <p:nvSpPr>
            <p:cNvPr id="23"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6"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5"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2" name="RuleLine - Mid" hidden="1">
            <a:extLst>
              <a:ext uri="{FF2B5EF4-FFF2-40B4-BE49-F238E27FC236}">
                <a16:creationId xmlns:a16="http://schemas.microsoft.com/office/drawing/2014/main" id="{96F6DBF4-2767-4C09-8DFA-20F6652A8864}"/>
              </a:ext>
            </a:extLst>
          </p:cNvPr>
          <p:cNvCxnSpPr/>
          <p:nvPr userDrawn="1"/>
        </p:nvCxnSpPr>
        <p:spPr>
          <a:xfrm>
            <a:off x="5595557"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5704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tent - Left G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399" y="1524000"/>
            <a:ext cx="6162001" cy="44958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8" name="GRAPHIC - MathCompass"/>
          <p:cNvGrpSpPr>
            <a:grpSpLocks noChangeAspect="1"/>
          </p:cNvGrpSpPr>
          <p:nvPr/>
        </p:nvGrpSpPr>
        <p:grpSpPr>
          <a:xfrm>
            <a:off x="660399" y="594360"/>
            <a:ext cx="552577" cy="548640"/>
            <a:chOff x="5423543" y="1158469"/>
            <a:chExt cx="1103529" cy="1095666"/>
          </a:xfrm>
          <a:solidFill>
            <a:schemeClr val="accent2"/>
          </a:solidFill>
        </p:grpSpPr>
        <p:sp>
          <p:nvSpPr>
            <p:cNvPr id="25"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30"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20"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3" name="RuleLine - Mid" hidden="1">
            <a:extLst>
              <a:ext uri="{FF2B5EF4-FFF2-40B4-BE49-F238E27FC236}">
                <a16:creationId xmlns:a16="http://schemas.microsoft.com/office/drawing/2014/main" id="{5A058853-D019-4266-BCB1-E8F82E6D48A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Top" hidden="1">
            <a:extLst>
              <a:ext uri="{FF2B5EF4-FFF2-40B4-BE49-F238E27FC236}">
                <a16:creationId xmlns:a16="http://schemas.microsoft.com/office/drawing/2014/main" id="{3393EC8D-2BE5-40FF-B133-D0295AB20F5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33074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 Left G + Image_Dark">
    <p:bg>
      <p:bgRef idx="1001">
        <a:schemeClr val="bg2"/>
      </p:bgRef>
    </p:bg>
    <p:spTree>
      <p:nvGrpSpPr>
        <p:cNvPr id="1" name=""/>
        <p:cNvGrpSpPr/>
        <p:nvPr/>
      </p:nvGrpSpPr>
      <p:grpSpPr>
        <a:xfrm>
          <a:off x="0" y="0"/>
          <a:ext cx="0" cy="0"/>
          <a:chOff x="0" y="0"/>
          <a:chExt cx="0" cy="0"/>
        </a:xfrm>
      </p:grpSpPr>
      <p:sp>
        <p:nvSpPr>
          <p:cNvPr id="26" name="Picture Placeholder 10"/>
          <p:cNvSpPr>
            <a:spLocks noGrp="1"/>
          </p:cNvSpPr>
          <p:nvPr>
            <p:ph type="pic" sz="quarter" idx="35" hasCustomPrompt="1"/>
          </p:nvPr>
        </p:nvSpPr>
        <p:spPr>
          <a:xfrm>
            <a:off x="7425084"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8" name="Rectangle 17"/>
          <p:cNvSpPr/>
          <p:nvPr/>
        </p:nvSpPr>
        <p:spPr>
          <a:xfrm>
            <a:off x="0" y="2667001"/>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Rectangle 16"/>
          <p:cNvSpPr/>
          <p:nvPr/>
        </p:nvSpPr>
        <p:spPr>
          <a:xfrm>
            <a:off x="0" y="1143000"/>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Content Placeholder 9"/>
          <p:cNvSpPr>
            <a:spLocks noGrp="1"/>
          </p:cNvSpPr>
          <p:nvPr>
            <p:ph sz="quarter" idx="15" hasCustomPrompt="1"/>
          </p:nvPr>
        </p:nvSpPr>
        <p:spPr>
          <a:xfrm>
            <a:off x="660399" y="1524000"/>
            <a:ext cx="6162001" cy="44958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8"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660399" y="594360"/>
            <a:ext cx="552577" cy="548640"/>
            <a:chOff x="5423543" y="1158469"/>
            <a:chExt cx="1103529" cy="1095666"/>
          </a:xfrm>
          <a:solidFill>
            <a:schemeClr val="accent2"/>
          </a:solidFill>
        </p:grpSpPr>
        <p:sp>
          <p:nvSpPr>
            <p:cNvPr id="20"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3"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9" name="Rectangle 18">
            <a:extLst>
              <a:ext uri="{FF2B5EF4-FFF2-40B4-BE49-F238E27FC236}">
                <a16:creationId xmlns:a16="http://schemas.microsoft.com/office/drawing/2014/main" id="{318CAC48-34A4-4424-8D10-CC0CD993925F}"/>
              </a:ext>
            </a:extLst>
          </p:cNvPr>
          <p:cNvSpPr/>
          <p:nvPr userDrawn="1"/>
        </p:nvSpPr>
        <p:spPr>
          <a:xfrm>
            <a:off x="0" y="1143000"/>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24" name="RuleLine - Mid" hidden="1">
            <a:extLst>
              <a:ext uri="{FF2B5EF4-FFF2-40B4-BE49-F238E27FC236}">
                <a16:creationId xmlns:a16="http://schemas.microsoft.com/office/drawing/2014/main" id="{13E00422-F48D-4E7F-B613-1DBC58993F5B}"/>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RuleLine - Top" hidden="1">
            <a:extLst>
              <a:ext uri="{FF2B5EF4-FFF2-40B4-BE49-F238E27FC236}">
                <a16:creationId xmlns:a16="http://schemas.microsoft.com/office/drawing/2014/main" id="{CCB0E2BD-C3F1-4B9C-948A-3DD28053DE0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11744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 Image">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1"/>
            <a:ext cx="5925106" cy="2124920"/>
          </a:xfrm>
        </p:spPr>
        <p:txBody>
          <a:bodyPr/>
          <a:lstStyle/>
          <a:p>
            <a:r>
              <a:rPr lang="en-US"/>
              <a:t>Click to edit Master title style</a:t>
            </a:r>
          </a:p>
        </p:txBody>
      </p:sp>
      <p:cxnSp>
        <p:nvCxnSpPr>
          <p:cNvPr id="8" name="RuleLine - Mid"/>
          <p:cNvCxnSpPr/>
          <p:nvPr/>
        </p:nvCxnSpPr>
        <p:spPr>
          <a:xfrm>
            <a:off x="667265" y="3991819"/>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1" name="Text Placeholder - Left, Mid"/>
          <p:cNvSpPr>
            <a:spLocks noGrp="1"/>
          </p:cNvSpPr>
          <p:nvPr>
            <p:ph type="body" sz="quarter" idx="12"/>
          </p:nvPr>
        </p:nvSpPr>
        <p:spPr>
          <a:xfrm>
            <a:off x="660401" y="4340506"/>
            <a:ext cx="5925105" cy="1679294"/>
          </a:xfrm>
        </p:spPr>
        <p:txBody>
          <a:bodyPr/>
          <a:lstStyle>
            <a:lvl1pPr>
              <a:lnSpc>
                <a:spcPct val="100000"/>
              </a:lnSpc>
              <a:spcBef>
                <a:spcPts val="0"/>
              </a:spcBef>
              <a:spcAft>
                <a:spcPts val="1000"/>
              </a:spcAft>
              <a:defRPr sz="2000" baseline="0">
                <a:latin typeface="+mn-lt"/>
              </a:defRPr>
            </a:lvl1pPr>
            <a:lvl6pPr marL="690563" indent="-233363">
              <a:defRPr/>
            </a:lvl6pPr>
          </a:lstStyle>
          <a:p>
            <a:pPr lvl="0"/>
            <a:r>
              <a:rPr lang="en-US"/>
              <a:t>Click to edit Master text styles</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Top" hidden="1">
            <a:extLst>
              <a:ext uri="{FF2B5EF4-FFF2-40B4-BE49-F238E27FC236}">
                <a16:creationId xmlns:a16="http://schemas.microsoft.com/office/drawing/2014/main" id="{5EAD908A-D7AD-4577-8959-3B901ACBD70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4574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Title + Image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1"/>
            <a:ext cx="5925106" cy="2124920"/>
          </a:xfrm>
        </p:spPr>
        <p:txBody>
          <a:bodyPr/>
          <a:lstStyle>
            <a:lvl1pPr>
              <a:defRPr>
                <a:solidFill>
                  <a:schemeClr val="tx2"/>
                </a:solidFill>
              </a:defRPr>
            </a:lvl1pPr>
          </a:lstStyle>
          <a:p>
            <a:r>
              <a:rPr lang="en-US"/>
              <a:t>Click to edit Master title style</a:t>
            </a:r>
          </a:p>
        </p:txBody>
      </p:sp>
      <p:cxnSp>
        <p:nvCxnSpPr>
          <p:cNvPr id="8" name="RuleLine - Mid"/>
          <p:cNvCxnSpPr/>
          <p:nvPr/>
        </p:nvCxnSpPr>
        <p:spPr>
          <a:xfrm>
            <a:off x="667265" y="3991819"/>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1" name="Text Placeholder - Left, Mid"/>
          <p:cNvSpPr>
            <a:spLocks noGrp="1"/>
          </p:cNvSpPr>
          <p:nvPr>
            <p:ph type="body" sz="quarter" idx="12" hasCustomPrompt="1"/>
          </p:nvPr>
        </p:nvSpPr>
        <p:spPr>
          <a:xfrm>
            <a:off x="660401" y="4340506"/>
            <a:ext cx="5925105" cy="1679294"/>
          </a:xfrm>
        </p:spPr>
        <p:txBody>
          <a:bodyPr/>
          <a:lstStyle>
            <a:lvl1pPr>
              <a:lnSpc>
                <a:spcPct val="100000"/>
              </a:lnSpc>
              <a:spcBef>
                <a:spcPts val="0"/>
              </a:spcBef>
              <a:spcAft>
                <a:spcPts val="1000"/>
              </a:spcAft>
              <a:defRPr sz="20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690563" indent="-233363">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0" name="RuleLine - Mid">
            <a:extLst>
              <a:ext uri="{FF2B5EF4-FFF2-40B4-BE49-F238E27FC236}">
                <a16:creationId xmlns:a16="http://schemas.microsoft.com/office/drawing/2014/main" id="{720E5AF9-1B79-4D50-8441-04E440A7CC48}"/>
              </a:ext>
            </a:extLst>
          </p:cNvPr>
          <p:cNvCxnSpPr/>
          <p:nvPr userDrawn="1"/>
        </p:nvCxnSpPr>
        <p:spPr>
          <a:xfrm>
            <a:off x="667265" y="3991819"/>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hidden="1">
            <a:extLst>
              <a:ext uri="{FF2B5EF4-FFF2-40B4-BE49-F238E27FC236}">
                <a16:creationId xmlns:a16="http://schemas.microsoft.com/office/drawing/2014/main" id="{50975ABF-717A-4EC7-866E-258E3499D0A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411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 Image B">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8" y="1524000"/>
            <a:ext cx="5918238" cy="2124921"/>
          </a:xfrm>
        </p:spPr>
        <p:txBody>
          <a:bodyPr anchor="t"/>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8" name="RuleLine - Top">
            <a:extLst>
              <a:ext uri="{FF2B5EF4-FFF2-40B4-BE49-F238E27FC236}">
                <a16:creationId xmlns:a16="http://schemas.microsoft.com/office/drawing/2014/main" id="{FB2EDE1C-07D0-415D-89CD-91A6141D833A}"/>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Top" hidden="1">
            <a:extLst>
              <a:ext uri="{FF2B5EF4-FFF2-40B4-BE49-F238E27FC236}">
                <a16:creationId xmlns:a16="http://schemas.microsoft.com/office/drawing/2014/main" id="{CFF10F11-2CFD-4F19-B556-434DE4509A8E}"/>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a:extLst>
              <a:ext uri="{FF2B5EF4-FFF2-40B4-BE49-F238E27FC236}">
                <a16:creationId xmlns:a16="http://schemas.microsoft.com/office/drawing/2014/main" id="{C3D2D290-AFFD-44A4-9C2E-FCB15BE3281B}"/>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4093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 Image B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1"/>
            <a:ext cx="5925106" cy="2124920"/>
          </a:xfrm>
        </p:spPr>
        <p:txBody>
          <a:bodyPr anchor="t"/>
          <a:lstStyle>
            <a:lvl1pPr>
              <a:defRPr>
                <a:solidFill>
                  <a:schemeClr val="tx2"/>
                </a:solidFill>
              </a:defRPr>
            </a:lvl1p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8" name="RuleLine - Top">
            <a:extLst>
              <a:ext uri="{FF2B5EF4-FFF2-40B4-BE49-F238E27FC236}">
                <a16:creationId xmlns:a16="http://schemas.microsoft.com/office/drawing/2014/main" id="{727718C3-22C3-45C5-B905-BE2C7608E21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Top" hidden="1">
            <a:extLst>
              <a:ext uri="{FF2B5EF4-FFF2-40B4-BE49-F238E27FC236}">
                <a16:creationId xmlns:a16="http://schemas.microsoft.com/office/drawing/2014/main" id="{878DEC5C-33C6-4D2F-850D-2CD3A1D25D7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a:extLst>
              <a:ext uri="{FF2B5EF4-FFF2-40B4-BE49-F238E27FC236}">
                <a16:creationId xmlns:a16="http://schemas.microsoft.com/office/drawing/2014/main" id="{E2B0289B-B4BA-4E47-9275-58989BAFBC9D}"/>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4557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 - Intro + Image">
    <p:bg>
      <p:bgRef idx="1001">
        <a:schemeClr val="bg1"/>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7266" y="3200400"/>
            <a:ext cx="4561958" cy="28194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a:p>
            <a:pPr lvl="5"/>
            <a:endParaRPr lang="en-US"/>
          </a:p>
        </p:txBody>
      </p:sp>
      <p:sp>
        <p:nvSpPr>
          <p:cNvPr id="15" name="Title Placeholder - Top"/>
          <p:cNvSpPr>
            <a:spLocks noGrp="1"/>
          </p:cNvSpPr>
          <p:nvPr>
            <p:ph type="title"/>
          </p:nvPr>
        </p:nvSpPr>
        <p:spPr>
          <a:xfrm>
            <a:off x="667268" y="457202"/>
            <a:ext cx="4561957" cy="2057399"/>
          </a:xfrm>
        </p:spPr>
        <p:txBody>
          <a:body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8" name="Picture Placeholder 10"/>
          <p:cNvSpPr>
            <a:spLocks noGrp="1"/>
          </p:cNvSpPr>
          <p:nvPr>
            <p:ph type="pic" sz="quarter" idx="35" hasCustomPrompt="1"/>
          </p:nvPr>
        </p:nvSpPr>
        <p:spPr>
          <a:xfrm>
            <a:off x="6439301" y="0"/>
            <a:ext cx="4951358"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4" name="RuleLine - Mid">
            <a:extLst>
              <a:ext uri="{FF2B5EF4-FFF2-40B4-BE49-F238E27FC236}">
                <a16:creationId xmlns:a16="http://schemas.microsoft.com/office/drawing/2014/main" id="{D9EC1EEB-89B8-4FFD-AC35-E10CADE7BB8B}"/>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a:extLst>
              <a:ext uri="{FF2B5EF4-FFF2-40B4-BE49-F238E27FC236}">
                <a16:creationId xmlns:a16="http://schemas.microsoft.com/office/drawing/2014/main" id="{56E4AAE5-AEFC-4C79-AE96-048323E708E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37775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 Intro + Image_Dark">
    <p:bg>
      <p:bgRef idx="1001">
        <a:schemeClr val="bg2"/>
      </p:bgRef>
    </p:bg>
    <p:spTree>
      <p:nvGrpSpPr>
        <p:cNvPr id="1" name=""/>
        <p:cNvGrpSpPr/>
        <p:nvPr/>
      </p:nvGrpSpPr>
      <p:grpSpPr>
        <a:xfrm>
          <a:off x="0" y="0"/>
          <a:ext cx="0" cy="0"/>
          <a:chOff x="0" y="0"/>
          <a:chExt cx="0" cy="0"/>
        </a:xfrm>
      </p:grpSpPr>
      <p:sp>
        <p:nvSpPr>
          <p:cNvPr id="10" name="Content Placeholder 9"/>
          <p:cNvSpPr>
            <a:spLocks noGrp="1"/>
          </p:cNvSpPr>
          <p:nvPr>
            <p:ph sz="quarter" idx="15" hasCustomPrompt="1"/>
          </p:nvPr>
        </p:nvSpPr>
        <p:spPr>
          <a:xfrm>
            <a:off x="660401" y="3200400"/>
            <a:ext cx="4568824" cy="28194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15" name="Title Placeholder - Top"/>
          <p:cNvSpPr>
            <a:spLocks noGrp="1"/>
          </p:cNvSpPr>
          <p:nvPr>
            <p:ph type="title"/>
          </p:nvPr>
        </p:nvSpPr>
        <p:spPr>
          <a:xfrm>
            <a:off x="660400" y="457202"/>
            <a:ext cx="4568825" cy="2057399"/>
          </a:xfrm>
        </p:spPr>
        <p:txBody>
          <a:bodyPr/>
          <a:lstStyle>
            <a:lvl1pPr>
              <a:defRPr>
                <a:solidFill>
                  <a:schemeClr val="tx2"/>
                </a:solidFill>
              </a:defRPr>
            </a:lvl1p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7" name="Picture Placeholder 10"/>
          <p:cNvSpPr>
            <a:spLocks noGrp="1"/>
          </p:cNvSpPr>
          <p:nvPr>
            <p:ph type="pic" sz="quarter" idx="35" hasCustomPrompt="1"/>
          </p:nvPr>
        </p:nvSpPr>
        <p:spPr>
          <a:xfrm>
            <a:off x="6439301" y="0"/>
            <a:ext cx="4951357"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cxnSp>
        <p:nvCxnSpPr>
          <p:cNvPr id="11" name="RuleLine - Mid">
            <a:extLst>
              <a:ext uri="{FF2B5EF4-FFF2-40B4-BE49-F238E27FC236}">
                <a16:creationId xmlns:a16="http://schemas.microsoft.com/office/drawing/2014/main" id="{ACB6D1EA-3C32-4A73-B4F0-6BB2D5F8610B}"/>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uleLine - Top" hidden="1">
            <a:extLst>
              <a:ext uri="{FF2B5EF4-FFF2-40B4-BE49-F238E27FC236}">
                <a16:creationId xmlns:a16="http://schemas.microsoft.com/office/drawing/2014/main" id="{C6FB82D0-D5FA-47E7-B63F-F4B05940EF4B}"/>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99320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ectionTitle - A">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8" y="2042428"/>
            <a:ext cx="5918238" cy="2057399"/>
          </a:xfrm>
        </p:spPr>
        <p:txBody>
          <a:bodyPr anchor="b"/>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3" name="Freeform 32"/>
          <p:cNvSpPr>
            <a:spLocks noChangeAspect="1" noEditPoints="1"/>
          </p:cNvSpPr>
          <p:nvPr/>
        </p:nvSpPr>
        <p:spPr bwMode="auto">
          <a:xfrm>
            <a:off x="7479570" y="1695938"/>
            <a:ext cx="5413592" cy="5413564"/>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bg2">
              <a:alpha val="59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75000"/>
                </a:schemeClr>
              </a:solidFill>
            </a:endParaRPr>
          </a:p>
        </p:txBody>
      </p: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0" name="RuleLine - Mid"/>
          <p:cNvCxnSpPr/>
          <p:nvPr/>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a:extLst>
              <a:ext uri="{FF2B5EF4-FFF2-40B4-BE49-F238E27FC236}">
                <a16:creationId xmlns:a16="http://schemas.microsoft.com/office/drawing/2014/main" id="{594DC789-4B8C-4FB0-937B-0FBC8FAB3F1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D82D3854-41D4-4301-AE05-3C8FA6E70FE3}"/>
              </a:ext>
            </a:extLst>
          </p:cNvPr>
          <p:cNvSpPr/>
          <p:nvPr userDrawn="1"/>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527726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ectionTitle - A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2042428"/>
            <a:ext cx="5925106" cy="2057399"/>
          </a:xfrm>
        </p:spPr>
        <p:txBody>
          <a:bodyPr anchor="b"/>
          <a:lstStyle>
            <a:lvl1pPr>
              <a:defRPr>
                <a:solidFill>
                  <a:schemeClr val="tx2"/>
                </a:solidFill>
              </a:defRPr>
            </a:lvl1pPr>
          </a:lstStyle>
          <a:p>
            <a:r>
              <a:rPr lang="en-US"/>
              <a:t>Click to edit Master title style</a:t>
            </a:r>
          </a:p>
        </p:txBody>
      </p:sp>
      <p:cxnSp>
        <p:nvCxnSpPr>
          <p:cNvPr id="8" name="RuleLine - Mid"/>
          <p:cNvCxnSpPr/>
          <p:nvPr/>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7479570" y="1695938"/>
            <a:ext cx="5413592" cy="5413564"/>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4">
              <a:alpha val="9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75000"/>
                </a:schemeClr>
              </a:solidFill>
            </a:endParaRPr>
          </a:p>
        </p:txBody>
      </p:sp>
      <p:sp>
        <p:nvSpPr>
          <p:cNvPr id="32" name="Rectangle 31"/>
          <p:cNvSpPr/>
          <p:nvPr/>
        </p:nvSpPr>
        <p:spPr>
          <a:xfrm>
            <a:off x="10718800" y="5779008"/>
            <a:ext cx="660400" cy="612648"/>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1" name="RuleLine - Top" hidden="1">
            <a:extLst>
              <a:ext uri="{FF2B5EF4-FFF2-40B4-BE49-F238E27FC236}">
                <a16:creationId xmlns:a16="http://schemas.microsoft.com/office/drawing/2014/main" id="{48042059-28AE-4689-9321-EACF571FE12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0CF78C2-7CA4-450A-BFBE-54ED4B151C71}"/>
              </a:ext>
            </a:extLst>
          </p:cNvPr>
          <p:cNvSpPr/>
          <p:nvPr userDrawn="1"/>
        </p:nvSpPr>
        <p:spPr>
          <a:xfrm>
            <a:off x="10718800" y="5779008"/>
            <a:ext cx="660400" cy="612648"/>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198106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SectionTitle - B">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2042428"/>
            <a:ext cx="5925106" cy="2057399"/>
          </a:xfrm>
        </p:spPr>
        <p:txBody>
          <a:bodyPr anchor="b"/>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8676034" y="2177885"/>
            <a:ext cx="1921952" cy="1921942"/>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nvGrpSpPr>
          <p:cNvPr id="19" name="Group 18"/>
          <p:cNvGrpSpPr/>
          <p:nvPr/>
        </p:nvGrpSpPr>
        <p:grpSpPr>
          <a:xfrm>
            <a:off x="5457496" y="4789540"/>
            <a:ext cx="5145417" cy="1515534"/>
            <a:chOff x="5652229" y="76199"/>
            <a:chExt cx="5145417" cy="1515534"/>
          </a:xfrm>
          <a:solidFill>
            <a:schemeClr val="accent1"/>
          </a:solidFill>
        </p:grpSpPr>
        <p:sp>
          <p:nvSpPr>
            <p:cNvPr id="20" name="Freeform 19"/>
            <p:cNvSpPr>
              <a:spLocks noChangeAspect="1" noEditPoints="1"/>
            </p:cNvSpPr>
            <p:nvPr/>
          </p:nvSpPr>
          <p:spPr bwMode="auto">
            <a:xfrm>
              <a:off x="5652229" y="76199"/>
              <a:ext cx="1052248" cy="1047319"/>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noChangeAspect="1" noEditPoints="1"/>
            </p:cNvSpPr>
            <p:nvPr/>
          </p:nvSpPr>
          <p:spPr bwMode="auto">
            <a:xfrm>
              <a:off x="10181576" y="76199"/>
              <a:ext cx="616070" cy="1047319"/>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noChangeAspect="1" noEditPoints="1"/>
            </p:cNvSpPr>
            <p:nvPr/>
          </p:nvSpPr>
          <p:spPr bwMode="auto">
            <a:xfrm>
              <a:off x="5654694" y="1121055"/>
              <a:ext cx="1047319" cy="470678"/>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2"/>
            <p:cNvSpPr>
              <a:spLocks noChangeAspect="1" noEditPoints="1"/>
            </p:cNvSpPr>
            <p:nvPr/>
          </p:nvSpPr>
          <p:spPr bwMode="auto">
            <a:xfrm>
              <a:off x="10179113" y="1121055"/>
              <a:ext cx="613606" cy="465750"/>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3"/>
            <p:cNvSpPr>
              <a:spLocks noChangeAspect="1" noEditPoints="1"/>
            </p:cNvSpPr>
            <p:nvPr/>
          </p:nvSpPr>
          <p:spPr bwMode="auto">
            <a:xfrm>
              <a:off x="6702015"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noChangeAspect="1" noEditPoints="1"/>
            </p:cNvSpPr>
            <p:nvPr/>
          </p:nvSpPr>
          <p:spPr bwMode="auto">
            <a:xfrm>
              <a:off x="6699550"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noChangeAspect="1" noEditPoints="1"/>
            </p:cNvSpPr>
            <p:nvPr/>
          </p:nvSpPr>
          <p:spPr bwMode="auto">
            <a:xfrm>
              <a:off x="7862690"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ChangeAspect="1" noEditPoints="1"/>
            </p:cNvSpPr>
            <p:nvPr/>
          </p:nvSpPr>
          <p:spPr bwMode="auto">
            <a:xfrm>
              <a:off x="7860225"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noChangeAspect="1" noEditPoints="1"/>
            </p:cNvSpPr>
            <p:nvPr/>
          </p:nvSpPr>
          <p:spPr bwMode="auto">
            <a:xfrm>
              <a:off x="9023366"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ChangeAspect="1" noEditPoints="1"/>
            </p:cNvSpPr>
            <p:nvPr/>
          </p:nvSpPr>
          <p:spPr bwMode="auto">
            <a:xfrm>
              <a:off x="9020901"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2" name="Rectangle 31"/>
          <p:cNvSpPr/>
          <p:nvPr/>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30" name="RuleLine - Mid"/>
          <p:cNvCxnSpPr/>
          <p:nvPr/>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RuleLine - Top" hidden="1">
            <a:extLst>
              <a:ext uri="{FF2B5EF4-FFF2-40B4-BE49-F238E27FC236}">
                <a16:creationId xmlns:a16="http://schemas.microsoft.com/office/drawing/2014/main" id="{DC2ECB8C-8833-444E-9187-ABA2CF2E528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Freeform 17">
            <a:extLst>
              <a:ext uri="{FF2B5EF4-FFF2-40B4-BE49-F238E27FC236}">
                <a16:creationId xmlns:a16="http://schemas.microsoft.com/office/drawing/2014/main" id="{03077F3F-B56E-459D-9F84-29F89CC96264}"/>
              </a:ext>
            </a:extLst>
          </p:cNvPr>
          <p:cNvSpPr>
            <a:spLocks noChangeAspect="1" noEditPoints="1"/>
          </p:cNvSpPr>
          <p:nvPr userDrawn="1"/>
        </p:nvSpPr>
        <p:spPr bwMode="auto">
          <a:xfrm>
            <a:off x="8676034" y="2177885"/>
            <a:ext cx="1921952" cy="1921942"/>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nvGrpSpPr>
          <p:cNvPr id="34" name="Group 33">
            <a:extLst>
              <a:ext uri="{FF2B5EF4-FFF2-40B4-BE49-F238E27FC236}">
                <a16:creationId xmlns:a16="http://schemas.microsoft.com/office/drawing/2014/main" id="{90229080-FF9C-4412-865D-523AEFFFBE36}"/>
              </a:ext>
            </a:extLst>
          </p:cNvPr>
          <p:cNvGrpSpPr/>
          <p:nvPr userDrawn="1"/>
        </p:nvGrpSpPr>
        <p:grpSpPr>
          <a:xfrm>
            <a:off x="5457496" y="4789540"/>
            <a:ext cx="5145417" cy="1515534"/>
            <a:chOff x="5652229" y="76199"/>
            <a:chExt cx="5145417" cy="1515534"/>
          </a:xfrm>
          <a:solidFill>
            <a:schemeClr val="accent1"/>
          </a:solidFill>
        </p:grpSpPr>
        <p:sp>
          <p:nvSpPr>
            <p:cNvPr id="35" name="Freeform 19">
              <a:extLst>
                <a:ext uri="{FF2B5EF4-FFF2-40B4-BE49-F238E27FC236}">
                  <a16:creationId xmlns:a16="http://schemas.microsoft.com/office/drawing/2014/main" id="{A3F503DE-4BFB-4A31-84F2-A5E937DBFD26}"/>
                </a:ext>
              </a:extLst>
            </p:cNvPr>
            <p:cNvSpPr>
              <a:spLocks noChangeAspect="1" noEditPoints="1"/>
            </p:cNvSpPr>
            <p:nvPr/>
          </p:nvSpPr>
          <p:spPr bwMode="auto">
            <a:xfrm>
              <a:off x="5652229" y="76199"/>
              <a:ext cx="1052248" cy="1047319"/>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20">
              <a:extLst>
                <a:ext uri="{FF2B5EF4-FFF2-40B4-BE49-F238E27FC236}">
                  <a16:creationId xmlns:a16="http://schemas.microsoft.com/office/drawing/2014/main" id="{31B3079F-4FDB-4D7B-B83C-115FFA435B92}"/>
                </a:ext>
              </a:extLst>
            </p:cNvPr>
            <p:cNvSpPr>
              <a:spLocks noChangeAspect="1" noEditPoints="1"/>
            </p:cNvSpPr>
            <p:nvPr/>
          </p:nvSpPr>
          <p:spPr bwMode="auto">
            <a:xfrm>
              <a:off x="10181576" y="76199"/>
              <a:ext cx="616070" cy="1047319"/>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21">
              <a:extLst>
                <a:ext uri="{FF2B5EF4-FFF2-40B4-BE49-F238E27FC236}">
                  <a16:creationId xmlns:a16="http://schemas.microsoft.com/office/drawing/2014/main" id="{E497EBF0-1C64-482B-B141-0C72CD4CDA49}"/>
                </a:ext>
              </a:extLst>
            </p:cNvPr>
            <p:cNvSpPr>
              <a:spLocks noChangeAspect="1" noEditPoints="1"/>
            </p:cNvSpPr>
            <p:nvPr/>
          </p:nvSpPr>
          <p:spPr bwMode="auto">
            <a:xfrm>
              <a:off x="5654694" y="1121055"/>
              <a:ext cx="1047319" cy="470678"/>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22">
              <a:extLst>
                <a:ext uri="{FF2B5EF4-FFF2-40B4-BE49-F238E27FC236}">
                  <a16:creationId xmlns:a16="http://schemas.microsoft.com/office/drawing/2014/main" id="{20D3C6E0-CF5F-4793-9E2A-496F31CD954D}"/>
                </a:ext>
              </a:extLst>
            </p:cNvPr>
            <p:cNvSpPr>
              <a:spLocks noChangeAspect="1" noEditPoints="1"/>
            </p:cNvSpPr>
            <p:nvPr/>
          </p:nvSpPr>
          <p:spPr bwMode="auto">
            <a:xfrm>
              <a:off x="10179113" y="1121055"/>
              <a:ext cx="613606" cy="465750"/>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23">
              <a:extLst>
                <a:ext uri="{FF2B5EF4-FFF2-40B4-BE49-F238E27FC236}">
                  <a16:creationId xmlns:a16="http://schemas.microsoft.com/office/drawing/2014/main" id="{D5F9AE09-F055-450B-BC8D-5FD16B96EC63}"/>
                </a:ext>
              </a:extLst>
            </p:cNvPr>
            <p:cNvSpPr>
              <a:spLocks noChangeAspect="1" noEditPoints="1"/>
            </p:cNvSpPr>
            <p:nvPr/>
          </p:nvSpPr>
          <p:spPr bwMode="auto">
            <a:xfrm>
              <a:off x="6702015"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24">
              <a:extLst>
                <a:ext uri="{FF2B5EF4-FFF2-40B4-BE49-F238E27FC236}">
                  <a16:creationId xmlns:a16="http://schemas.microsoft.com/office/drawing/2014/main" id="{8C1C647E-48DC-49FE-AD50-4FC359DCDF99}"/>
                </a:ext>
              </a:extLst>
            </p:cNvPr>
            <p:cNvSpPr>
              <a:spLocks noChangeAspect="1" noEditPoints="1"/>
            </p:cNvSpPr>
            <p:nvPr/>
          </p:nvSpPr>
          <p:spPr bwMode="auto">
            <a:xfrm>
              <a:off x="6699550"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25">
              <a:extLst>
                <a:ext uri="{FF2B5EF4-FFF2-40B4-BE49-F238E27FC236}">
                  <a16:creationId xmlns:a16="http://schemas.microsoft.com/office/drawing/2014/main" id="{152EC87C-2CA5-4B0E-B9A8-23655D219DCA}"/>
                </a:ext>
              </a:extLst>
            </p:cNvPr>
            <p:cNvSpPr>
              <a:spLocks noChangeAspect="1" noEditPoints="1"/>
            </p:cNvSpPr>
            <p:nvPr/>
          </p:nvSpPr>
          <p:spPr bwMode="auto">
            <a:xfrm>
              <a:off x="7862690"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26">
              <a:extLst>
                <a:ext uri="{FF2B5EF4-FFF2-40B4-BE49-F238E27FC236}">
                  <a16:creationId xmlns:a16="http://schemas.microsoft.com/office/drawing/2014/main" id="{6FBDF13D-F013-43EF-A494-702E7A96C0A8}"/>
                </a:ext>
              </a:extLst>
            </p:cNvPr>
            <p:cNvSpPr>
              <a:spLocks noChangeAspect="1" noEditPoints="1"/>
            </p:cNvSpPr>
            <p:nvPr/>
          </p:nvSpPr>
          <p:spPr bwMode="auto">
            <a:xfrm>
              <a:off x="7860225"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27">
              <a:extLst>
                <a:ext uri="{FF2B5EF4-FFF2-40B4-BE49-F238E27FC236}">
                  <a16:creationId xmlns:a16="http://schemas.microsoft.com/office/drawing/2014/main" id="{B3788C6A-2A52-4102-AE93-005DC706C3C3}"/>
                </a:ext>
              </a:extLst>
            </p:cNvPr>
            <p:cNvSpPr>
              <a:spLocks noChangeAspect="1" noEditPoints="1"/>
            </p:cNvSpPr>
            <p:nvPr/>
          </p:nvSpPr>
          <p:spPr bwMode="auto">
            <a:xfrm>
              <a:off x="9023366"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28">
              <a:extLst>
                <a:ext uri="{FF2B5EF4-FFF2-40B4-BE49-F238E27FC236}">
                  <a16:creationId xmlns:a16="http://schemas.microsoft.com/office/drawing/2014/main" id="{FF93FE18-71C6-4B71-8BE5-FDA993B8D6BE}"/>
                </a:ext>
              </a:extLst>
            </p:cNvPr>
            <p:cNvSpPr>
              <a:spLocks noChangeAspect="1" noEditPoints="1"/>
            </p:cNvSpPr>
            <p:nvPr/>
          </p:nvSpPr>
          <p:spPr bwMode="auto">
            <a:xfrm>
              <a:off x="9020901"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5" name="Rectangle 44">
            <a:extLst>
              <a:ext uri="{FF2B5EF4-FFF2-40B4-BE49-F238E27FC236}">
                <a16:creationId xmlns:a16="http://schemas.microsoft.com/office/drawing/2014/main" id="{908675B1-230A-41C8-BBE4-0F458D65C9C1}"/>
              </a:ext>
            </a:extLst>
          </p:cNvPr>
          <p:cNvSpPr/>
          <p:nvPr userDrawn="1"/>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46" name="RuleLine - Mid">
            <a:extLst>
              <a:ext uri="{FF2B5EF4-FFF2-40B4-BE49-F238E27FC236}">
                <a16:creationId xmlns:a16="http://schemas.microsoft.com/office/drawing/2014/main" id="{71DD7F2E-2ED7-462B-B563-125E1EBA0FD6}"/>
              </a:ext>
            </a:extLst>
          </p:cNvPr>
          <p:cNvCxnSpPr/>
          <p:nvPr userDrawn="1"/>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8729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ectionTitle - B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2042428"/>
            <a:ext cx="5925106" cy="2057399"/>
          </a:xfrm>
        </p:spPr>
        <p:txBody>
          <a:bodyPr anchor="b"/>
          <a:lstStyle>
            <a:lvl1pPr>
              <a:defRPr>
                <a:solidFill>
                  <a:schemeClr val="tx2"/>
                </a:solidFill>
              </a:defRPr>
            </a:lvl1pPr>
          </a:lstStyle>
          <a:p>
            <a:r>
              <a:rPr lang="en-US"/>
              <a:t>Click to edit Master title style</a:t>
            </a:r>
          </a:p>
        </p:txBody>
      </p:sp>
      <p:cxnSp>
        <p:nvCxnSpPr>
          <p:cNvPr id="8" name="RuleLine - Mid"/>
          <p:cNvCxnSpPr/>
          <p:nvPr/>
        </p:nvCxnSpPr>
        <p:spPr>
          <a:xfrm>
            <a:off x="667268" y="440272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8676034" y="2177885"/>
            <a:ext cx="1921952" cy="1921942"/>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4">
              <a:alpha val="9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75000"/>
                </a:schemeClr>
              </a:solidFill>
            </a:endParaRPr>
          </a:p>
        </p:txBody>
      </p:sp>
      <p:grpSp>
        <p:nvGrpSpPr>
          <p:cNvPr id="19" name="Group 18"/>
          <p:cNvGrpSpPr/>
          <p:nvPr/>
        </p:nvGrpSpPr>
        <p:grpSpPr>
          <a:xfrm>
            <a:off x="5457496" y="4789540"/>
            <a:ext cx="5145417" cy="1515534"/>
            <a:chOff x="5652229" y="76199"/>
            <a:chExt cx="5145417" cy="1515534"/>
          </a:xfrm>
        </p:grpSpPr>
        <p:sp>
          <p:nvSpPr>
            <p:cNvPr id="20" name="Freeform 19"/>
            <p:cNvSpPr>
              <a:spLocks noChangeAspect="1" noEditPoints="1"/>
            </p:cNvSpPr>
            <p:nvPr/>
          </p:nvSpPr>
          <p:spPr bwMode="auto">
            <a:xfrm>
              <a:off x="5652229" y="76199"/>
              <a:ext cx="1052248" cy="1047319"/>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noChangeAspect="1" noEditPoints="1"/>
            </p:cNvSpPr>
            <p:nvPr/>
          </p:nvSpPr>
          <p:spPr bwMode="auto">
            <a:xfrm>
              <a:off x="10181576" y="76199"/>
              <a:ext cx="616070" cy="1047319"/>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noChangeAspect="1" noEditPoints="1"/>
            </p:cNvSpPr>
            <p:nvPr/>
          </p:nvSpPr>
          <p:spPr bwMode="auto">
            <a:xfrm>
              <a:off x="5654694" y="1121055"/>
              <a:ext cx="1047319" cy="470678"/>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2"/>
            <p:cNvSpPr>
              <a:spLocks noChangeAspect="1" noEditPoints="1"/>
            </p:cNvSpPr>
            <p:nvPr/>
          </p:nvSpPr>
          <p:spPr bwMode="auto">
            <a:xfrm>
              <a:off x="10179113" y="1121055"/>
              <a:ext cx="613606" cy="465750"/>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3"/>
            <p:cNvSpPr>
              <a:spLocks noChangeAspect="1" noEditPoints="1"/>
            </p:cNvSpPr>
            <p:nvPr/>
          </p:nvSpPr>
          <p:spPr bwMode="auto">
            <a:xfrm>
              <a:off x="6702015"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noChangeAspect="1" noEditPoints="1"/>
            </p:cNvSpPr>
            <p:nvPr/>
          </p:nvSpPr>
          <p:spPr bwMode="auto">
            <a:xfrm>
              <a:off x="6699550"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noChangeAspect="1" noEditPoints="1"/>
            </p:cNvSpPr>
            <p:nvPr/>
          </p:nvSpPr>
          <p:spPr bwMode="auto">
            <a:xfrm>
              <a:off x="7862690"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ChangeAspect="1" noEditPoints="1"/>
            </p:cNvSpPr>
            <p:nvPr/>
          </p:nvSpPr>
          <p:spPr bwMode="auto">
            <a:xfrm>
              <a:off x="7860225"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noChangeAspect="1" noEditPoints="1"/>
            </p:cNvSpPr>
            <p:nvPr/>
          </p:nvSpPr>
          <p:spPr bwMode="auto">
            <a:xfrm>
              <a:off x="9023366" y="76199"/>
              <a:ext cx="1158211" cy="1047319"/>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ChangeAspect="1" noEditPoints="1"/>
            </p:cNvSpPr>
            <p:nvPr/>
          </p:nvSpPr>
          <p:spPr bwMode="auto">
            <a:xfrm>
              <a:off x="9020901" y="1121055"/>
              <a:ext cx="1160676" cy="470678"/>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6" name="Rectangle 35"/>
          <p:cNvSpPr/>
          <p:nvPr/>
        </p:nvSpPr>
        <p:spPr>
          <a:xfrm>
            <a:off x="10718800" y="5751576"/>
            <a:ext cx="656426" cy="649224"/>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31" name="RuleLine - Top" hidden="1">
            <a:extLst>
              <a:ext uri="{FF2B5EF4-FFF2-40B4-BE49-F238E27FC236}">
                <a16:creationId xmlns:a16="http://schemas.microsoft.com/office/drawing/2014/main" id="{838C7796-E45A-4DB7-8019-7F01513D067A}"/>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D4A11667-B47A-426D-8567-639767727606}"/>
              </a:ext>
            </a:extLst>
          </p:cNvPr>
          <p:cNvSpPr/>
          <p:nvPr userDrawn="1"/>
        </p:nvSpPr>
        <p:spPr>
          <a:xfrm>
            <a:off x="10718800" y="5751576"/>
            <a:ext cx="656426" cy="649224"/>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35053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ectionTitle - C">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2730481" y="2042428"/>
            <a:ext cx="5918238" cy="2057399"/>
          </a:xfrm>
        </p:spPr>
        <p:txBody>
          <a:bodyPr anchor="b"/>
          <a:lstStyle>
            <a:lvl1pPr algn="ctr">
              <a:defRPr/>
            </a:lvl1pPr>
          </a:lstStyle>
          <a:p>
            <a:r>
              <a:rPr lang="en-US"/>
              <a:t>Click to edit Master title style</a:t>
            </a:r>
          </a:p>
        </p:txBody>
      </p:sp>
      <p:cxnSp>
        <p:nvCxnSpPr>
          <p:cNvPr id="8" name="RuleLine - Mid"/>
          <p:cNvCxnSpPr/>
          <p:nvPr/>
        </p:nvCxnSpPr>
        <p:spPr>
          <a:xfrm>
            <a:off x="5482706" y="4518467"/>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5231659" y="1126551"/>
            <a:ext cx="915882" cy="915877"/>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6" name="Rectangle 15"/>
          <p:cNvSpPr/>
          <p:nvPr/>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1" name="RuleLine - Top" hidden="1">
            <a:extLst>
              <a:ext uri="{FF2B5EF4-FFF2-40B4-BE49-F238E27FC236}">
                <a16:creationId xmlns:a16="http://schemas.microsoft.com/office/drawing/2014/main" id="{82DD0788-4F3A-41D7-9906-FD0654D0069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5492620-CFCF-4B6F-9D6F-053883065218}"/>
              </a:ext>
            </a:extLst>
          </p:cNvPr>
          <p:cNvSpPr/>
          <p:nvPr userDrawn="1"/>
        </p:nvSpPr>
        <p:spPr>
          <a:xfrm>
            <a:off x="10718800" y="5715000"/>
            <a:ext cx="660400" cy="6858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4579060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ectionTitle - C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2730481" y="2042428"/>
            <a:ext cx="5918238" cy="2057399"/>
          </a:xfrm>
        </p:spPr>
        <p:txBody>
          <a:bodyPr anchor="b"/>
          <a:lstStyle>
            <a:lvl1pPr algn="ctr">
              <a:defRPr>
                <a:solidFill>
                  <a:schemeClr val="tx2"/>
                </a:solidFill>
              </a:defRPr>
            </a:lvl1pPr>
          </a:lstStyle>
          <a:p>
            <a:r>
              <a:rPr lang="en-US"/>
              <a:t>Click to edit Master title style</a:t>
            </a:r>
          </a:p>
        </p:txBody>
      </p:sp>
      <p:cxnSp>
        <p:nvCxnSpPr>
          <p:cNvPr id="8" name="RuleLine - Mid"/>
          <p:cNvCxnSpPr/>
          <p:nvPr/>
        </p:nvCxnSpPr>
        <p:spPr>
          <a:xfrm>
            <a:off x="5482706" y="4518467"/>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a:spLocks noChangeAspect="1" noEditPoints="1"/>
          </p:cNvSpPr>
          <p:nvPr/>
        </p:nvSpPr>
        <p:spPr bwMode="auto">
          <a:xfrm>
            <a:off x="5231659" y="1126551"/>
            <a:ext cx="915882" cy="915877"/>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6" name="Rectangle 15"/>
          <p:cNvSpPr/>
          <p:nvPr/>
        </p:nvSpPr>
        <p:spPr>
          <a:xfrm>
            <a:off x="10718800" y="5715000"/>
            <a:ext cx="660400" cy="685800"/>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1" name="RuleLine - Top" hidden="1">
            <a:extLst>
              <a:ext uri="{FF2B5EF4-FFF2-40B4-BE49-F238E27FC236}">
                <a16:creationId xmlns:a16="http://schemas.microsoft.com/office/drawing/2014/main" id="{6785B873-B140-424F-A070-0577DA76DA4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9195664-8568-4F24-8C7D-30983862B793}"/>
              </a:ext>
            </a:extLst>
          </p:cNvPr>
          <p:cNvSpPr/>
          <p:nvPr userDrawn="1"/>
        </p:nvSpPr>
        <p:spPr>
          <a:xfrm>
            <a:off x="10718800" y="5715000"/>
            <a:ext cx="660400" cy="685800"/>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4792870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SectionTitle - D">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2730481" y="2042428"/>
            <a:ext cx="5918238" cy="2057399"/>
          </a:xfrm>
        </p:spPr>
        <p:txBody>
          <a:bodyPr anchor="b"/>
          <a:lstStyle>
            <a:lvl1pPr algn="ctr">
              <a:defRPr/>
            </a:lvl1pPr>
          </a:lstStyle>
          <a:p>
            <a:r>
              <a:rPr lang="en-US"/>
              <a:t>Click to edit Master title style</a:t>
            </a:r>
          </a:p>
        </p:txBody>
      </p:sp>
      <p:cxnSp>
        <p:nvCxnSpPr>
          <p:cNvPr id="8" name="RuleLine - Mid"/>
          <p:cNvCxnSpPr/>
          <p:nvPr/>
        </p:nvCxnSpPr>
        <p:spPr>
          <a:xfrm>
            <a:off x="5482706" y="4518467"/>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0" name="RuleLine - Top" hidden="1">
            <a:extLst>
              <a:ext uri="{FF2B5EF4-FFF2-40B4-BE49-F238E27FC236}">
                <a16:creationId xmlns:a16="http://schemas.microsoft.com/office/drawing/2014/main" id="{4E723A39-807E-4F70-9414-4720B4F76E00}"/>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7386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SectionTitle - D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2730481" y="2042428"/>
            <a:ext cx="5918238" cy="2057399"/>
          </a:xfrm>
        </p:spPr>
        <p:txBody>
          <a:bodyPr anchor="b"/>
          <a:lstStyle>
            <a:lvl1pPr algn="ctr">
              <a:defRPr>
                <a:solidFill>
                  <a:schemeClr val="tx2"/>
                </a:solidFill>
              </a:defRPr>
            </a:lvl1pPr>
          </a:lstStyle>
          <a:p>
            <a:r>
              <a:rPr lang="en-US"/>
              <a:t>Click to edit Master title style</a:t>
            </a:r>
          </a:p>
        </p:txBody>
      </p:sp>
      <p:cxnSp>
        <p:nvCxnSpPr>
          <p:cNvPr id="8" name="RuleLine - Mid"/>
          <p:cNvCxnSpPr/>
          <p:nvPr/>
        </p:nvCxnSpPr>
        <p:spPr>
          <a:xfrm>
            <a:off x="5482706" y="4518467"/>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10" name="RuleLine - Top" hidden="1">
            <a:extLst>
              <a:ext uri="{FF2B5EF4-FFF2-40B4-BE49-F238E27FC236}">
                <a16:creationId xmlns:a16="http://schemas.microsoft.com/office/drawing/2014/main" id="{3EF18541-221C-46B6-B25B-66F97805C1A2}"/>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58953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tat - Right A">
    <p:bg>
      <p:bgRef idx="1001">
        <a:schemeClr val="bg1"/>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0"/>
            <a:ext cx="4582932" cy="2575827"/>
          </a:xfrm>
        </p:spPr>
        <p:txBody>
          <a:bodyPr anchor="b"/>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4" name="Picture 53"/>
          <p:cNvPicPr>
            <a:picLocks noChangeAspect="1"/>
          </p:cNvPicPr>
          <p:nvPr/>
        </p:nvPicPr>
        <p:blipFill>
          <a:blip r:embed="rId2"/>
          <a:stretch>
            <a:fillRect/>
          </a:stretch>
        </p:blipFill>
        <p:spPr>
          <a:xfrm rot="10800000">
            <a:off x="5960962" y="2995988"/>
            <a:ext cx="486697" cy="408825"/>
          </a:xfrm>
          <a:prstGeom prst="rect">
            <a:avLst/>
          </a:prstGeom>
        </p:spPr>
      </p:pic>
      <p:sp>
        <p:nvSpPr>
          <p:cNvPr id="16" name="Text Placeholder - Left, Mid"/>
          <p:cNvSpPr>
            <a:spLocks noGrp="1"/>
          </p:cNvSpPr>
          <p:nvPr>
            <p:ph type="body" sz="quarter" idx="12" hasCustomPrompt="1"/>
          </p:nvPr>
        </p:nvSpPr>
        <p:spPr>
          <a:xfrm>
            <a:off x="6851344" y="1524000"/>
            <a:ext cx="3867456" cy="3057144"/>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#tk</a:t>
            </a:r>
          </a:p>
          <a:p>
            <a:pPr lvl="1"/>
            <a:r>
              <a:rPr lang="en-US"/>
              <a:t>description</a:t>
            </a:r>
          </a:p>
        </p:txBody>
      </p:sp>
      <p:sp>
        <p:nvSpPr>
          <p:cNvPr id="2" name="Footer Placeholder 1"/>
          <p:cNvSpPr>
            <a:spLocks noGrp="1"/>
          </p:cNvSpPr>
          <p:nvPr>
            <p:ph type="ftr" sz="quarter" idx="13"/>
          </p:nvPr>
        </p:nvSpPr>
        <p:spPr/>
        <p:txBody>
          <a:bodyPr/>
          <a:lstStyle/>
          <a:p>
            <a:r>
              <a:rPr lang="en-US"/>
              <a:t>EWU August Steering Committee Meeting</a:t>
            </a:r>
          </a:p>
        </p:txBody>
      </p:sp>
      <p:sp>
        <p:nvSpPr>
          <p:cNvPr id="3" name="Slide Number Placeholder 2"/>
          <p:cNvSpPr>
            <a:spLocks noGrp="1"/>
          </p:cNvSpPr>
          <p:nvPr>
            <p:ph type="sldNum" sz="quarter" idx="14"/>
          </p:nvPr>
        </p:nvSpPr>
        <p:spPr/>
        <p:txBody>
          <a:bodyPr/>
          <a:lstStyle/>
          <a:p>
            <a:fld id="{D80659BF-CB79-4A8E-8A5E-9707540CF6F7}" type="slidenum">
              <a:rPr lang="en-US" smtClean="0"/>
              <a:pPr/>
              <a:t>‹#›</a:t>
            </a:fld>
            <a:endParaRPr lang="en-US"/>
          </a:p>
        </p:txBody>
      </p:sp>
      <p:cxnSp>
        <p:nvCxnSpPr>
          <p:cNvPr id="8" name="RuleLine - Top" hidden="1">
            <a:extLst>
              <a:ext uri="{FF2B5EF4-FFF2-40B4-BE49-F238E27FC236}">
                <a16:creationId xmlns:a16="http://schemas.microsoft.com/office/drawing/2014/main" id="{07EA1CE0-66D0-4759-B24D-8C58451E111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50128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Stat - Right A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0400" y="1524000"/>
            <a:ext cx="4582932" cy="2575827"/>
          </a:xfrm>
        </p:spPr>
        <p:txBody>
          <a:bodyPr anchor="b"/>
          <a:lstStyle>
            <a:lvl1pPr>
              <a:defRPr>
                <a:solidFill>
                  <a:schemeClr val="tx2"/>
                </a:solidFill>
              </a:defRPr>
            </a:lvl1pPr>
          </a:lstStyle>
          <a:p>
            <a:r>
              <a:rPr lang="en-US"/>
              <a:t>Click to edit Master title style</a:t>
            </a:r>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 Placeholder - Left, Mid"/>
          <p:cNvSpPr>
            <a:spLocks noGrp="1"/>
          </p:cNvSpPr>
          <p:nvPr>
            <p:ph type="body" sz="quarter" idx="12" hasCustomPrompt="1"/>
          </p:nvPr>
        </p:nvSpPr>
        <p:spPr>
          <a:xfrm>
            <a:off x="6851344" y="1524000"/>
            <a:ext cx="3867456" cy="3057144"/>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sp>
        <p:nvSpPr>
          <p:cNvPr id="2" name="Footer Placeholder 1"/>
          <p:cNvSpPr>
            <a:spLocks noGrp="1"/>
          </p:cNvSpPr>
          <p:nvPr>
            <p:ph type="ftr" sz="quarter" idx="13"/>
          </p:nvPr>
        </p:nvSpPr>
        <p:spPr/>
        <p:txBody>
          <a:bodyPr/>
          <a:lstStyle/>
          <a:p>
            <a:r>
              <a:rPr lang="en-US"/>
              <a:t>EWU August Steering Committee Meeting</a:t>
            </a:r>
          </a:p>
        </p:txBody>
      </p:sp>
      <p:sp>
        <p:nvSpPr>
          <p:cNvPr id="3" name="Slide Number Placeholder 2"/>
          <p:cNvSpPr>
            <a:spLocks noGrp="1"/>
          </p:cNvSpPr>
          <p:nvPr>
            <p:ph type="sldNum" sz="quarter" idx="14"/>
          </p:nvPr>
        </p:nvSpPr>
        <p:spPr/>
        <p:txBody>
          <a:bodyPr/>
          <a:lstStyle/>
          <a:p>
            <a:fld id="{D80659BF-CB79-4A8E-8A5E-9707540CF6F7}" type="slidenum">
              <a:rPr lang="en-US" smtClean="0"/>
              <a:pPr/>
              <a:t>‹#›</a:t>
            </a:fld>
            <a:endParaRPr lang="en-US"/>
          </a:p>
        </p:txBody>
      </p:sp>
      <p:pic>
        <p:nvPicPr>
          <p:cNvPr id="10" name="Picture 9"/>
          <p:cNvPicPr>
            <a:picLocks noChangeAspect="1"/>
          </p:cNvPicPr>
          <p:nvPr/>
        </p:nvPicPr>
        <p:blipFill>
          <a:blip r:embed="rId2"/>
          <a:stretch>
            <a:fillRect/>
          </a:stretch>
        </p:blipFill>
        <p:spPr>
          <a:xfrm rot="10800000">
            <a:off x="5960962" y="2995988"/>
            <a:ext cx="486697" cy="408825"/>
          </a:xfrm>
          <a:prstGeom prst="rect">
            <a:avLst/>
          </a:prstGeom>
        </p:spPr>
      </p:pic>
      <p:cxnSp>
        <p:nvCxnSpPr>
          <p:cNvPr id="8" name="RuleLine - Top" hidden="1">
            <a:extLst>
              <a:ext uri="{FF2B5EF4-FFF2-40B4-BE49-F238E27FC236}">
                <a16:creationId xmlns:a16="http://schemas.microsoft.com/office/drawing/2014/main" id="{8D41022B-FAA8-4690-9967-648B7C984AE3}"/>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29274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tat - Left A">
    <p:bg>
      <p:bgRef idx="1001">
        <a:schemeClr val="bg1"/>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pic>
        <p:nvPicPr>
          <p:cNvPr id="12" name="Picture 11"/>
          <p:cNvPicPr>
            <a:picLocks noChangeAspect="1"/>
          </p:cNvPicPr>
          <p:nvPr/>
        </p:nvPicPr>
        <p:blipFill>
          <a:blip r:embed="rId2"/>
          <a:stretch>
            <a:fillRect/>
          </a:stretch>
        </p:blipFill>
        <p:spPr>
          <a:xfrm rot="10800000">
            <a:off x="522025" y="2995988"/>
            <a:ext cx="486697" cy="408825"/>
          </a:xfrm>
          <a:prstGeom prst="rect">
            <a:avLst/>
          </a:prstGeom>
        </p:spPr>
      </p:pic>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0" name="Title Placeholder - Top"/>
          <p:cNvSpPr>
            <a:spLocks noGrp="1"/>
          </p:cNvSpPr>
          <p:nvPr>
            <p:ph type="title"/>
          </p:nvPr>
        </p:nvSpPr>
        <p:spPr>
          <a:xfrm>
            <a:off x="6135868" y="1524000"/>
            <a:ext cx="4582932" cy="2575827"/>
          </a:xfrm>
        </p:spPr>
        <p:txBody>
          <a:bodyPr anchor="b"/>
          <a:lstStyle/>
          <a:p>
            <a:r>
              <a:rPr lang="en-US"/>
              <a:t>Click to edit Master title style</a:t>
            </a:r>
          </a:p>
        </p:txBody>
      </p:sp>
      <p:cxnSp>
        <p:nvCxnSpPr>
          <p:cNvPr id="8" name="RuleLine - Top" hidden="1">
            <a:extLst>
              <a:ext uri="{FF2B5EF4-FFF2-40B4-BE49-F238E27FC236}">
                <a16:creationId xmlns:a16="http://schemas.microsoft.com/office/drawing/2014/main" id="{1DD48BB4-1674-44E3-9144-F979216BDDC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7081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tat - Left A_Dark">
    <p:bg>
      <p:bgRef idx="1001">
        <a:schemeClr val="bg2"/>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54" name="Picture 53"/>
          <p:cNvPicPr>
            <a:picLocks noChangeAspect="1"/>
          </p:cNvPicPr>
          <p:nvPr/>
        </p:nvPicPr>
        <p:blipFill>
          <a:blip r:embed="rId2"/>
          <a:stretch>
            <a:fillRect/>
          </a:stretch>
        </p:blipFill>
        <p:spPr>
          <a:xfrm rot="10800000">
            <a:off x="522025" y="2995988"/>
            <a:ext cx="486697" cy="408825"/>
          </a:xfrm>
          <a:prstGeom prst="rect">
            <a:avLst/>
          </a:prstGeom>
        </p:spPr>
      </p:pic>
      <p:sp>
        <p:nvSpPr>
          <p:cNvPr id="3" name="Footer Placeholder 2"/>
          <p:cNvSpPr>
            <a:spLocks noGrp="1"/>
          </p:cNvSpPr>
          <p:nvPr>
            <p:ph type="ftr" sz="quarter" idx="36"/>
          </p:nvPr>
        </p:nvSpPr>
        <p:spPr/>
        <p:txBody>
          <a:bodyPr/>
          <a:lstStyle/>
          <a:p>
            <a:r>
              <a:rPr lang="en-US"/>
              <a:t>EWU August Steering Committee Meeting</a:t>
            </a:r>
          </a:p>
        </p:txBody>
      </p:sp>
      <p:sp>
        <p:nvSpPr>
          <p:cNvPr id="4" name="Slide Number Placeholder 3"/>
          <p:cNvSpPr>
            <a:spLocks noGrp="1"/>
          </p:cNvSpPr>
          <p:nvPr>
            <p:ph type="sldNum" sz="quarter" idx="37"/>
          </p:nvPr>
        </p:nvSpPr>
        <p:spPr/>
        <p:txBody>
          <a:bodyPr/>
          <a:lstStyle/>
          <a:p>
            <a:fld id="{D80659BF-CB79-4A8E-8A5E-9707540CF6F7}" type="slidenum">
              <a:rPr lang="en-US" smtClean="0"/>
              <a:pPr/>
              <a:t>‹#›</a:t>
            </a:fld>
            <a:endParaRPr lang="en-US"/>
          </a:p>
        </p:txBody>
      </p:sp>
      <p:sp>
        <p:nvSpPr>
          <p:cNvPr id="10" name="Title Placeholder - Top"/>
          <p:cNvSpPr>
            <a:spLocks noGrp="1"/>
          </p:cNvSpPr>
          <p:nvPr>
            <p:ph type="title"/>
          </p:nvPr>
        </p:nvSpPr>
        <p:spPr>
          <a:xfrm>
            <a:off x="6135868" y="1524000"/>
            <a:ext cx="4582932" cy="2575827"/>
          </a:xfrm>
        </p:spPr>
        <p:txBody>
          <a:bodyPr anchor="b"/>
          <a:lstStyle>
            <a:lvl1pPr>
              <a:defRPr>
                <a:solidFill>
                  <a:schemeClr val="tx2"/>
                </a:solidFill>
              </a:defRPr>
            </a:lvl1pPr>
          </a:lstStyle>
          <a:p>
            <a:r>
              <a:rPr lang="en-US"/>
              <a:t>Click to edit Master title style</a:t>
            </a:r>
          </a:p>
        </p:txBody>
      </p:sp>
      <p:cxnSp>
        <p:nvCxnSpPr>
          <p:cNvPr id="8" name="RuleLine - Top" hidden="1">
            <a:extLst>
              <a:ext uri="{FF2B5EF4-FFF2-40B4-BE49-F238E27FC236}">
                <a16:creationId xmlns:a16="http://schemas.microsoft.com/office/drawing/2014/main" id="{8CC75BA2-170B-4494-B341-222713E74B16}"/>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4829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Stat - Right B">
    <p:bg>
      <p:bgRef idx="1001">
        <a:schemeClr val="bg1"/>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3" name="Picture 42"/>
          <p:cNvPicPr>
            <a:picLocks noChangeAspect="1"/>
          </p:cNvPicPr>
          <p:nvPr/>
        </p:nvPicPr>
        <p:blipFill>
          <a:blip r:embed="rId2"/>
          <a:stretch>
            <a:fillRect/>
          </a:stretch>
        </p:blipFill>
        <p:spPr>
          <a:xfrm rot="10800000">
            <a:off x="5377909" y="2983299"/>
            <a:ext cx="486697" cy="408825"/>
          </a:xfrm>
          <a:prstGeom prst="rect">
            <a:avLst/>
          </a:prstGeom>
        </p:spPr>
      </p:pic>
      <p:sp>
        <p:nvSpPr>
          <p:cNvPr id="44" name="Title Placeholder - Top"/>
          <p:cNvSpPr>
            <a:spLocks noGrp="1"/>
          </p:cNvSpPr>
          <p:nvPr>
            <p:ph type="title" hasCustomPrompt="1"/>
          </p:nvPr>
        </p:nvSpPr>
        <p:spPr>
          <a:xfrm>
            <a:off x="660400" y="457201"/>
            <a:ext cx="3352798" cy="2057399"/>
          </a:xfrm>
        </p:spPr>
        <p:txBody>
          <a:bodyPr/>
          <a:lstStyle>
            <a:lvl1pPr>
              <a:defRPr/>
            </a:lvl1pPr>
          </a:lstStyle>
          <a:p>
            <a:r>
              <a:rPr lang="en-US"/>
              <a:t>Click to add title</a:t>
            </a:r>
          </a:p>
        </p:txBody>
      </p:sp>
      <p:sp>
        <p:nvSpPr>
          <p:cNvPr id="46" name="Text Placeholder - Left, Mid"/>
          <p:cNvSpPr>
            <a:spLocks noGrp="1"/>
          </p:cNvSpPr>
          <p:nvPr>
            <p:ph type="body" sz="quarter" idx="13"/>
          </p:nvPr>
        </p:nvSpPr>
        <p:spPr>
          <a:xfrm>
            <a:off x="660400" y="3200400"/>
            <a:ext cx="3352799" cy="2819400"/>
          </a:xfrm>
        </p:spPr>
        <p:txBody>
          <a:bodyPr/>
          <a:lstStyle>
            <a:lvl1pPr>
              <a:lnSpc>
                <a:spcPct val="100000"/>
              </a:lnSpc>
              <a:spcBef>
                <a:spcPts val="0"/>
              </a:spcBef>
              <a:spcAft>
                <a:spcPts val="1000"/>
              </a:spcAft>
              <a:defRPr sz="2400" baseline="0">
                <a:latin typeface="+mn-lt"/>
              </a:defRPr>
            </a:lvl1pPr>
          </a:lstStyle>
          <a:p>
            <a:pPr lvl="0"/>
            <a:r>
              <a:rPr lang="en-US"/>
              <a:t>Click to edit Master text styles</a:t>
            </a:r>
          </a:p>
        </p:txBody>
      </p:sp>
      <p:sp>
        <p:nvSpPr>
          <p:cNvPr id="48" name="Text Placeholder - Left, Mid"/>
          <p:cNvSpPr>
            <a:spLocks noGrp="1"/>
          </p:cNvSpPr>
          <p:nvPr>
            <p:ph type="body" sz="quarter" idx="12" hasCustomPrompt="1"/>
          </p:nvPr>
        </p:nvSpPr>
        <p:spPr>
          <a:xfrm>
            <a:off x="6144768" y="1524000"/>
            <a:ext cx="4574032" cy="3057144"/>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grpSp>
        <p:nvGrpSpPr>
          <p:cNvPr id="40" name="MathPattern"/>
          <p:cNvGrpSpPr>
            <a:grpSpLocks noChangeAspect="1"/>
          </p:cNvGrpSpPr>
          <p:nvPr/>
        </p:nvGrpSpPr>
        <p:grpSpPr>
          <a:xfrm>
            <a:off x="5754743" y="5661990"/>
            <a:ext cx="4440665" cy="1066802"/>
            <a:chOff x="5592762" y="50799"/>
            <a:chExt cx="4064000" cy="976314"/>
          </a:xfrm>
          <a:solidFill>
            <a:schemeClr val="accent1"/>
          </a:solidFill>
        </p:grpSpPr>
        <p:sp>
          <p:nvSpPr>
            <p:cNvPr id="41" name="Freeform 40"/>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41"/>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46"/>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48"/>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9"/>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50"/>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51"/>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52"/>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53"/>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54"/>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55"/>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56"/>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Footer Placeholder 1"/>
          <p:cNvSpPr>
            <a:spLocks noGrp="1"/>
          </p:cNvSpPr>
          <p:nvPr>
            <p:ph type="ftr" sz="quarter" idx="14"/>
          </p:nvPr>
        </p:nvSpPr>
        <p:spPr/>
        <p:txBody>
          <a:bodyPr/>
          <a:lstStyle/>
          <a:p>
            <a:r>
              <a:rPr lang="en-US"/>
              <a:t>EWU August Steering Committee Meeting</a:t>
            </a:r>
          </a:p>
        </p:txBody>
      </p:sp>
      <p:sp>
        <p:nvSpPr>
          <p:cNvPr id="3" name="Slide Number Placeholder 2"/>
          <p:cNvSpPr>
            <a:spLocks noGrp="1"/>
          </p:cNvSpPr>
          <p:nvPr>
            <p:ph type="sldNum" sz="quarter" idx="15"/>
          </p:nvPr>
        </p:nvSpPr>
        <p:spPr/>
        <p:txBody>
          <a:bodyPr/>
          <a:lstStyle/>
          <a:p>
            <a:fld id="{D80659BF-CB79-4A8E-8A5E-9707540CF6F7}" type="slidenum">
              <a:rPr lang="en-US" smtClean="0"/>
              <a:pPr/>
              <a:t>‹#›</a:t>
            </a:fld>
            <a:endParaRPr lang="en-US"/>
          </a:p>
        </p:txBody>
      </p:sp>
      <p:cxnSp>
        <p:nvCxnSpPr>
          <p:cNvPr id="23" name="RuleLine - Mid">
            <a:extLst>
              <a:ext uri="{FF2B5EF4-FFF2-40B4-BE49-F238E27FC236}">
                <a16:creationId xmlns:a16="http://schemas.microsoft.com/office/drawing/2014/main" id="{CE4D0371-C81A-4242-918D-2BBD9AD89BDD}"/>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RuleLine - Top" hidden="1">
            <a:extLst>
              <a:ext uri="{FF2B5EF4-FFF2-40B4-BE49-F238E27FC236}">
                <a16:creationId xmlns:a16="http://schemas.microsoft.com/office/drawing/2014/main" id="{B0BA5D62-6036-4F94-826A-44C1C3518E6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7C6F3D2A-522E-4A20-860A-B92E2E61F01B}"/>
              </a:ext>
            </a:extLst>
          </p:cNvPr>
          <p:cNvPicPr>
            <a:picLocks noChangeAspect="1"/>
          </p:cNvPicPr>
          <p:nvPr userDrawn="1"/>
        </p:nvPicPr>
        <p:blipFill>
          <a:blip r:embed="rId2"/>
          <a:stretch>
            <a:fillRect/>
          </a:stretch>
        </p:blipFill>
        <p:spPr>
          <a:xfrm rot="10800000">
            <a:off x="5377909" y="2983299"/>
            <a:ext cx="486697" cy="408825"/>
          </a:xfrm>
          <a:prstGeom prst="rect">
            <a:avLst/>
          </a:prstGeom>
        </p:spPr>
      </p:pic>
      <p:grpSp>
        <p:nvGrpSpPr>
          <p:cNvPr id="26" name="MathPattern">
            <a:extLst>
              <a:ext uri="{FF2B5EF4-FFF2-40B4-BE49-F238E27FC236}">
                <a16:creationId xmlns:a16="http://schemas.microsoft.com/office/drawing/2014/main" id="{1B366A56-63AC-422A-94B4-4A7E54888C9E}"/>
              </a:ext>
            </a:extLst>
          </p:cNvPr>
          <p:cNvGrpSpPr>
            <a:grpSpLocks noChangeAspect="1"/>
          </p:cNvGrpSpPr>
          <p:nvPr userDrawn="1"/>
        </p:nvGrpSpPr>
        <p:grpSpPr>
          <a:xfrm>
            <a:off x="5754743" y="5661990"/>
            <a:ext cx="4440665" cy="1066802"/>
            <a:chOff x="5592762" y="50799"/>
            <a:chExt cx="4064000" cy="976314"/>
          </a:xfrm>
          <a:solidFill>
            <a:schemeClr val="accent1"/>
          </a:solidFill>
        </p:grpSpPr>
        <p:sp>
          <p:nvSpPr>
            <p:cNvPr id="27" name="Freeform 40">
              <a:extLst>
                <a:ext uri="{FF2B5EF4-FFF2-40B4-BE49-F238E27FC236}">
                  <a16:creationId xmlns:a16="http://schemas.microsoft.com/office/drawing/2014/main" id="{15BB6979-835E-4E89-B359-1DECC60A2BF1}"/>
                </a:ext>
              </a:extLst>
            </p:cNvPr>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41">
              <a:extLst>
                <a:ext uri="{FF2B5EF4-FFF2-40B4-BE49-F238E27FC236}">
                  <a16:creationId xmlns:a16="http://schemas.microsoft.com/office/drawing/2014/main" id="{DD022931-E516-4FEB-B3FF-47F4E631E47E}"/>
                </a:ext>
              </a:extLst>
            </p:cNvPr>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46">
              <a:extLst>
                <a:ext uri="{FF2B5EF4-FFF2-40B4-BE49-F238E27FC236}">
                  <a16:creationId xmlns:a16="http://schemas.microsoft.com/office/drawing/2014/main" id="{DB26FBE3-B091-40A0-989A-F3221BEFA62F}"/>
                </a:ext>
              </a:extLst>
            </p:cNvPr>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48">
              <a:extLst>
                <a:ext uri="{FF2B5EF4-FFF2-40B4-BE49-F238E27FC236}">
                  <a16:creationId xmlns:a16="http://schemas.microsoft.com/office/drawing/2014/main" id="{1F475828-BB59-4602-A778-FCE70AA19C6F}"/>
                </a:ext>
              </a:extLst>
            </p:cNvPr>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49">
              <a:extLst>
                <a:ext uri="{FF2B5EF4-FFF2-40B4-BE49-F238E27FC236}">
                  <a16:creationId xmlns:a16="http://schemas.microsoft.com/office/drawing/2014/main" id="{C8E3D3B9-DBE2-4BE1-9C31-52EDC04FC48D}"/>
                </a:ext>
              </a:extLst>
            </p:cNvPr>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50">
              <a:extLst>
                <a:ext uri="{FF2B5EF4-FFF2-40B4-BE49-F238E27FC236}">
                  <a16:creationId xmlns:a16="http://schemas.microsoft.com/office/drawing/2014/main" id="{46D04711-1C31-44B9-8E91-B9F4F8DA1549}"/>
                </a:ext>
              </a:extLst>
            </p:cNvPr>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51">
              <a:extLst>
                <a:ext uri="{FF2B5EF4-FFF2-40B4-BE49-F238E27FC236}">
                  <a16:creationId xmlns:a16="http://schemas.microsoft.com/office/drawing/2014/main" id="{4CEDA16B-AE51-42FC-9F4C-5352E75E4192}"/>
                </a:ext>
              </a:extLst>
            </p:cNvPr>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52">
              <a:extLst>
                <a:ext uri="{FF2B5EF4-FFF2-40B4-BE49-F238E27FC236}">
                  <a16:creationId xmlns:a16="http://schemas.microsoft.com/office/drawing/2014/main" id="{75EBD3A6-EDF4-41C7-913D-BA1DDD5B56B4}"/>
                </a:ext>
              </a:extLst>
            </p:cNvPr>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53">
              <a:extLst>
                <a:ext uri="{FF2B5EF4-FFF2-40B4-BE49-F238E27FC236}">
                  <a16:creationId xmlns:a16="http://schemas.microsoft.com/office/drawing/2014/main" id="{B2418102-98ED-4BCD-A1CC-40C836ACB06E}"/>
                </a:ext>
              </a:extLst>
            </p:cNvPr>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54">
              <a:extLst>
                <a:ext uri="{FF2B5EF4-FFF2-40B4-BE49-F238E27FC236}">
                  <a16:creationId xmlns:a16="http://schemas.microsoft.com/office/drawing/2014/main" id="{928F8A76-B5B0-470C-B322-191F174E5CFF}"/>
                </a:ext>
              </a:extLst>
            </p:cNvPr>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5">
              <a:extLst>
                <a:ext uri="{FF2B5EF4-FFF2-40B4-BE49-F238E27FC236}">
                  <a16:creationId xmlns:a16="http://schemas.microsoft.com/office/drawing/2014/main" id="{355A76A7-F52E-4ADD-B53C-A3CD3E6F841A}"/>
                </a:ext>
              </a:extLst>
            </p:cNvPr>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56">
              <a:extLst>
                <a:ext uri="{FF2B5EF4-FFF2-40B4-BE49-F238E27FC236}">
                  <a16:creationId xmlns:a16="http://schemas.microsoft.com/office/drawing/2014/main" id="{6A34C224-9827-416D-B979-40C24F4970B3}"/>
                </a:ext>
              </a:extLst>
            </p:cNvPr>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39" name="RuleLine - Mid">
            <a:extLst>
              <a:ext uri="{FF2B5EF4-FFF2-40B4-BE49-F238E27FC236}">
                <a16:creationId xmlns:a16="http://schemas.microsoft.com/office/drawing/2014/main" id="{D9192035-7AF6-45B9-B8F4-9717A2A5614B}"/>
              </a:ext>
            </a:extLst>
          </p:cNvPr>
          <p:cNvCxnSpPr/>
          <p:nvPr userDrawn="1"/>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5449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Stat - Right B_Dark">
    <p:bg>
      <p:bgRef idx="1001">
        <a:schemeClr val="bg2"/>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6" name="MathPattern"/>
          <p:cNvGrpSpPr>
            <a:grpSpLocks noChangeAspect="1"/>
          </p:cNvGrpSpPr>
          <p:nvPr/>
        </p:nvGrpSpPr>
        <p:grpSpPr>
          <a:xfrm>
            <a:off x="5754743" y="5661990"/>
            <a:ext cx="4440665" cy="1066802"/>
            <a:chOff x="5592762" y="50799"/>
            <a:chExt cx="4064000" cy="976314"/>
          </a:xfrm>
        </p:grpSpPr>
        <p:sp>
          <p:nvSpPr>
            <p:cNvPr id="27" name="Freeform 26"/>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1"/>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2"/>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3"/>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4"/>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5"/>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6"/>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7"/>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8"/>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4" name="Title Placeholder - Top"/>
          <p:cNvSpPr>
            <a:spLocks noGrp="1"/>
          </p:cNvSpPr>
          <p:nvPr>
            <p:ph type="title" hasCustomPrompt="1"/>
          </p:nvPr>
        </p:nvSpPr>
        <p:spPr>
          <a:xfrm>
            <a:off x="660400" y="457201"/>
            <a:ext cx="3352798" cy="2057399"/>
          </a:xfrm>
        </p:spPr>
        <p:txBody>
          <a:bodyPr/>
          <a:lstStyle>
            <a:lvl1pPr>
              <a:defRPr>
                <a:solidFill>
                  <a:schemeClr val="tx2"/>
                </a:solidFill>
              </a:defRPr>
            </a:lvl1pPr>
          </a:lstStyle>
          <a:p>
            <a:r>
              <a:rPr lang="en-US"/>
              <a:t>Click to add title</a:t>
            </a:r>
          </a:p>
        </p:txBody>
      </p:sp>
      <p:sp>
        <p:nvSpPr>
          <p:cNvPr id="46" name="Text Placeholder - Left, Mid"/>
          <p:cNvSpPr>
            <a:spLocks noGrp="1"/>
          </p:cNvSpPr>
          <p:nvPr>
            <p:ph type="body" sz="quarter" idx="13" hasCustomPrompt="1"/>
          </p:nvPr>
        </p:nvSpPr>
        <p:spPr>
          <a:xfrm>
            <a:off x="660400" y="3200400"/>
            <a:ext cx="3352799" cy="2819400"/>
          </a:xfrm>
        </p:spPr>
        <p:txBody>
          <a:bodyPr/>
          <a:lstStyle>
            <a:lvl1pPr>
              <a:lnSpc>
                <a:spcPct val="100000"/>
              </a:lnSpc>
              <a:spcBef>
                <a:spcPts val="0"/>
              </a:spcBef>
              <a:spcAft>
                <a:spcPts val="1000"/>
              </a:spcAft>
              <a:defRPr sz="24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48" name="Text Placeholder - Left, Mid"/>
          <p:cNvSpPr>
            <a:spLocks noGrp="1"/>
          </p:cNvSpPr>
          <p:nvPr>
            <p:ph type="body" sz="quarter" idx="12" hasCustomPrompt="1"/>
          </p:nvPr>
        </p:nvSpPr>
        <p:spPr>
          <a:xfrm>
            <a:off x="6144768" y="1524000"/>
            <a:ext cx="4574032" cy="3057144"/>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41" name="Picture 40"/>
          <p:cNvPicPr>
            <a:picLocks noChangeAspect="1"/>
          </p:cNvPicPr>
          <p:nvPr/>
        </p:nvPicPr>
        <p:blipFill>
          <a:blip r:embed="rId2"/>
          <a:stretch>
            <a:fillRect/>
          </a:stretch>
        </p:blipFill>
        <p:spPr>
          <a:xfrm rot="10800000">
            <a:off x="5377909" y="2983299"/>
            <a:ext cx="486697" cy="408825"/>
          </a:xfrm>
          <a:prstGeom prst="rect">
            <a:avLst/>
          </a:prstGeom>
        </p:spPr>
      </p:pic>
      <p:sp>
        <p:nvSpPr>
          <p:cNvPr id="2" name="Footer Placeholder 1"/>
          <p:cNvSpPr>
            <a:spLocks noGrp="1"/>
          </p:cNvSpPr>
          <p:nvPr>
            <p:ph type="ftr" sz="quarter" idx="14"/>
          </p:nvPr>
        </p:nvSpPr>
        <p:spPr/>
        <p:txBody>
          <a:bodyPr/>
          <a:lstStyle/>
          <a:p>
            <a:r>
              <a:rPr lang="en-US"/>
              <a:t>EWU August Steering Committee Meeting</a:t>
            </a:r>
          </a:p>
        </p:txBody>
      </p:sp>
      <p:sp>
        <p:nvSpPr>
          <p:cNvPr id="3" name="Slide Number Placeholder 2"/>
          <p:cNvSpPr>
            <a:spLocks noGrp="1"/>
          </p:cNvSpPr>
          <p:nvPr>
            <p:ph type="sldNum" sz="quarter" idx="15"/>
          </p:nvPr>
        </p:nvSpPr>
        <p:spPr/>
        <p:txBody>
          <a:bodyPr/>
          <a:lstStyle/>
          <a:p>
            <a:fld id="{D80659BF-CB79-4A8E-8A5E-9707540CF6F7}" type="slidenum">
              <a:rPr lang="en-US" smtClean="0"/>
              <a:pPr/>
              <a:t>‹#›</a:t>
            </a:fld>
            <a:endParaRPr lang="en-US"/>
          </a:p>
        </p:txBody>
      </p:sp>
      <p:cxnSp>
        <p:nvCxnSpPr>
          <p:cNvPr id="23" name="RuleLine - Mid">
            <a:extLst>
              <a:ext uri="{FF2B5EF4-FFF2-40B4-BE49-F238E27FC236}">
                <a16:creationId xmlns:a16="http://schemas.microsoft.com/office/drawing/2014/main" id="{59A5539F-9AAE-44B7-B217-0082E49EBF87}"/>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RuleLine - Top" hidden="1">
            <a:extLst>
              <a:ext uri="{FF2B5EF4-FFF2-40B4-BE49-F238E27FC236}">
                <a16:creationId xmlns:a16="http://schemas.microsoft.com/office/drawing/2014/main" id="{03865B3D-AA1F-4E09-B707-14F5E67E5BA1}"/>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5" name="MathPattern">
            <a:extLst>
              <a:ext uri="{FF2B5EF4-FFF2-40B4-BE49-F238E27FC236}">
                <a16:creationId xmlns:a16="http://schemas.microsoft.com/office/drawing/2014/main" id="{0BCBE14B-A1B2-47A4-948A-26E1F6986633}"/>
              </a:ext>
            </a:extLst>
          </p:cNvPr>
          <p:cNvGrpSpPr>
            <a:grpSpLocks noChangeAspect="1"/>
          </p:cNvGrpSpPr>
          <p:nvPr userDrawn="1"/>
        </p:nvGrpSpPr>
        <p:grpSpPr>
          <a:xfrm>
            <a:off x="5754743" y="5661990"/>
            <a:ext cx="4440665" cy="1066802"/>
            <a:chOff x="5592762" y="50799"/>
            <a:chExt cx="4064000" cy="976314"/>
          </a:xfrm>
        </p:grpSpPr>
        <p:sp>
          <p:nvSpPr>
            <p:cNvPr id="31" name="Freeform 26">
              <a:extLst>
                <a:ext uri="{FF2B5EF4-FFF2-40B4-BE49-F238E27FC236}">
                  <a16:creationId xmlns:a16="http://schemas.microsoft.com/office/drawing/2014/main" id="{1B4A6253-5E01-4BB7-A48D-8FCEE0D60D72}"/>
                </a:ext>
              </a:extLst>
            </p:cNvPr>
            <p:cNvSpPr>
              <a:spLocks noChangeAspect="1" noEditPoints="1"/>
            </p:cNvSpPr>
            <p:nvPr/>
          </p:nvSpPr>
          <p:spPr bwMode="auto">
            <a:xfrm>
              <a:off x="5592762" y="50799"/>
              <a:ext cx="677863" cy="67468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27">
              <a:extLst>
                <a:ext uri="{FF2B5EF4-FFF2-40B4-BE49-F238E27FC236}">
                  <a16:creationId xmlns:a16="http://schemas.microsoft.com/office/drawing/2014/main" id="{63AB5EB1-5B96-4681-A8BB-FA61CF553AAB}"/>
                </a:ext>
              </a:extLst>
            </p:cNvPr>
            <p:cNvSpPr>
              <a:spLocks noChangeAspect="1" noEditPoints="1"/>
            </p:cNvSpPr>
            <p:nvPr/>
          </p:nvSpPr>
          <p:spPr bwMode="auto">
            <a:xfrm>
              <a:off x="6270625"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28">
              <a:extLst>
                <a:ext uri="{FF2B5EF4-FFF2-40B4-BE49-F238E27FC236}">
                  <a16:creationId xmlns:a16="http://schemas.microsoft.com/office/drawing/2014/main" id="{5BE5646E-0821-4008-9CFC-768C6326192D}"/>
                </a:ext>
              </a:extLst>
            </p:cNvPr>
            <p:cNvSpPr>
              <a:spLocks noChangeAspect="1" noEditPoints="1"/>
            </p:cNvSpPr>
            <p:nvPr/>
          </p:nvSpPr>
          <p:spPr bwMode="auto">
            <a:xfrm>
              <a:off x="9259887" y="50799"/>
              <a:ext cx="396875" cy="67468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29">
              <a:extLst>
                <a:ext uri="{FF2B5EF4-FFF2-40B4-BE49-F238E27FC236}">
                  <a16:creationId xmlns:a16="http://schemas.microsoft.com/office/drawing/2014/main" id="{814513C3-2337-4F79-A5CF-8373FEA71199}"/>
                </a:ext>
              </a:extLst>
            </p:cNvPr>
            <p:cNvSpPr>
              <a:spLocks noChangeAspect="1" noEditPoints="1"/>
            </p:cNvSpPr>
            <p:nvPr/>
          </p:nvSpPr>
          <p:spPr bwMode="auto">
            <a:xfrm>
              <a:off x="5594350" y="723900"/>
              <a:ext cx="674688" cy="303213"/>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1">
              <a:extLst>
                <a:ext uri="{FF2B5EF4-FFF2-40B4-BE49-F238E27FC236}">
                  <a16:creationId xmlns:a16="http://schemas.microsoft.com/office/drawing/2014/main" id="{05D42C93-495D-4F4D-A917-57617FECA12C}"/>
                </a:ext>
              </a:extLst>
            </p:cNvPr>
            <p:cNvSpPr>
              <a:spLocks noChangeAspect="1" noEditPoints="1"/>
            </p:cNvSpPr>
            <p:nvPr/>
          </p:nvSpPr>
          <p:spPr bwMode="auto">
            <a:xfrm>
              <a:off x="6269037"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2">
              <a:extLst>
                <a:ext uri="{FF2B5EF4-FFF2-40B4-BE49-F238E27FC236}">
                  <a16:creationId xmlns:a16="http://schemas.microsoft.com/office/drawing/2014/main" id="{6236CA4E-EEBF-4008-94CF-CBD533EDAA77}"/>
                </a:ext>
              </a:extLst>
            </p:cNvPr>
            <p:cNvSpPr>
              <a:spLocks noChangeAspect="1" noEditPoints="1"/>
            </p:cNvSpPr>
            <p:nvPr/>
          </p:nvSpPr>
          <p:spPr bwMode="auto">
            <a:xfrm>
              <a:off x="9258300" y="723900"/>
              <a:ext cx="395288" cy="300038"/>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33">
              <a:extLst>
                <a:ext uri="{FF2B5EF4-FFF2-40B4-BE49-F238E27FC236}">
                  <a16:creationId xmlns:a16="http://schemas.microsoft.com/office/drawing/2014/main" id="{932BEE2E-0E31-4BCA-BF3F-C8975CC9AFD0}"/>
                </a:ext>
              </a:extLst>
            </p:cNvPr>
            <p:cNvSpPr>
              <a:spLocks noChangeAspect="1" noEditPoints="1"/>
            </p:cNvSpPr>
            <p:nvPr/>
          </p:nvSpPr>
          <p:spPr bwMode="auto">
            <a:xfrm>
              <a:off x="7018338"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34">
              <a:extLst>
                <a:ext uri="{FF2B5EF4-FFF2-40B4-BE49-F238E27FC236}">
                  <a16:creationId xmlns:a16="http://schemas.microsoft.com/office/drawing/2014/main" id="{313C430E-E741-43AF-AA7E-49B41D789C03}"/>
                </a:ext>
              </a:extLst>
            </p:cNvPr>
            <p:cNvSpPr>
              <a:spLocks noChangeAspect="1" noEditPoints="1"/>
            </p:cNvSpPr>
            <p:nvPr/>
          </p:nvSpPr>
          <p:spPr bwMode="auto">
            <a:xfrm>
              <a:off x="7016750"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35">
              <a:extLst>
                <a:ext uri="{FF2B5EF4-FFF2-40B4-BE49-F238E27FC236}">
                  <a16:creationId xmlns:a16="http://schemas.microsoft.com/office/drawing/2014/main" id="{465B02C7-879A-4AC0-8F76-E7EF9CDFF9FB}"/>
                </a:ext>
              </a:extLst>
            </p:cNvPr>
            <p:cNvSpPr>
              <a:spLocks noChangeAspect="1" noEditPoints="1"/>
            </p:cNvSpPr>
            <p:nvPr/>
          </p:nvSpPr>
          <p:spPr bwMode="auto">
            <a:xfrm>
              <a:off x="7766050"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6">
              <a:extLst>
                <a:ext uri="{FF2B5EF4-FFF2-40B4-BE49-F238E27FC236}">
                  <a16:creationId xmlns:a16="http://schemas.microsoft.com/office/drawing/2014/main" id="{DA08562F-F2BB-4E70-86FD-2FFAB9EE2F82}"/>
                </a:ext>
              </a:extLst>
            </p:cNvPr>
            <p:cNvSpPr>
              <a:spLocks noChangeAspect="1" noEditPoints="1"/>
            </p:cNvSpPr>
            <p:nvPr/>
          </p:nvSpPr>
          <p:spPr bwMode="auto">
            <a:xfrm>
              <a:off x="7764462"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7">
              <a:extLst>
                <a:ext uri="{FF2B5EF4-FFF2-40B4-BE49-F238E27FC236}">
                  <a16:creationId xmlns:a16="http://schemas.microsoft.com/office/drawing/2014/main" id="{CCFBD79A-DD3D-41E8-9ED1-64DD28E1C7B5}"/>
                </a:ext>
              </a:extLst>
            </p:cNvPr>
            <p:cNvSpPr>
              <a:spLocks noChangeAspect="1" noEditPoints="1"/>
            </p:cNvSpPr>
            <p:nvPr/>
          </p:nvSpPr>
          <p:spPr bwMode="auto">
            <a:xfrm>
              <a:off x="8513763" y="50799"/>
              <a:ext cx="746125" cy="67468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8">
              <a:extLst>
                <a:ext uri="{FF2B5EF4-FFF2-40B4-BE49-F238E27FC236}">
                  <a16:creationId xmlns:a16="http://schemas.microsoft.com/office/drawing/2014/main" id="{77E295A4-61E0-4DB9-8F7A-492AEEA1730A}"/>
                </a:ext>
              </a:extLst>
            </p:cNvPr>
            <p:cNvSpPr>
              <a:spLocks noChangeAspect="1" noEditPoints="1"/>
            </p:cNvSpPr>
            <p:nvPr/>
          </p:nvSpPr>
          <p:spPr bwMode="auto">
            <a:xfrm>
              <a:off x="8512175" y="723900"/>
              <a:ext cx="747713" cy="303213"/>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55" name="Picture 54">
            <a:extLst>
              <a:ext uri="{FF2B5EF4-FFF2-40B4-BE49-F238E27FC236}">
                <a16:creationId xmlns:a16="http://schemas.microsoft.com/office/drawing/2014/main" id="{DBDC33A9-A991-4ABF-B1B3-E11248891137}"/>
              </a:ext>
            </a:extLst>
          </p:cNvPr>
          <p:cNvPicPr>
            <a:picLocks noChangeAspect="1"/>
          </p:cNvPicPr>
          <p:nvPr userDrawn="1"/>
        </p:nvPicPr>
        <p:blipFill>
          <a:blip r:embed="rId2"/>
          <a:stretch>
            <a:fillRect/>
          </a:stretch>
        </p:blipFill>
        <p:spPr>
          <a:xfrm rot="10800000">
            <a:off x="5377909" y="2983299"/>
            <a:ext cx="486697" cy="408825"/>
          </a:xfrm>
          <a:prstGeom prst="rect">
            <a:avLst/>
          </a:prstGeom>
        </p:spPr>
      </p:pic>
      <p:cxnSp>
        <p:nvCxnSpPr>
          <p:cNvPr id="56" name="RuleLine - Mid">
            <a:extLst>
              <a:ext uri="{FF2B5EF4-FFF2-40B4-BE49-F238E27FC236}">
                <a16:creationId xmlns:a16="http://schemas.microsoft.com/office/drawing/2014/main" id="{2AFC365C-54FA-49F0-9385-8EA6AD726241}"/>
              </a:ext>
            </a:extLst>
          </p:cNvPr>
          <p:cNvCxnSpPr/>
          <p:nvPr userDrawn="1"/>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99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Stat - Left B">
    <p:bg>
      <p:bgRef idx="1001">
        <a:schemeClr val="bg1"/>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pic>
        <p:nvPicPr>
          <p:cNvPr id="12" name="Picture 11"/>
          <p:cNvPicPr>
            <a:picLocks noChangeAspect="1"/>
          </p:cNvPicPr>
          <p:nvPr/>
        </p:nvPicPr>
        <p:blipFill>
          <a:blip r:embed="rId2"/>
          <a:stretch>
            <a:fillRect/>
          </a:stretch>
        </p:blipFill>
        <p:spPr>
          <a:xfrm rot="10800000">
            <a:off x="522025" y="2995988"/>
            <a:ext cx="486697" cy="408825"/>
          </a:xfrm>
          <a:prstGeom prst="rect">
            <a:avLst/>
          </a:prstGeom>
        </p:spPr>
      </p:pic>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3" name="Title Placeholder - Top"/>
          <p:cNvSpPr>
            <a:spLocks noGrp="1"/>
          </p:cNvSpPr>
          <p:nvPr>
            <p:ph type="title" hasCustomPrompt="1"/>
          </p:nvPr>
        </p:nvSpPr>
        <p:spPr>
          <a:xfrm>
            <a:off x="7366001" y="457201"/>
            <a:ext cx="3352798" cy="2057399"/>
          </a:xfrm>
        </p:spPr>
        <p:txBody>
          <a:bodyPr/>
          <a:lstStyle>
            <a:lvl1pPr>
              <a:defRPr/>
            </a:lvl1pPr>
          </a:lstStyle>
          <a:p>
            <a:r>
              <a:rPr lang="en-US"/>
              <a:t>Click to add title</a:t>
            </a:r>
          </a:p>
        </p:txBody>
      </p:sp>
      <p:sp>
        <p:nvSpPr>
          <p:cNvPr id="14" name="Text Placeholder - Left, Mid"/>
          <p:cNvSpPr>
            <a:spLocks noGrp="1"/>
          </p:cNvSpPr>
          <p:nvPr>
            <p:ph type="body" sz="quarter" idx="13"/>
          </p:nvPr>
        </p:nvSpPr>
        <p:spPr>
          <a:xfrm>
            <a:off x="7366001" y="3200400"/>
            <a:ext cx="3352799" cy="2819400"/>
          </a:xfrm>
        </p:spPr>
        <p:txBody>
          <a:bodyPr/>
          <a:lstStyle>
            <a:lvl1pPr>
              <a:lnSpc>
                <a:spcPct val="100000"/>
              </a:lnSpc>
              <a:spcBef>
                <a:spcPts val="0"/>
              </a:spcBef>
              <a:spcAft>
                <a:spcPts val="1000"/>
              </a:spcAft>
              <a:defRPr sz="2400" baseline="0">
                <a:latin typeface="+mn-lt"/>
              </a:defRPr>
            </a:lvl1pPr>
          </a:lstStyle>
          <a:p>
            <a:pPr lvl="0"/>
            <a:r>
              <a:rPr lang="en-US"/>
              <a:t>Click to edit Master text styles</a:t>
            </a:r>
          </a:p>
        </p:txBody>
      </p:sp>
      <p:cxnSp>
        <p:nvCxnSpPr>
          <p:cNvPr id="17" name="RuleLine - Mid"/>
          <p:cNvCxnSpPr/>
          <p:nvPr/>
        </p:nvCxnSpPr>
        <p:spPr>
          <a:xfrm>
            <a:off x="7358762"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Top" hidden="1">
            <a:extLst>
              <a:ext uri="{FF2B5EF4-FFF2-40B4-BE49-F238E27FC236}">
                <a16:creationId xmlns:a16="http://schemas.microsoft.com/office/drawing/2014/main" id="{AA69C0F3-AD3A-42A0-8BC1-298343EBBFB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873EC2F3-4F45-4B4E-A1A6-B0B2012525A1}"/>
              </a:ext>
            </a:extLst>
          </p:cNvPr>
          <p:cNvPicPr>
            <a:picLocks noChangeAspect="1"/>
          </p:cNvPicPr>
          <p:nvPr userDrawn="1"/>
        </p:nvPicPr>
        <p:blipFill>
          <a:blip r:embed="rId2"/>
          <a:stretch>
            <a:fillRect/>
          </a:stretch>
        </p:blipFill>
        <p:spPr>
          <a:xfrm rot="10800000">
            <a:off x="522025" y="2995988"/>
            <a:ext cx="486697" cy="408825"/>
          </a:xfrm>
          <a:prstGeom prst="rect">
            <a:avLst/>
          </a:prstGeom>
        </p:spPr>
      </p:pic>
      <p:cxnSp>
        <p:nvCxnSpPr>
          <p:cNvPr id="16" name="RuleLine - Mid">
            <a:extLst>
              <a:ext uri="{FF2B5EF4-FFF2-40B4-BE49-F238E27FC236}">
                <a16:creationId xmlns:a16="http://schemas.microsoft.com/office/drawing/2014/main" id="{33FED969-6DDF-4537-9CD8-0B323C339286}"/>
              </a:ext>
            </a:extLst>
          </p:cNvPr>
          <p:cNvCxnSpPr/>
          <p:nvPr userDrawn="1"/>
        </p:nvCxnSpPr>
        <p:spPr>
          <a:xfrm>
            <a:off x="7358762"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307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Stat - Left B_Dark">
    <p:bg>
      <p:bgRef idx="1001">
        <a:schemeClr val="bg2"/>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54" name="Picture 53"/>
          <p:cNvPicPr>
            <a:picLocks noChangeAspect="1"/>
          </p:cNvPicPr>
          <p:nvPr/>
        </p:nvPicPr>
        <p:blipFill>
          <a:blip r:embed="rId2"/>
          <a:stretch>
            <a:fillRect/>
          </a:stretch>
        </p:blipFill>
        <p:spPr>
          <a:xfrm rot="10800000">
            <a:off x="522025" y="2995988"/>
            <a:ext cx="486697" cy="408825"/>
          </a:xfrm>
          <a:prstGeom prst="rect">
            <a:avLst/>
          </a:prstGeom>
        </p:spPr>
      </p:pic>
      <p:sp>
        <p:nvSpPr>
          <p:cNvPr id="3" name="Footer Placeholder 2"/>
          <p:cNvSpPr>
            <a:spLocks noGrp="1"/>
          </p:cNvSpPr>
          <p:nvPr>
            <p:ph type="ftr" sz="quarter" idx="36"/>
          </p:nvPr>
        </p:nvSpPr>
        <p:spPr/>
        <p:txBody>
          <a:bodyPr/>
          <a:lstStyle/>
          <a:p>
            <a:r>
              <a:rPr lang="en-US"/>
              <a:t>EWU August Steering Committee Meeting</a:t>
            </a:r>
          </a:p>
        </p:txBody>
      </p:sp>
      <p:sp>
        <p:nvSpPr>
          <p:cNvPr id="4" name="Slide Number Placeholder 3"/>
          <p:cNvSpPr>
            <a:spLocks noGrp="1"/>
          </p:cNvSpPr>
          <p:nvPr>
            <p:ph type="sldNum" sz="quarter" idx="37"/>
          </p:nvPr>
        </p:nvSpPr>
        <p:spPr/>
        <p:txBody>
          <a:bodyPr/>
          <a:lstStyle/>
          <a:p>
            <a:fld id="{D80659BF-CB79-4A8E-8A5E-9707540CF6F7}" type="slidenum">
              <a:rPr lang="en-US" smtClean="0"/>
              <a:pPr/>
              <a:t>‹#›</a:t>
            </a:fld>
            <a:endParaRPr lang="en-US"/>
          </a:p>
        </p:txBody>
      </p:sp>
      <p:sp>
        <p:nvSpPr>
          <p:cNvPr id="11" name="Title Placeholder - Top"/>
          <p:cNvSpPr>
            <a:spLocks noGrp="1"/>
          </p:cNvSpPr>
          <p:nvPr>
            <p:ph type="title" hasCustomPrompt="1"/>
          </p:nvPr>
        </p:nvSpPr>
        <p:spPr>
          <a:xfrm>
            <a:off x="7366001" y="457201"/>
            <a:ext cx="3352798" cy="2057399"/>
          </a:xfrm>
        </p:spPr>
        <p:txBody>
          <a:bodyPr/>
          <a:lstStyle>
            <a:lvl1pPr>
              <a:defRPr>
                <a:solidFill>
                  <a:schemeClr val="tx2"/>
                </a:solidFill>
              </a:defRPr>
            </a:lvl1pPr>
          </a:lstStyle>
          <a:p>
            <a:r>
              <a:rPr lang="en-US"/>
              <a:t>Click to add title</a:t>
            </a:r>
          </a:p>
        </p:txBody>
      </p:sp>
      <p:sp>
        <p:nvSpPr>
          <p:cNvPr id="12" name="Text Placeholder - Left, Mid"/>
          <p:cNvSpPr>
            <a:spLocks noGrp="1"/>
          </p:cNvSpPr>
          <p:nvPr>
            <p:ph type="body" sz="quarter" idx="13" hasCustomPrompt="1"/>
          </p:nvPr>
        </p:nvSpPr>
        <p:spPr>
          <a:xfrm>
            <a:off x="7366001" y="3200400"/>
            <a:ext cx="3352799" cy="2819400"/>
          </a:xfrm>
        </p:spPr>
        <p:txBody>
          <a:bodyPr/>
          <a:lstStyle>
            <a:lvl1pPr>
              <a:lnSpc>
                <a:spcPct val="100000"/>
              </a:lnSpc>
              <a:spcBef>
                <a:spcPts val="0"/>
              </a:spcBef>
              <a:spcAft>
                <a:spcPts val="1000"/>
              </a:spcAft>
              <a:defRPr sz="2400"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cxnSp>
        <p:nvCxnSpPr>
          <p:cNvPr id="15" name="RuleLine - Mid"/>
          <p:cNvCxnSpPr/>
          <p:nvPr/>
        </p:nvCxnSpPr>
        <p:spPr>
          <a:xfrm>
            <a:off x="7358762"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Top" hidden="1">
            <a:extLst>
              <a:ext uri="{FF2B5EF4-FFF2-40B4-BE49-F238E27FC236}">
                <a16:creationId xmlns:a16="http://schemas.microsoft.com/office/drawing/2014/main" id="{ED436010-5178-46A9-B7BA-D5E885F612EC}"/>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43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Stat - Right C + Image">
    <p:bg>
      <p:bgRef idx="1001">
        <a:schemeClr val="bg1"/>
      </p:bgRef>
    </p:bg>
    <p:spTree>
      <p:nvGrpSpPr>
        <p:cNvPr id="1" name=""/>
        <p:cNvGrpSpPr/>
        <p:nvPr/>
      </p:nvGrpSpPr>
      <p:grpSpPr>
        <a:xfrm>
          <a:off x="0" y="0"/>
          <a:ext cx="0" cy="0"/>
          <a:chOff x="0" y="0"/>
          <a:chExt cx="0" cy="0"/>
        </a:xfrm>
      </p:grpSpPr>
      <p:sp>
        <p:nvSpPr>
          <p:cNvPr id="16" name="Rectangle 15"/>
          <p:cNvSpPr/>
          <p:nvPr/>
        </p:nvSpPr>
        <p:spPr>
          <a:xfrm>
            <a:off x="0" y="2667001"/>
            <a:ext cx="1554480" cy="381000"/>
          </a:xfrm>
          <a:prstGeom prst="rect">
            <a:avLst/>
          </a:prstGeom>
          <a:solidFill>
            <a:schemeClr val="bg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 Left, Mid"/>
          <p:cNvSpPr>
            <a:spLocks noGrp="1"/>
          </p:cNvSpPr>
          <p:nvPr>
            <p:ph type="body" sz="quarter" idx="12" hasCustomPrompt="1"/>
          </p:nvPr>
        </p:nvSpPr>
        <p:spPr>
          <a:xfrm>
            <a:off x="6851344" y="1803699"/>
            <a:ext cx="3867456" cy="2743200"/>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pic>
        <p:nvPicPr>
          <p:cNvPr id="12" name="Picture 11"/>
          <p:cNvPicPr>
            <a:picLocks noChangeAspect="1"/>
          </p:cNvPicPr>
          <p:nvPr/>
        </p:nvPicPr>
        <p:blipFill>
          <a:blip r:embed="rId2"/>
          <a:stretch>
            <a:fillRect/>
          </a:stretch>
        </p:blipFill>
        <p:spPr>
          <a:xfrm rot="10800000">
            <a:off x="6065777" y="2995988"/>
            <a:ext cx="486697" cy="408825"/>
          </a:xfrm>
          <a:prstGeom prst="rect">
            <a:avLst/>
          </a:prstGeom>
        </p:spPr>
      </p:pic>
      <p:sp>
        <p:nvSpPr>
          <p:cNvPr id="13"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5" name="RuleLine - Top" hidden="1">
            <a:extLst>
              <a:ext uri="{FF2B5EF4-FFF2-40B4-BE49-F238E27FC236}">
                <a16:creationId xmlns:a16="http://schemas.microsoft.com/office/drawing/2014/main" id="{77AEF6A5-F190-44CF-8FFB-50DDF427DBE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715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Stat - Right C + Image_Dark">
    <p:bg>
      <p:bgRef idx="1001">
        <a:schemeClr val="bg2"/>
      </p:bgRef>
    </p:bg>
    <p:spTree>
      <p:nvGrpSpPr>
        <p:cNvPr id="1" name=""/>
        <p:cNvGrpSpPr/>
        <p:nvPr/>
      </p:nvGrpSpPr>
      <p:grpSpPr>
        <a:xfrm>
          <a:off x="0" y="0"/>
          <a:ext cx="0" cy="0"/>
          <a:chOff x="0" y="0"/>
          <a:chExt cx="0" cy="0"/>
        </a:xfrm>
      </p:grpSpPr>
      <p:sp>
        <p:nvSpPr>
          <p:cNvPr id="13" name="Rectangle 12"/>
          <p:cNvSpPr/>
          <p:nvPr/>
        </p:nvSpPr>
        <p:spPr>
          <a:xfrm>
            <a:off x="0" y="2667001"/>
            <a:ext cx="1554480" cy="381000"/>
          </a:xfrm>
          <a:prstGeom prst="rect">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 Placeholder - Left, Mid"/>
          <p:cNvSpPr>
            <a:spLocks noGrp="1"/>
          </p:cNvSpPr>
          <p:nvPr>
            <p:ph type="body" sz="quarter" idx="12" hasCustomPrompt="1"/>
          </p:nvPr>
        </p:nvSpPr>
        <p:spPr>
          <a:xfrm>
            <a:off x="6851344" y="1803699"/>
            <a:ext cx="3867456" cy="2743200"/>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54" name="Picture 53"/>
          <p:cNvPicPr>
            <a:picLocks noChangeAspect="1"/>
          </p:cNvPicPr>
          <p:nvPr/>
        </p:nvPicPr>
        <p:blipFill>
          <a:blip r:embed="rId2"/>
          <a:stretch>
            <a:fillRect/>
          </a:stretch>
        </p:blipFill>
        <p:spPr>
          <a:xfrm rot="10800000">
            <a:off x="6065777" y="2995988"/>
            <a:ext cx="486697" cy="408825"/>
          </a:xfrm>
          <a:prstGeom prst="rect">
            <a:avLst/>
          </a:prstGeom>
        </p:spPr>
      </p:pic>
      <p:sp>
        <p:nvSpPr>
          <p:cNvPr id="11" name="Picture Placeholder 10"/>
          <p:cNvSpPr>
            <a:spLocks noGrp="1"/>
          </p:cNvSpPr>
          <p:nvPr>
            <p:ph type="pic" sz="quarter" idx="35" hasCustomPrompt="1"/>
          </p:nvPr>
        </p:nvSpPr>
        <p:spPr>
          <a:xfrm>
            <a:off x="0"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3" name="Footer Placeholder 2"/>
          <p:cNvSpPr>
            <a:spLocks noGrp="1"/>
          </p:cNvSpPr>
          <p:nvPr>
            <p:ph type="ftr" sz="quarter" idx="36"/>
          </p:nvPr>
        </p:nvSpPr>
        <p:spPr/>
        <p:txBody>
          <a:bodyPr/>
          <a:lstStyle/>
          <a:p>
            <a:r>
              <a:rPr lang="en-US"/>
              <a:t>EWU August Steering Committee Meeting</a:t>
            </a:r>
          </a:p>
        </p:txBody>
      </p:sp>
      <p:sp>
        <p:nvSpPr>
          <p:cNvPr id="4" name="Slide Number Placeholder 3"/>
          <p:cNvSpPr>
            <a:spLocks noGrp="1"/>
          </p:cNvSpPr>
          <p:nvPr>
            <p:ph type="sldNum" sz="quarter" idx="37"/>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14" name="RuleLine - Top" hidden="1">
            <a:extLst>
              <a:ext uri="{FF2B5EF4-FFF2-40B4-BE49-F238E27FC236}">
                <a16:creationId xmlns:a16="http://schemas.microsoft.com/office/drawing/2014/main" id="{5080FE60-9D4C-402D-91A2-FED5A801CF44}"/>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1909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tat - Left C + Image">
    <p:bg>
      <p:bgRef idx="1001">
        <a:schemeClr val="bg1"/>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2"/>
                </a:solidFill>
                <a:latin typeface="+mj-lt"/>
              </a:defRPr>
            </a:lvl1pPr>
            <a:lvl2pPr>
              <a:defRPr>
                <a:solidFill>
                  <a:schemeClr val="accent5"/>
                </a:solidFill>
              </a:defRPr>
            </a:lvl2pPr>
          </a:lstStyle>
          <a:p>
            <a:pPr lvl="0"/>
            <a:r>
              <a:rPr lang="en-US"/>
              <a:t>#</a:t>
            </a:r>
            <a:r>
              <a:rPr lang="en-US" err="1"/>
              <a:t>tk</a:t>
            </a:r>
            <a:endParaRPr lang="en-US"/>
          </a:p>
          <a:p>
            <a:pPr lvl="1"/>
            <a:r>
              <a:rPr lang="en-US"/>
              <a:t>description</a:t>
            </a:r>
          </a:p>
        </p:txBody>
      </p:sp>
      <p:pic>
        <p:nvPicPr>
          <p:cNvPr id="12" name="Picture 11"/>
          <p:cNvPicPr>
            <a:picLocks noChangeAspect="1"/>
          </p:cNvPicPr>
          <p:nvPr/>
        </p:nvPicPr>
        <p:blipFill>
          <a:blip r:embed="rId2"/>
          <a:stretch>
            <a:fillRect/>
          </a:stretch>
        </p:blipFill>
        <p:spPr>
          <a:xfrm rot="10800000">
            <a:off x="522025" y="2995988"/>
            <a:ext cx="486697" cy="408825"/>
          </a:xfrm>
          <a:prstGeom prst="rect">
            <a:avLst/>
          </a:prstGeom>
        </p:spPr>
      </p:pic>
      <p:sp>
        <p:nvSpPr>
          <p:cNvPr id="13"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8" name="RuleLine - Top" hidden="1">
            <a:extLst>
              <a:ext uri="{FF2B5EF4-FFF2-40B4-BE49-F238E27FC236}">
                <a16:creationId xmlns:a16="http://schemas.microsoft.com/office/drawing/2014/main" id="{4E3DFA12-C1BE-4179-AE18-386236B6AB16}"/>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1993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tat - Left C + Image_Dark">
    <p:bg>
      <p:bgRef idx="1001">
        <a:schemeClr val="bg2"/>
      </p:bgRef>
    </p:bg>
    <p:spTree>
      <p:nvGrpSpPr>
        <p:cNvPr id="1" name=""/>
        <p:cNvGrpSpPr/>
        <p:nvPr/>
      </p:nvGrpSpPr>
      <p:grpSpPr>
        <a:xfrm>
          <a:off x="0" y="0"/>
          <a:ext cx="0" cy="0"/>
          <a:chOff x="0" y="0"/>
          <a:chExt cx="0" cy="0"/>
        </a:xfrm>
      </p:grpSpPr>
      <p:cxnSp>
        <p:nvCxnSpPr>
          <p:cNvPr id="9"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 Placeholder - Left, Mid"/>
          <p:cNvSpPr>
            <a:spLocks noGrp="1"/>
          </p:cNvSpPr>
          <p:nvPr>
            <p:ph type="body" sz="quarter" idx="12" hasCustomPrompt="1"/>
          </p:nvPr>
        </p:nvSpPr>
        <p:spPr>
          <a:xfrm>
            <a:off x="1307592" y="1803699"/>
            <a:ext cx="3867456" cy="2743200"/>
          </a:xfrm>
        </p:spPr>
        <p:txBody>
          <a:bodyPr anchor="ctr"/>
          <a:lstStyle>
            <a:lvl1pPr>
              <a:lnSpc>
                <a:spcPct val="100000"/>
              </a:lnSpc>
              <a:spcBef>
                <a:spcPts val="0"/>
              </a:spcBef>
              <a:spcAft>
                <a:spcPts val="0"/>
              </a:spcAft>
              <a:defRPr sz="6600" baseline="0">
                <a:solidFill>
                  <a:schemeClr val="tx1"/>
                </a:solidFill>
                <a:latin typeface="+mj-lt"/>
              </a:defRPr>
            </a:lvl1pPr>
            <a:lvl2pPr>
              <a:defRPr>
                <a:solidFill>
                  <a:schemeClr val="accent3"/>
                </a:solidFill>
              </a:defRPr>
            </a:lvl2pPr>
          </a:lstStyle>
          <a:p>
            <a:pPr lvl="0"/>
            <a:r>
              <a:rPr lang="en-US"/>
              <a:t>#</a:t>
            </a:r>
            <a:r>
              <a:rPr lang="en-US" err="1"/>
              <a:t>tk</a:t>
            </a:r>
            <a:endParaRPr lang="en-US"/>
          </a:p>
          <a:p>
            <a:pPr lvl="1"/>
            <a:r>
              <a:rPr lang="en-US"/>
              <a:t>description</a:t>
            </a:r>
          </a:p>
        </p:txBody>
      </p:sp>
      <p:pic>
        <p:nvPicPr>
          <p:cNvPr id="54" name="Picture 53"/>
          <p:cNvPicPr>
            <a:picLocks noChangeAspect="1"/>
          </p:cNvPicPr>
          <p:nvPr/>
        </p:nvPicPr>
        <p:blipFill>
          <a:blip r:embed="rId2"/>
          <a:stretch>
            <a:fillRect/>
          </a:stretch>
        </p:blipFill>
        <p:spPr>
          <a:xfrm rot="10800000">
            <a:off x="522025" y="2995988"/>
            <a:ext cx="486697" cy="408825"/>
          </a:xfrm>
          <a:prstGeom prst="rect">
            <a:avLst/>
          </a:prstGeom>
        </p:spPr>
      </p:pic>
      <p:sp>
        <p:nvSpPr>
          <p:cNvPr id="11"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3" name="Footer Placeholder 2"/>
          <p:cNvSpPr>
            <a:spLocks noGrp="1"/>
          </p:cNvSpPr>
          <p:nvPr>
            <p:ph type="ftr" sz="quarter" idx="36"/>
          </p:nvPr>
        </p:nvSpPr>
        <p:spPr/>
        <p:txBody>
          <a:bodyPr/>
          <a:lstStyle/>
          <a:p>
            <a:r>
              <a:rPr lang="en-US"/>
              <a:t>EWU August Steering Committee Meeting</a:t>
            </a:r>
          </a:p>
        </p:txBody>
      </p:sp>
      <p:sp>
        <p:nvSpPr>
          <p:cNvPr id="4" name="Slide Number Placeholder 3"/>
          <p:cNvSpPr>
            <a:spLocks noGrp="1"/>
          </p:cNvSpPr>
          <p:nvPr>
            <p:ph type="sldNum" sz="quarter" idx="37"/>
          </p:nvPr>
        </p:nvSpPr>
        <p:spPr/>
        <p:txBody>
          <a:bodyPr/>
          <a:lstStyle/>
          <a:p>
            <a:fld id="{D80659BF-CB79-4A8E-8A5E-9707540CF6F7}" type="slidenum">
              <a:rPr lang="en-US" smtClean="0"/>
              <a:pPr/>
              <a:t>‹#›</a:t>
            </a:fld>
            <a:endParaRPr lang="en-US"/>
          </a:p>
        </p:txBody>
      </p:sp>
      <p:cxnSp>
        <p:nvCxnSpPr>
          <p:cNvPr id="8" name="RuleLine - Top" hidden="1">
            <a:extLst>
              <a:ext uri="{FF2B5EF4-FFF2-40B4-BE49-F238E27FC236}">
                <a16:creationId xmlns:a16="http://schemas.microsoft.com/office/drawing/2014/main" id="{48CC82BB-7C7B-4B2E-8050-78B0D313EA10}"/>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9882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quence, text 3">
    <p:bg>
      <p:bgRef idx="1001">
        <a:schemeClr val="bg1"/>
      </p:bgRef>
    </p:bg>
    <p:spTree>
      <p:nvGrpSpPr>
        <p:cNvPr id="1" name=""/>
        <p:cNvGrpSpPr/>
        <p:nvPr/>
      </p:nvGrpSpPr>
      <p:grpSpPr>
        <a:xfrm>
          <a:off x="0" y="0"/>
          <a:ext cx="0" cy="0"/>
          <a:chOff x="0" y="0"/>
          <a:chExt cx="0" cy="0"/>
        </a:xfrm>
      </p:grpSpPr>
      <p:grpSp>
        <p:nvGrpSpPr>
          <p:cNvPr id="23" name="Process Graphic - 3">
            <a:extLst>
              <a:ext uri="{FF2B5EF4-FFF2-40B4-BE49-F238E27FC236}">
                <a16:creationId xmlns:a16="http://schemas.microsoft.com/office/drawing/2014/main" id="{2F60E4F1-3986-4C90-8A11-D7E520B267C3}"/>
              </a:ext>
            </a:extLst>
          </p:cNvPr>
          <p:cNvGrpSpPr/>
          <p:nvPr userDrawn="1"/>
        </p:nvGrpSpPr>
        <p:grpSpPr>
          <a:xfrm>
            <a:off x="667265" y="2150997"/>
            <a:ext cx="10099699" cy="974587"/>
            <a:chOff x="1066799" y="2150998"/>
            <a:chExt cx="8450427" cy="640080"/>
          </a:xfrm>
          <a:solidFill>
            <a:schemeClr val="accent1"/>
          </a:solidFill>
        </p:grpSpPr>
        <p:sp>
          <p:nvSpPr>
            <p:cNvPr id="28" name="Phase/Step 3">
              <a:extLst>
                <a:ext uri="{FF2B5EF4-FFF2-40B4-BE49-F238E27FC236}">
                  <a16:creationId xmlns:a16="http://schemas.microsoft.com/office/drawing/2014/main" id="{7D16EA48-4D7D-495C-A71A-E19AF60DA25D}"/>
                </a:ext>
              </a:extLst>
            </p:cNvPr>
            <p:cNvSpPr>
              <a:spLocks/>
            </p:cNvSpPr>
            <p:nvPr/>
          </p:nvSpPr>
          <p:spPr bwMode="auto">
            <a:xfrm>
              <a:off x="6647116" y="2150998"/>
              <a:ext cx="2870110" cy="640080"/>
            </a:xfrm>
            <a:custGeom>
              <a:avLst/>
              <a:gdLst>
                <a:gd name="T0" fmla="*/ 0 w 1764"/>
                <a:gd name="T1" fmla="*/ 0 h 500"/>
                <a:gd name="T2" fmla="*/ 84 w 1764"/>
                <a:gd name="T3" fmla="*/ 253 h 500"/>
                <a:gd name="T4" fmla="*/ 0 w 1764"/>
                <a:gd name="T5" fmla="*/ 500 h 500"/>
                <a:gd name="T6" fmla="*/ 1681 w 1764"/>
                <a:gd name="T7" fmla="*/ 500 h 500"/>
                <a:gd name="T8" fmla="*/ 1764 w 1764"/>
                <a:gd name="T9" fmla="*/ 253 h 500"/>
                <a:gd name="T10" fmla="*/ 1681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4" y="253"/>
                  </a:lnTo>
                  <a:lnTo>
                    <a:pt x="0" y="500"/>
                  </a:lnTo>
                  <a:lnTo>
                    <a:pt x="1681" y="500"/>
                  </a:lnTo>
                  <a:lnTo>
                    <a:pt x="1764" y="253"/>
                  </a:lnTo>
                  <a:lnTo>
                    <a:pt x="1681"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sp>
          <p:nvSpPr>
            <p:cNvPr id="29" name="Phase/Step 2">
              <a:extLst>
                <a:ext uri="{FF2B5EF4-FFF2-40B4-BE49-F238E27FC236}">
                  <a16:creationId xmlns:a16="http://schemas.microsoft.com/office/drawing/2014/main" id="{A414D84F-0BD4-4BA2-9F7C-27304CC25613}"/>
                </a:ext>
              </a:extLst>
            </p:cNvPr>
            <p:cNvSpPr>
              <a:spLocks/>
            </p:cNvSpPr>
            <p:nvPr/>
          </p:nvSpPr>
          <p:spPr bwMode="auto">
            <a:xfrm>
              <a:off x="3856957"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3" y="253"/>
                  </a:lnTo>
                  <a:lnTo>
                    <a:pt x="0" y="500"/>
                  </a:lnTo>
                  <a:lnTo>
                    <a:pt x="1680" y="500"/>
                  </a:lnTo>
                  <a:lnTo>
                    <a:pt x="1764" y="253"/>
                  </a:lnTo>
                  <a:lnTo>
                    <a:pt x="1680"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sp>
          <p:nvSpPr>
            <p:cNvPr id="30" name="Phase/Step 1">
              <a:extLst>
                <a:ext uri="{FF2B5EF4-FFF2-40B4-BE49-F238E27FC236}">
                  <a16:creationId xmlns:a16="http://schemas.microsoft.com/office/drawing/2014/main" id="{8B907054-8DF6-4256-B67E-51C5A4CDCEEB}"/>
                </a:ext>
              </a:extLst>
            </p:cNvPr>
            <p:cNvSpPr>
              <a:spLocks/>
            </p:cNvSpPr>
            <p:nvPr/>
          </p:nvSpPr>
          <p:spPr bwMode="auto">
            <a:xfrm>
              <a:off x="1066799"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 name="connsiteX0" fmla="*/ 0 w 10000"/>
                <a:gd name="connsiteY0" fmla="*/ 0 h 10000"/>
                <a:gd name="connsiteX1" fmla="*/ 0 w 10000"/>
                <a:gd name="connsiteY1" fmla="*/ 10000 h 10000"/>
                <a:gd name="connsiteX2" fmla="*/ 9524 w 10000"/>
                <a:gd name="connsiteY2" fmla="*/ 10000 h 10000"/>
                <a:gd name="connsiteX3" fmla="*/ 10000 w 10000"/>
                <a:gd name="connsiteY3" fmla="*/ 5060 h 10000"/>
                <a:gd name="connsiteX4" fmla="*/ 9524 w 10000"/>
                <a:gd name="connsiteY4" fmla="*/ 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0" y="10000"/>
                  </a:lnTo>
                  <a:lnTo>
                    <a:pt x="9524" y="10000"/>
                  </a:lnTo>
                  <a:cubicBezTo>
                    <a:pt x="9683" y="8353"/>
                    <a:pt x="9841" y="6707"/>
                    <a:pt x="10000" y="5060"/>
                  </a:cubicBezTo>
                  <a:cubicBezTo>
                    <a:pt x="9841" y="3373"/>
                    <a:pt x="9683" y="1687"/>
                    <a:pt x="9524"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grpSp>
      <p:sp>
        <p:nvSpPr>
          <p:cNvPr id="26" name="Text Placeholder-Process 1"/>
          <p:cNvSpPr>
            <a:spLocks noGrp="1"/>
          </p:cNvSpPr>
          <p:nvPr>
            <p:ph type="body" sz="quarter" idx="48" hasCustomPrompt="1"/>
          </p:nvPr>
        </p:nvSpPr>
        <p:spPr>
          <a:xfrm>
            <a:off x="888263"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accent1"/>
              </a:buClr>
              <a:buFont typeface="Arial" panose="020B0604020202020204" pitchFamily="34" charset="0"/>
              <a:buChar char="•"/>
              <a:defRPr sz="1600" b="0" i="0" cap="none" spc="21" baseline="0">
                <a:solidFill>
                  <a:srgbClr val="0E3837"/>
                </a:solidFill>
                <a:latin typeface="+mn-lt"/>
              </a:defRPr>
            </a:lvl2pPr>
            <a:lvl3pPr marL="401638" indent="-165100">
              <a:lnSpc>
                <a:spcPct val="100000"/>
              </a:lnSpc>
              <a:buClr>
                <a:schemeClr val="accent1"/>
              </a:buClr>
              <a:buFont typeface="Arial" panose="020B0604020202020204" pitchFamily="34" charset="0"/>
              <a:buChar char="•"/>
              <a:tabLst/>
              <a:defRPr sz="1600">
                <a:solidFill>
                  <a:srgbClr val="0E3837"/>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7" name="Text Placeholder-ProcessTitle 1"/>
          <p:cNvSpPr>
            <a:spLocks noGrp="1"/>
          </p:cNvSpPr>
          <p:nvPr>
            <p:ph type="body" sz="quarter" idx="37" hasCustomPrompt="1"/>
          </p:nvPr>
        </p:nvSpPr>
        <p:spPr>
          <a:xfrm>
            <a:off x="888263" y="2217501"/>
            <a:ext cx="2808881" cy="831884"/>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5" name="Title Placeholder - Top"/>
          <p:cNvSpPr>
            <a:spLocks noGrp="1"/>
          </p:cNvSpPr>
          <p:nvPr>
            <p:ph type="title"/>
          </p:nvPr>
        </p:nvSpPr>
        <p:spPr>
          <a:xfrm>
            <a:off x="660400" y="457201"/>
            <a:ext cx="10058400"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ProcessTitle 1"/>
          <p:cNvSpPr>
            <a:spLocks noGrp="1"/>
          </p:cNvSpPr>
          <p:nvPr>
            <p:ph type="body" sz="quarter" idx="50" hasCustomPrompt="1"/>
          </p:nvPr>
        </p:nvSpPr>
        <p:spPr>
          <a:xfrm>
            <a:off x="4324461" y="2217501"/>
            <a:ext cx="2808881" cy="831884"/>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1" name="Text Placeholder-ProcessTitle 1"/>
          <p:cNvSpPr>
            <a:spLocks noGrp="1"/>
          </p:cNvSpPr>
          <p:nvPr>
            <p:ph type="body" sz="quarter" idx="52" hasCustomPrompt="1"/>
          </p:nvPr>
        </p:nvSpPr>
        <p:spPr>
          <a:xfrm>
            <a:off x="7668740" y="2217501"/>
            <a:ext cx="2808881" cy="831884"/>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2" name="Text Placeholder - Left, Mid"/>
          <p:cNvSpPr>
            <a:spLocks noGrp="1"/>
          </p:cNvSpPr>
          <p:nvPr>
            <p:ph type="body" sz="quarter" idx="12"/>
          </p:nvPr>
        </p:nvSpPr>
        <p:spPr>
          <a:xfrm>
            <a:off x="660400" y="1470731"/>
            <a:ext cx="10058399" cy="578151"/>
          </a:xfrm>
        </p:spPr>
        <p:txBody>
          <a:bodyPr/>
          <a:lstStyle>
            <a:lvl1pPr>
              <a:lnSpc>
                <a:spcPts val="1600"/>
              </a:lnSpc>
              <a:spcBef>
                <a:spcPts val="0"/>
              </a:spcBef>
              <a:spcAft>
                <a:spcPts val="600"/>
              </a:spcAft>
              <a:defRPr sz="1800" baseline="0">
                <a:latin typeface="+mn-lt"/>
              </a:defRPr>
            </a:lvl1pPr>
          </a:lstStyle>
          <a:p>
            <a:pPr lvl="0"/>
            <a:r>
              <a:rPr lang="en-US"/>
              <a:t>Click to edit Master text styles</a:t>
            </a:r>
          </a:p>
        </p:txBody>
      </p:sp>
      <p:sp>
        <p:nvSpPr>
          <p:cNvPr id="18" name="Text Placeholder-Process 1"/>
          <p:cNvSpPr>
            <a:spLocks noGrp="1"/>
          </p:cNvSpPr>
          <p:nvPr>
            <p:ph type="body" sz="quarter" idx="53" hasCustomPrompt="1"/>
          </p:nvPr>
        </p:nvSpPr>
        <p:spPr>
          <a:xfrm>
            <a:off x="4318000"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accent1"/>
              </a:buClr>
              <a:buFont typeface="Arial" panose="020B0604020202020204" pitchFamily="34" charset="0"/>
              <a:buChar char="•"/>
              <a:defRPr sz="1600" b="0" i="0" cap="none" spc="21" baseline="0">
                <a:solidFill>
                  <a:schemeClr val="tx2"/>
                </a:solidFill>
                <a:latin typeface="+mn-lt"/>
              </a:defRPr>
            </a:lvl2pPr>
            <a:lvl3pPr marL="401638" indent="-165100">
              <a:lnSpc>
                <a:spcPct val="100000"/>
              </a:lnSpc>
              <a:buClr>
                <a:schemeClr val="accent1"/>
              </a:buClr>
              <a:buFont typeface="Arial" panose="020B0604020202020204" pitchFamily="34" charset="0"/>
              <a:buChar char="•"/>
              <a:tabLst/>
              <a:defRPr sz="1600">
                <a:solidFill>
                  <a:schemeClr val="tx2"/>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0" name="Text Placeholder-Process 1"/>
          <p:cNvSpPr>
            <a:spLocks noGrp="1"/>
          </p:cNvSpPr>
          <p:nvPr>
            <p:ph type="body" sz="quarter" idx="54" hasCustomPrompt="1"/>
          </p:nvPr>
        </p:nvSpPr>
        <p:spPr>
          <a:xfrm>
            <a:off x="7670800"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accent1"/>
              </a:buClr>
              <a:buFont typeface="Arial" panose="020B0604020202020204" pitchFamily="34" charset="0"/>
              <a:buChar char="•"/>
              <a:defRPr sz="1600" b="0" i="0" cap="none" spc="21" baseline="0">
                <a:solidFill>
                  <a:schemeClr val="tx2"/>
                </a:solidFill>
                <a:latin typeface="+mn-lt"/>
              </a:defRPr>
            </a:lvl2pPr>
            <a:lvl3pPr marL="401638" indent="-165100">
              <a:lnSpc>
                <a:spcPct val="100000"/>
              </a:lnSpc>
              <a:buClr>
                <a:schemeClr val="accent1"/>
              </a:buClr>
              <a:buFont typeface="Arial" panose="020B0604020202020204" pitchFamily="34" charset="0"/>
              <a:buChar char="•"/>
              <a:tabLst/>
              <a:defRPr sz="1600">
                <a:solidFill>
                  <a:schemeClr val="tx2"/>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 name="Footer Placeholder 1"/>
          <p:cNvSpPr>
            <a:spLocks noGrp="1"/>
          </p:cNvSpPr>
          <p:nvPr>
            <p:ph type="ftr" sz="quarter" idx="55"/>
          </p:nvPr>
        </p:nvSpPr>
        <p:spPr/>
        <p:txBody>
          <a:bodyPr/>
          <a:lstStyle/>
          <a:p>
            <a:r>
              <a:rPr lang="en-US"/>
              <a:t>EWU August Steering Committee Meeting</a:t>
            </a:r>
          </a:p>
        </p:txBody>
      </p:sp>
      <p:sp>
        <p:nvSpPr>
          <p:cNvPr id="3" name="Slide Number Placeholder 2"/>
          <p:cNvSpPr>
            <a:spLocks noGrp="1"/>
          </p:cNvSpPr>
          <p:nvPr>
            <p:ph type="sldNum" sz="quarter" idx="56"/>
          </p:nvPr>
        </p:nvSpPr>
        <p:spPr/>
        <p:txBody>
          <a:bodyPr/>
          <a:lstStyle/>
          <a:p>
            <a:fld id="{D80659BF-CB79-4A8E-8A5E-9707540CF6F7}" type="slidenum">
              <a:rPr lang="en-US" smtClean="0"/>
              <a:pPr/>
              <a:t>‹#›</a:t>
            </a:fld>
            <a:endParaRPr lang="en-US"/>
          </a:p>
        </p:txBody>
      </p:sp>
      <p:cxnSp>
        <p:nvCxnSpPr>
          <p:cNvPr id="31" name="RuleLine - Mid" hidden="1">
            <a:extLst>
              <a:ext uri="{FF2B5EF4-FFF2-40B4-BE49-F238E27FC236}">
                <a16:creationId xmlns:a16="http://schemas.microsoft.com/office/drawing/2014/main" id="{500425CD-8E78-41FA-8373-4D3DD8C37550}"/>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RuleLine - Top" hidden="1">
            <a:extLst>
              <a:ext uri="{FF2B5EF4-FFF2-40B4-BE49-F238E27FC236}">
                <a16:creationId xmlns:a16="http://schemas.microsoft.com/office/drawing/2014/main" id="{19D41FB9-4AF9-4DF3-8626-25DA4184CD0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60050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quence, text 3_Dark">
    <p:bg>
      <p:bgRef idx="1001">
        <a:schemeClr val="bg2"/>
      </p:bgRef>
    </p:bg>
    <p:spTree>
      <p:nvGrpSpPr>
        <p:cNvPr id="1" name=""/>
        <p:cNvGrpSpPr/>
        <p:nvPr/>
      </p:nvGrpSpPr>
      <p:grpSpPr>
        <a:xfrm>
          <a:off x="0" y="0"/>
          <a:ext cx="0" cy="0"/>
          <a:chOff x="0" y="0"/>
          <a:chExt cx="0" cy="0"/>
        </a:xfrm>
      </p:grpSpPr>
      <p:grpSp>
        <p:nvGrpSpPr>
          <p:cNvPr id="5" name="Process Graphic - 3"/>
          <p:cNvGrpSpPr/>
          <p:nvPr/>
        </p:nvGrpSpPr>
        <p:grpSpPr>
          <a:xfrm>
            <a:off x="667265" y="2150997"/>
            <a:ext cx="10099699" cy="974587"/>
            <a:chOff x="1066799" y="2150998"/>
            <a:chExt cx="8450427" cy="640080"/>
          </a:xfrm>
          <a:solidFill>
            <a:schemeClr val="accent4"/>
          </a:solidFill>
        </p:grpSpPr>
        <p:sp>
          <p:nvSpPr>
            <p:cNvPr id="12" name="Phase/Step 3"/>
            <p:cNvSpPr>
              <a:spLocks/>
            </p:cNvSpPr>
            <p:nvPr/>
          </p:nvSpPr>
          <p:spPr bwMode="auto">
            <a:xfrm>
              <a:off x="6647116" y="2150998"/>
              <a:ext cx="2870110" cy="640080"/>
            </a:xfrm>
            <a:custGeom>
              <a:avLst/>
              <a:gdLst>
                <a:gd name="T0" fmla="*/ 0 w 1764"/>
                <a:gd name="T1" fmla="*/ 0 h 500"/>
                <a:gd name="T2" fmla="*/ 84 w 1764"/>
                <a:gd name="T3" fmla="*/ 253 h 500"/>
                <a:gd name="T4" fmla="*/ 0 w 1764"/>
                <a:gd name="T5" fmla="*/ 500 h 500"/>
                <a:gd name="T6" fmla="*/ 1681 w 1764"/>
                <a:gd name="T7" fmla="*/ 500 h 500"/>
                <a:gd name="T8" fmla="*/ 1764 w 1764"/>
                <a:gd name="T9" fmla="*/ 253 h 500"/>
                <a:gd name="T10" fmla="*/ 1681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4" y="253"/>
                  </a:lnTo>
                  <a:lnTo>
                    <a:pt x="0" y="500"/>
                  </a:lnTo>
                  <a:lnTo>
                    <a:pt x="1681" y="500"/>
                  </a:lnTo>
                  <a:lnTo>
                    <a:pt x="1764" y="253"/>
                  </a:lnTo>
                  <a:lnTo>
                    <a:pt x="1681" y="0"/>
                  </a:ln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sp>
          <p:nvSpPr>
            <p:cNvPr id="10" name="Phase/Step 2"/>
            <p:cNvSpPr>
              <a:spLocks/>
            </p:cNvSpPr>
            <p:nvPr/>
          </p:nvSpPr>
          <p:spPr bwMode="auto">
            <a:xfrm>
              <a:off x="3856957"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3" y="253"/>
                  </a:lnTo>
                  <a:lnTo>
                    <a:pt x="0" y="500"/>
                  </a:lnTo>
                  <a:lnTo>
                    <a:pt x="1680" y="500"/>
                  </a:lnTo>
                  <a:lnTo>
                    <a:pt x="1764" y="253"/>
                  </a:lnTo>
                  <a:lnTo>
                    <a:pt x="1680" y="0"/>
                  </a:ln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2"/>
                </a:solidFill>
              </a:endParaRPr>
            </a:p>
          </p:txBody>
        </p:sp>
        <p:sp>
          <p:nvSpPr>
            <p:cNvPr id="24" name="Phase/Step 1"/>
            <p:cNvSpPr>
              <a:spLocks/>
            </p:cNvSpPr>
            <p:nvPr/>
          </p:nvSpPr>
          <p:spPr bwMode="auto">
            <a:xfrm>
              <a:off x="1066799"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 name="connsiteX0" fmla="*/ 0 w 10000"/>
                <a:gd name="connsiteY0" fmla="*/ 0 h 10000"/>
                <a:gd name="connsiteX1" fmla="*/ 0 w 10000"/>
                <a:gd name="connsiteY1" fmla="*/ 10000 h 10000"/>
                <a:gd name="connsiteX2" fmla="*/ 9524 w 10000"/>
                <a:gd name="connsiteY2" fmla="*/ 10000 h 10000"/>
                <a:gd name="connsiteX3" fmla="*/ 10000 w 10000"/>
                <a:gd name="connsiteY3" fmla="*/ 5060 h 10000"/>
                <a:gd name="connsiteX4" fmla="*/ 9524 w 10000"/>
                <a:gd name="connsiteY4" fmla="*/ 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0" y="10000"/>
                  </a:lnTo>
                  <a:lnTo>
                    <a:pt x="9524" y="10000"/>
                  </a:lnTo>
                  <a:cubicBezTo>
                    <a:pt x="9683" y="8353"/>
                    <a:pt x="9841" y="6707"/>
                    <a:pt x="10000" y="5060"/>
                  </a:cubicBezTo>
                  <a:cubicBezTo>
                    <a:pt x="9841" y="3373"/>
                    <a:pt x="9683" y="1687"/>
                    <a:pt x="9524" y="0"/>
                  </a:cubicBez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grpSp>
      <p:sp>
        <p:nvSpPr>
          <p:cNvPr id="26" name="Text Placeholder-Process 1"/>
          <p:cNvSpPr>
            <a:spLocks noGrp="1"/>
          </p:cNvSpPr>
          <p:nvPr>
            <p:ph type="body" sz="quarter" idx="48" hasCustomPrompt="1"/>
          </p:nvPr>
        </p:nvSpPr>
        <p:spPr>
          <a:xfrm>
            <a:off x="888263"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7" name="Text Placeholder-ProcessTitle 1"/>
          <p:cNvSpPr>
            <a:spLocks noGrp="1"/>
          </p:cNvSpPr>
          <p:nvPr>
            <p:ph type="body" sz="quarter" idx="37" hasCustomPrompt="1"/>
          </p:nvPr>
        </p:nvSpPr>
        <p:spPr>
          <a:xfrm>
            <a:off x="888263" y="2217501"/>
            <a:ext cx="2808881" cy="830500"/>
          </a:xfrm>
          <a:noFill/>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5" name="Title Placeholder - Top"/>
          <p:cNvSpPr>
            <a:spLocks noGrp="1"/>
          </p:cNvSpPr>
          <p:nvPr>
            <p:ph type="title"/>
          </p:nvPr>
        </p:nvSpPr>
        <p:spPr>
          <a:xfrm>
            <a:off x="660400" y="457200"/>
            <a:ext cx="10058400" cy="685803"/>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ProcessTitle 1"/>
          <p:cNvSpPr>
            <a:spLocks noGrp="1"/>
          </p:cNvSpPr>
          <p:nvPr>
            <p:ph type="body" sz="quarter" idx="50" hasCustomPrompt="1"/>
          </p:nvPr>
        </p:nvSpPr>
        <p:spPr>
          <a:xfrm>
            <a:off x="4324461" y="2217501"/>
            <a:ext cx="2808881" cy="830500"/>
          </a:xfrm>
          <a:noFill/>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1" name="Text Placeholder-ProcessTitle 1"/>
          <p:cNvSpPr>
            <a:spLocks noGrp="1"/>
          </p:cNvSpPr>
          <p:nvPr>
            <p:ph type="body" sz="quarter" idx="52" hasCustomPrompt="1"/>
          </p:nvPr>
        </p:nvSpPr>
        <p:spPr>
          <a:xfrm>
            <a:off x="7668740" y="2217501"/>
            <a:ext cx="2808881" cy="830500"/>
          </a:xfrm>
          <a:noFill/>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2" name="Text Placeholder - Left, Mid"/>
          <p:cNvSpPr>
            <a:spLocks noGrp="1"/>
          </p:cNvSpPr>
          <p:nvPr>
            <p:ph type="body" sz="quarter" idx="12"/>
          </p:nvPr>
        </p:nvSpPr>
        <p:spPr>
          <a:xfrm>
            <a:off x="660400" y="1479610"/>
            <a:ext cx="10058399" cy="560394"/>
          </a:xfrm>
        </p:spPr>
        <p:txBody>
          <a:bodyPr/>
          <a:lstStyle>
            <a:lvl1pPr>
              <a:lnSpc>
                <a:spcPts val="1600"/>
              </a:lnSpc>
              <a:spcBef>
                <a:spcPts val="0"/>
              </a:spcBef>
              <a:spcAft>
                <a:spcPts val="600"/>
              </a:spcAft>
              <a:defRPr sz="1800" baseline="0">
                <a:solidFill>
                  <a:schemeClr val="accent3"/>
                </a:solidFill>
                <a:latin typeface="+mn-lt"/>
              </a:defRPr>
            </a:lvl1pPr>
          </a:lstStyle>
          <a:p>
            <a:pPr lvl="0"/>
            <a:r>
              <a:rPr lang="en-US"/>
              <a:t>Click to edit Master text styles</a:t>
            </a:r>
          </a:p>
        </p:txBody>
      </p:sp>
      <p:sp>
        <p:nvSpPr>
          <p:cNvPr id="18" name="Text Placeholder-Process 1"/>
          <p:cNvSpPr>
            <a:spLocks noGrp="1"/>
          </p:cNvSpPr>
          <p:nvPr>
            <p:ph type="body" sz="quarter" idx="53" hasCustomPrompt="1"/>
          </p:nvPr>
        </p:nvSpPr>
        <p:spPr>
          <a:xfrm>
            <a:off x="4318000"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0" name="Text Placeholder-Process 1"/>
          <p:cNvSpPr>
            <a:spLocks noGrp="1"/>
          </p:cNvSpPr>
          <p:nvPr>
            <p:ph type="body" sz="quarter" idx="54" hasCustomPrompt="1"/>
          </p:nvPr>
        </p:nvSpPr>
        <p:spPr>
          <a:xfrm>
            <a:off x="7670800" y="3125584"/>
            <a:ext cx="280888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 name="Footer Placeholder 1"/>
          <p:cNvSpPr>
            <a:spLocks noGrp="1"/>
          </p:cNvSpPr>
          <p:nvPr>
            <p:ph type="ftr" sz="quarter" idx="55"/>
          </p:nvPr>
        </p:nvSpPr>
        <p:spPr/>
        <p:txBody>
          <a:bodyPr/>
          <a:lstStyle/>
          <a:p>
            <a:r>
              <a:rPr lang="en-US"/>
              <a:t>EWU August Steering Committee Meeting</a:t>
            </a:r>
          </a:p>
        </p:txBody>
      </p:sp>
      <p:sp>
        <p:nvSpPr>
          <p:cNvPr id="3" name="Slide Number Placeholder 2"/>
          <p:cNvSpPr>
            <a:spLocks noGrp="1"/>
          </p:cNvSpPr>
          <p:nvPr>
            <p:ph type="sldNum" sz="quarter" idx="56"/>
          </p:nvPr>
        </p:nvSpPr>
        <p:spPr/>
        <p:txBody>
          <a:bodyPr/>
          <a:lstStyle/>
          <a:p>
            <a:fld id="{D80659BF-CB79-4A8E-8A5E-9707540CF6F7}" type="slidenum">
              <a:rPr lang="en-US" smtClean="0"/>
              <a:pPr/>
              <a:t>‹#›</a:t>
            </a:fld>
            <a:endParaRPr lang="en-US"/>
          </a:p>
        </p:txBody>
      </p:sp>
      <p:cxnSp>
        <p:nvCxnSpPr>
          <p:cNvPr id="31" name="RuleLine - Mid" hidden="1">
            <a:extLst>
              <a:ext uri="{FF2B5EF4-FFF2-40B4-BE49-F238E27FC236}">
                <a16:creationId xmlns:a16="http://schemas.microsoft.com/office/drawing/2014/main" id="{30782B1E-0616-485E-9D5A-46B07265A4C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RuleLine - Top" hidden="1">
            <a:extLst>
              <a:ext uri="{FF2B5EF4-FFF2-40B4-BE49-F238E27FC236}">
                <a16:creationId xmlns:a16="http://schemas.microsoft.com/office/drawing/2014/main" id="{B0C2A871-40D7-4422-B1A0-C56170B9B589}"/>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09825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quence, text 2">
    <p:bg>
      <p:bgRef idx="1001">
        <a:schemeClr val="bg1"/>
      </p:bgRef>
    </p:bg>
    <p:spTree>
      <p:nvGrpSpPr>
        <p:cNvPr id="1" name=""/>
        <p:cNvGrpSpPr/>
        <p:nvPr/>
      </p:nvGrpSpPr>
      <p:grpSpPr>
        <a:xfrm>
          <a:off x="0" y="0"/>
          <a:ext cx="0" cy="0"/>
          <a:chOff x="0" y="0"/>
          <a:chExt cx="0" cy="0"/>
        </a:xfrm>
      </p:grpSpPr>
      <p:grpSp>
        <p:nvGrpSpPr>
          <p:cNvPr id="5" name="Process Graphic - 3"/>
          <p:cNvGrpSpPr/>
          <p:nvPr/>
        </p:nvGrpSpPr>
        <p:grpSpPr>
          <a:xfrm>
            <a:off x="667264" y="2150997"/>
            <a:ext cx="10051535" cy="974587"/>
            <a:chOff x="1066799" y="2150998"/>
            <a:chExt cx="5660268" cy="640080"/>
          </a:xfrm>
          <a:solidFill>
            <a:schemeClr val="accent4"/>
          </a:solidFill>
        </p:grpSpPr>
        <p:sp>
          <p:nvSpPr>
            <p:cNvPr id="10" name="Phase/Step 2"/>
            <p:cNvSpPr>
              <a:spLocks/>
            </p:cNvSpPr>
            <p:nvPr/>
          </p:nvSpPr>
          <p:spPr bwMode="auto">
            <a:xfrm>
              <a:off x="3856957"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3" y="253"/>
                  </a:lnTo>
                  <a:lnTo>
                    <a:pt x="0" y="500"/>
                  </a:lnTo>
                  <a:lnTo>
                    <a:pt x="1680" y="500"/>
                  </a:lnTo>
                  <a:lnTo>
                    <a:pt x="1764" y="253"/>
                  </a:lnTo>
                  <a:lnTo>
                    <a:pt x="1680" y="0"/>
                  </a:ln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2"/>
                </a:solidFill>
              </a:endParaRPr>
            </a:p>
          </p:txBody>
        </p:sp>
        <p:sp>
          <p:nvSpPr>
            <p:cNvPr id="24" name="Phase/Step 1"/>
            <p:cNvSpPr>
              <a:spLocks/>
            </p:cNvSpPr>
            <p:nvPr/>
          </p:nvSpPr>
          <p:spPr bwMode="auto">
            <a:xfrm>
              <a:off x="1066799"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 name="connsiteX0" fmla="*/ 0 w 10000"/>
                <a:gd name="connsiteY0" fmla="*/ 0 h 10000"/>
                <a:gd name="connsiteX1" fmla="*/ 0 w 10000"/>
                <a:gd name="connsiteY1" fmla="*/ 10000 h 10000"/>
                <a:gd name="connsiteX2" fmla="*/ 9524 w 10000"/>
                <a:gd name="connsiteY2" fmla="*/ 10000 h 10000"/>
                <a:gd name="connsiteX3" fmla="*/ 10000 w 10000"/>
                <a:gd name="connsiteY3" fmla="*/ 5060 h 10000"/>
                <a:gd name="connsiteX4" fmla="*/ 9524 w 10000"/>
                <a:gd name="connsiteY4" fmla="*/ 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0" y="10000"/>
                  </a:lnTo>
                  <a:lnTo>
                    <a:pt x="9524" y="10000"/>
                  </a:lnTo>
                  <a:cubicBezTo>
                    <a:pt x="9683" y="8353"/>
                    <a:pt x="9841" y="6707"/>
                    <a:pt x="10000" y="5060"/>
                  </a:cubicBezTo>
                  <a:cubicBezTo>
                    <a:pt x="9841" y="3373"/>
                    <a:pt x="9683" y="1687"/>
                    <a:pt x="9524" y="0"/>
                  </a:cubicBez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grpSp>
      <p:sp>
        <p:nvSpPr>
          <p:cNvPr id="26" name="Text Placeholder-Process 1"/>
          <p:cNvSpPr>
            <a:spLocks noGrp="1"/>
          </p:cNvSpPr>
          <p:nvPr>
            <p:ph type="body" sz="quarter" idx="48" hasCustomPrompt="1"/>
          </p:nvPr>
        </p:nvSpPr>
        <p:spPr>
          <a:xfrm>
            <a:off x="888263" y="3125584"/>
            <a:ext cx="4801337"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tx2">
                  <a:lumMod val="75000"/>
                  <a:lumOff val="25000"/>
                </a:schemeClr>
              </a:buClr>
              <a:buFont typeface="Arial" panose="020B0604020202020204" pitchFamily="34" charset="0"/>
              <a:buChar char="•"/>
              <a:defRPr sz="1600" b="0" i="0" cap="none" spc="21" baseline="0">
                <a:solidFill>
                  <a:schemeClr val="tx2"/>
                </a:solidFill>
                <a:latin typeface="+mn-lt"/>
              </a:defRPr>
            </a:lvl2pPr>
            <a:lvl3pPr marL="401638" indent="-165100">
              <a:lnSpc>
                <a:spcPct val="100000"/>
              </a:lnSpc>
              <a:buClr>
                <a:schemeClr val="tx2">
                  <a:lumMod val="75000"/>
                  <a:lumOff val="25000"/>
                </a:schemeClr>
              </a:buClr>
              <a:buFont typeface="Arial" panose="020B0604020202020204" pitchFamily="34" charset="0"/>
              <a:buChar char="•"/>
              <a:tabLst/>
              <a:defRPr sz="1600">
                <a:solidFill>
                  <a:schemeClr val="tx2"/>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7" name="Text Placeholder-ProcessTitle 1"/>
          <p:cNvSpPr>
            <a:spLocks noGrp="1"/>
          </p:cNvSpPr>
          <p:nvPr>
            <p:ph type="body" sz="quarter" idx="37" hasCustomPrompt="1"/>
          </p:nvPr>
        </p:nvSpPr>
        <p:spPr>
          <a:xfrm>
            <a:off x="888263" y="2217500"/>
            <a:ext cx="4618015" cy="823873"/>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1"/>
                </a:solidFill>
                <a:latin typeface="+mj-lt"/>
              </a:defRPr>
            </a:lvl2pPr>
          </a:lstStyle>
          <a:p>
            <a:pPr lvl="1"/>
            <a:r>
              <a:rPr lang="en-US"/>
              <a:t>Title</a:t>
            </a:r>
          </a:p>
        </p:txBody>
      </p:sp>
      <p:sp>
        <p:nvSpPr>
          <p:cNvPr id="25" name="Title Placeholder - Top"/>
          <p:cNvSpPr>
            <a:spLocks noGrp="1"/>
          </p:cNvSpPr>
          <p:nvPr>
            <p:ph type="title"/>
          </p:nvPr>
        </p:nvSpPr>
        <p:spPr>
          <a:xfrm>
            <a:off x="660400" y="457200"/>
            <a:ext cx="10058400" cy="685803"/>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ProcessTitle 1"/>
          <p:cNvSpPr>
            <a:spLocks noGrp="1"/>
          </p:cNvSpPr>
          <p:nvPr>
            <p:ph type="body" sz="quarter" idx="50" hasCustomPrompt="1"/>
          </p:nvPr>
        </p:nvSpPr>
        <p:spPr>
          <a:xfrm>
            <a:off x="6033991" y="2217500"/>
            <a:ext cx="4421974" cy="823873"/>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1"/>
                </a:solidFill>
                <a:latin typeface="+mj-lt"/>
              </a:defRPr>
            </a:lvl2pPr>
          </a:lstStyle>
          <a:p>
            <a:pPr lvl="1"/>
            <a:r>
              <a:rPr lang="en-US"/>
              <a:t>Title</a:t>
            </a:r>
          </a:p>
        </p:txBody>
      </p:sp>
      <p:sp>
        <p:nvSpPr>
          <p:cNvPr id="22" name="Text Placeholder - Left, Mid"/>
          <p:cNvSpPr>
            <a:spLocks noGrp="1"/>
          </p:cNvSpPr>
          <p:nvPr>
            <p:ph type="body" sz="quarter" idx="12"/>
          </p:nvPr>
        </p:nvSpPr>
        <p:spPr>
          <a:xfrm>
            <a:off x="660400" y="1470732"/>
            <a:ext cx="10058399" cy="569272"/>
          </a:xfrm>
        </p:spPr>
        <p:txBody>
          <a:bodyPr/>
          <a:lstStyle>
            <a:lvl1pPr>
              <a:lnSpc>
                <a:spcPts val="1600"/>
              </a:lnSpc>
              <a:spcBef>
                <a:spcPts val="0"/>
              </a:spcBef>
              <a:spcAft>
                <a:spcPts val="600"/>
              </a:spcAft>
              <a:defRPr sz="1800" baseline="0">
                <a:latin typeface="+mn-lt"/>
              </a:defRPr>
            </a:lvl1pPr>
          </a:lstStyle>
          <a:p>
            <a:pPr lvl="0"/>
            <a:r>
              <a:rPr lang="en-US"/>
              <a:t>Click to edit Master text styles</a:t>
            </a:r>
          </a:p>
        </p:txBody>
      </p:sp>
      <p:sp>
        <p:nvSpPr>
          <p:cNvPr id="18" name="Text Placeholder-Process 1"/>
          <p:cNvSpPr>
            <a:spLocks noGrp="1"/>
          </p:cNvSpPr>
          <p:nvPr>
            <p:ph type="body" sz="quarter" idx="53" hasCustomPrompt="1"/>
          </p:nvPr>
        </p:nvSpPr>
        <p:spPr>
          <a:xfrm>
            <a:off x="6047409" y="3125584"/>
            <a:ext cx="467139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2"/>
                </a:solidFill>
                <a:latin typeface="+mn-lt"/>
              </a:defRPr>
            </a:lvl1pPr>
            <a:lvl2pPr marL="166688" indent="-166688">
              <a:lnSpc>
                <a:spcPct val="100000"/>
              </a:lnSpc>
              <a:spcBef>
                <a:spcPts val="0"/>
              </a:spcBef>
              <a:spcAft>
                <a:spcPts val="453"/>
              </a:spcAft>
              <a:buClr>
                <a:schemeClr val="tx2">
                  <a:lumMod val="75000"/>
                  <a:lumOff val="25000"/>
                </a:schemeClr>
              </a:buClr>
              <a:buFont typeface="Arial" panose="020B0604020202020204" pitchFamily="34" charset="0"/>
              <a:buChar char="•"/>
              <a:defRPr sz="1600" b="0" i="0" cap="none" spc="21" baseline="0">
                <a:solidFill>
                  <a:schemeClr val="tx2"/>
                </a:solidFill>
                <a:latin typeface="+mn-lt"/>
              </a:defRPr>
            </a:lvl2pPr>
            <a:lvl3pPr marL="401638" indent="-165100">
              <a:lnSpc>
                <a:spcPct val="100000"/>
              </a:lnSpc>
              <a:buClr>
                <a:schemeClr val="tx2">
                  <a:lumMod val="75000"/>
                  <a:lumOff val="25000"/>
                </a:schemeClr>
              </a:buClr>
              <a:buFont typeface="Arial" panose="020B0604020202020204" pitchFamily="34" charset="0"/>
              <a:buChar char="•"/>
              <a:tabLst/>
              <a:defRPr sz="1600">
                <a:solidFill>
                  <a:schemeClr val="tx2"/>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 name="Footer Placeholder 1"/>
          <p:cNvSpPr>
            <a:spLocks noGrp="1"/>
          </p:cNvSpPr>
          <p:nvPr>
            <p:ph type="ftr" sz="quarter" idx="55"/>
          </p:nvPr>
        </p:nvSpPr>
        <p:spPr/>
        <p:txBody>
          <a:bodyPr/>
          <a:lstStyle/>
          <a:p>
            <a:r>
              <a:rPr lang="en-US"/>
              <a:t>EWU August Steering Committee Meeting</a:t>
            </a:r>
          </a:p>
        </p:txBody>
      </p:sp>
      <p:sp>
        <p:nvSpPr>
          <p:cNvPr id="3" name="Slide Number Placeholder 2"/>
          <p:cNvSpPr>
            <a:spLocks noGrp="1"/>
          </p:cNvSpPr>
          <p:nvPr>
            <p:ph type="sldNum" sz="quarter" idx="56"/>
          </p:nvPr>
        </p:nvSpPr>
        <p:spPr/>
        <p:txBody>
          <a:bodyPr/>
          <a:lstStyle/>
          <a:p>
            <a:fld id="{D80659BF-CB79-4A8E-8A5E-9707540CF6F7}" type="slidenum">
              <a:rPr lang="en-US" smtClean="0"/>
              <a:pPr/>
              <a:t>‹#›</a:t>
            </a:fld>
            <a:endParaRPr lang="en-US"/>
          </a:p>
        </p:txBody>
      </p:sp>
      <p:sp>
        <p:nvSpPr>
          <p:cNvPr id="20" name="Freeform 19"/>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cxnSp>
        <p:nvCxnSpPr>
          <p:cNvPr id="29" name="RuleLine - Mid" hidden="1">
            <a:extLst>
              <a:ext uri="{FF2B5EF4-FFF2-40B4-BE49-F238E27FC236}">
                <a16:creationId xmlns:a16="http://schemas.microsoft.com/office/drawing/2014/main" id="{4975AD6E-5908-437A-AD3B-3C56C931A67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RuleLine - Top" hidden="1">
            <a:extLst>
              <a:ext uri="{FF2B5EF4-FFF2-40B4-BE49-F238E27FC236}">
                <a16:creationId xmlns:a16="http://schemas.microsoft.com/office/drawing/2014/main" id="{A39C1698-1F50-44FE-86F7-4FA08F07CE9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Freeform 19">
            <a:extLst>
              <a:ext uri="{FF2B5EF4-FFF2-40B4-BE49-F238E27FC236}">
                <a16:creationId xmlns:a16="http://schemas.microsoft.com/office/drawing/2014/main" id="{C2448A6E-8BDB-4B1E-8869-779E3C6272DF}"/>
              </a:ext>
            </a:extLst>
          </p:cNvPr>
          <p:cNvSpPr>
            <a:spLocks noChangeAspect="1" noEditPoints="1"/>
          </p:cNvSpPr>
          <p:nvPr userDrawn="1"/>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Tree>
    <p:extLst>
      <p:ext uri="{BB962C8B-B14F-4D97-AF65-F5344CB8AC3E}">
        <p14:creationId xmlns:p14="http://schemas.microsoft.com/office/powerpoint/2010/main" val="37640888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quence, text 2_Dark">
    <p:bg>
      <p:bgRef idx="1001">
        <a:schemeClr val="bg2"/>
      </p:bgRef>
    </p:bg>
    <p:spTree>
      <p:nvGrpSpPr>
        <p:cNvPr id="1" name=""/>
        <p:cNvGrpSpPr/>
        <p:nvPr/>
      </p:nvGrpSpPr>
      <p:grpSpPr>
        <a:xfrm>
          <a:off x="0" y="0"/>
          <a:ext cx="0" cy="0"/>
          <a:chOff x="0" y="0"/>
          <a:chExt cx="0" cy="0"/>
        </a:xfrm>
      </p:grpSpPr>
      <p:grpSp>
        <p:nvGrpSpPr>
          <p:cNvPr id="5" name="Process Graphic - 3"/>
          <p:cNvGrpSpPr/>
          <p:nvPr/>
        </p:nvGrpSpPr>
        <p:grpSpPr>
          <a:xfrm>
            <a:off x="667264" y="2150997"/>
            <a:ext cx="10051535" cy="974587"/>
            <a:chOff x="1066799" y="2150998"/>
            <a:chExt cx="5660268" cy="640080"/>
          </a:xfrm>
          <a:solidFill>
            <a:schemeClr val="accent4"/>
          </a:solidFill>
        </p:grpSpPr>
        <p:sp>
          <p:nvSpPr>
            <p:cNvPr id="10" name="Phase/Step 2"/>
            <p:cNvSpPr>
              <a:spLocks/>
            </p:cNvSpPr>
            <p:nvPr/>
          </p:nvSpPr>
          <p:spPr bwMode="auto">
            <a:xfrm>
              <a:off x="3856957"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Lst>
              <a:ahLst/>
              <a:cxnLst>
                <a:cxn ang="0">
                  <a:pos x="T0" y="T1"/>
                </a:cxn>
                <a:cxn ang="0">
                  <a:pos x="T2" y="T3"/>
                </a:cxn>
                <a:cxn ang="0">
                  <a:pos x="T4" y="T5"/>
                </a:cxn>
                <a:cxn ang="0">
                  <a:pos x="T6" y="T7"/>
                </a:cxn>
                <a:cxn ang="0">
                  <a:pos x="T8" y="T9"/>
                </a:cxn>
                <a:cxn ang="0">
                  <a:pos x="T10" y="T11"/>
                </a:cxn>
                <a:cxn ang="0">
                  <a:pos x="T12" y="T13"/>
                </a:cxn>
              </a:cxnLst>
              <a:rect l="0" t="0" r="r" b="b"/>
              <a:pathLst>
                <a:path w="1764" h="500">
                  <a:moveTo>
                    <a:pt x="0" y="0"/>
                  </a:moveTo>
                  <a:lnTo>
                    <a:pt x="83" y="253"/>
                  </a:lnTo>
                  <a:lnTo>
                    <a:pt x="0" y="500"/>
                  </a:lnTo>
                  <a:lnTo>
                    <a:pt x="1680" y="500"/>
                  </a:lnTo>
                  <a:lnTo>
                    <a:pt x="1764" y="253"/>
                  </a:lnTo>
                  <a:lnTo>
                    <a:pt x="1680" y="0"/>
                  </a:ln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2"/>
                </a:solidFill>
              </a:endParaRPr>
            </a:p>
          </p:txBody>
        </p:sp>
        <p:sp>
          <p:nvSpPr>
            <p:cNvPr id="24" name="Phase/Step 1"/>
            <p:cNvSpPr>
              <a:spLocks/>
            </p:cNvSpPr>
            <p:nvPr/>
          </p:nvSpPr>
          <p:spPr bwMode="auto">
            <a:xfrm>
              <a:off x="1066799" y="2150998"/>
              <a:ext cx="2870110" cy="640080"/>
            </a:xfrm>
            <a:custGeom>
              <a:avLst/>
              <a:gdLst>
                <a:gd name="T0" fmla="*/ 0 w 1764"/>
                <a:gd name="T1" fmla="*/ 0 h 500"/>
                <a:gd name="T2" fmla="*/ 83 w 1764"/>
                <a:gd name="T3" fmla="*/ 253 h 500"/>
                <a:gd name="T4" fmla="*/ 0 w 1764"/>
                <a:gd name="T5" fmla="*/ 500 h 500"/>
                <a:gd name="T6" fmla="*/ 1680 w 1764"/>
                <a:gd name="T7" fmla="*/ 500 h 500"/>
                <a:gd name="T8" fmla="*/ 1764 w 1764"/>
                <a:gd name="T9" fmla="*/ 253 h 500"/>
                <a:gd name="T10" fmla="*/ 1680 w 1764"/>
                <a:gd name="T11" fmla="*/ 0 h 500"/>
                <a:gd name="T12" fmla="*/ 0 w 1764"/>
                <a:gd name="T13" fmla="*/ 0 h 500"/>
                <a:gd name="connsiteX0" fmla="*/ 0 w 10000"/>
                <a:gd name="connsiteY0" fmla="*/ 0 h 10000"/>
                <a:gd name="connsiteX1" fmla="*/ 0 w 10000"/>
                <a:gd name="connsiteY1" fmla="*/ 10000 h 10000"/>
                <a:gd name="connsiteX2" fmla="*/ 9524 w 10000"/>
                <a:gd name="connsiteY2" fmla="*/ 10000 h 10000"/>
                <a:gd name="connsiteX3" fmla="*/ 10000 w 10000"/>
                <a:gd name="connsiteY3" fmla="*/ 5060 h 10000"/>
                <a:gd name="connsiteX4" fmla="*/ 9524 w 10000"/>
                <a:gd name="connsiteY4" fmla="*/ 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0" y="10000"/>
                  </a:lnTo>
                  <a:lnTo>
                    <a:pt x="9524" y="10000"/>
                  </a:lnTo>
                  <a:cubicBezTo>
                    <a:pt x="9683" y="8353"/>
                    <a:pt x="9841" y="6707"/>
                    <a:pt x="10000" y="5060"/>
                  </a:cubicBezTo>
                  <a:cubicBezTo>
                    <a:pt x="9841" y="3373"/>
                    <a:pt x="9683" y="1687"/>
                    <a:pt x="9524" y="0"/>
                  </a:cubicBezTo>
                  <a:lnTo>
                    <a:pt x="0" y="0"/>
                  </a:lnTo>
                  <a:close/>
                </a:path>
              </a:pathLst>
            </a:custGeom>
            <a:noFill/>
            <a:ln w="25400">
              <a:solidFill>
                <a:schemeClr val="accent2"/>
              </a:solidFill>
            </a:ln>
          </p:spPr>
          <p:txBody>
            <a:bodyPr vert="horz" wrap="square" lIns="91440" tIns="45720" rIns="91440" bIns="45720" numCol="1" anchor="t" anchorCtr="0" compatLnSpc="1">
              <a:prstTxWarp prst="textNoShape">
                <a:avLst/>
              </a:prstTxWarp>
            </a:bodyPr>
            <a:lstStyle/>
            <a:p>
              <a:endParaRPr lang="en-US" sz="1735">
                <a:solidFill>
                  <a:schemeClr val="accent3"/>
                </a:solidFill>
              </a:endParaRPr>
            </a:p>
          </p:txBody>
        </p:sp>
      </p:grpSp>
      <p:sp>
        <p:nvSpPr>
          <p:cNvPr id="26" name="Text Placeholder-Process 1"/>
          <p:cNvSpPr>
            <a:spLocks noGrp="1"/>
          </p:cNvSpPr>
          <p:nvPr>
            <p:ph type="body" sz="quarter" idx="48" hasCustomPrompt="1"/>
          </p:nvPr>
        </p:nvSpPr>
        <p:spPr>
          <a:xfrm>
            <a:off x="888263" y="3125584"/>
            <a:ext cx="4801337"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7" name="Text Placeholder-ProcessTitle 1"/>
          <p:cNvSpPr>
            <a:spLocks noGrp="1"/>
          </p:cNvSpPr>
          <p:nvPr>
            <p:ph type="body" sz="quarter" idx="37" hasCustomPrompt="1"/>
          </p:nvPr>
        </p:nvSpPr>
        <p:spPr>
          <a:xfrm>
            <a:off x="888263" y="2217501"/>
            <a:ext cx="4618015" cy="830500"/>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5" name="Title Placeholder - Top"/>
          <p:cNvSpPr>
            <a:spLocks noGrp="1"/>
          </p:cNvSpPr>
          <p:nvPr>
            <p:ph type="title"/>
          </p:nvPr>
        </p:nvSpPr>
        <p:spPr>
          <a:xfrm>
            <a:off x="660400" y="457200"/>
            <a:ext cx="10058400" cy="685803"/>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ProcessTitle 1"/>
          <p:cNvSpPr>
            <a:spLocks noGrp="1"/>
          </p:cNvSpPr>
          <p:nvPr>
            <p:ph type="body" sz="quarter" idx="50" hasCustomPrompt="1"/>
          </p:nvPr>
        </p:nvSpPr>
        <p:spPr>
          <a:xfrm>
            <a:off x="6033991" y="2217501"/>
            <a:ext cx="4421974" cy="830500"/>
          </a:xfrm>
        </p:spPr>
        <p:txBody>
          <a:bodyPr anchor="ctr"/>
          <a:lstStyle>
            <a:lvl1pPr>
              <a:lnSpc>
                <a:spcPct val="100000"/>
              </a:lnSpc>
              <a:spcBef>
                <a:spcPts val="0"/>
              </a:spcBef>
              <a:spcAft>
                <a:spcPts val="0"/>
              </a:spcAft>
              <a:defRPr sz="1800" spc="21" baseline="0">
                <a:solidFill>
                  <a:schemeClr val="accent1"/>
                </a:solidFill>
                <a:latin typeface="+mn-lt"/>
              </a:defRPr>
            </a:lvl1pPr>
            <a:lvl2pPr>
              <a:lnSpc>
                <a:spcPct val="100000"/>
              </a:lnSpc>
              <a:spcBef>
                <a:spcPts val="339"/>
              </a:spcBef>
              <a:defRPr sz="2000" b="0" cap="none" spc="21" baseline="0">
                <a:solidFill>
                  <a:schemeClr val="accent2"/>
                </a:solidFill>
                <a:latin typeface="+mj-lt"/>
              </a:defRPr>
            </a:lvl2pPr>
          </a:lstStyle>
          <a:p>
            <a:pPr lvl="1"/>
            <a:r>
              <a:rPr lang="en-US"/>
              <a:t>Title</a:t>
            </a:r>
          </a:p>
        </p:txBody>
      </p:sp>
      <p:sp>
        <p:nvSpPr>
          <p:cNvPr id="22" name="Text Placeholder - Left, Mid"/>
          <p:cNvSpPr>
            <a:spLocks noGrp="1"/>
          </p:cNvSpPr>
          <p:nvPr>
            <p:ph type="body" sz="quarter" idx="12"/>
          </p:nvPr>
        </p:nvSpPr>
        <p:spPr>
          <a:xfrm>
            <a:off x="660400" y="1470732"/>
            <a:ext cx="10058399" cy="560394"/>
          </a:xfrm>
        </p:spPr>
        <p:txBody>
          <a:bodyPr/>
          <a:lstStyle>
            <a:lvl1pPr>
              <a:lnSpc>
                <a:spcPts val="1600"/>
              </a:lnSpc>
              <a:spcBef>
                <a:spcPts val="0"/>
              </a:spcBef>
              <a:spcAft>
                <a:spcPts val="600"/>
              </a:spcAft>
              <a:defRPr sz="1800" baseline="0">
                <a:solidFill>
                  <a:schemeClr val="accent3"/>
                </a:solidFill>
                <a:latin typeface="+mn-lt"/>
              </a:defRPr>
            </a:lvl1pPr>
          </a:lstStyle>
          <a:p>
            <a:pPr lvl="0"/>
            <a:r>
              <a:rPr lang="en-US"/>
              <a:t>Click to edit Master text styles</a:t>
            </a:r>
          </a:p>
        </p:txBody>
      </p:sp>
      <p:sp>
        <p:nvSpPr>
          <p:cNvPr id="18" name="Text Placeholder-Process 1"/>
          <p:cNvSpPr>
            <a:spLocks noGrp="1"/>
          </p:cNvSpPr>
          <p:nvPr>
            <p:ph type="body" sz="quarter" idx="53" hasCustomPrompt="1"/>
          </p:nvPr>
        </p:nvSpPr>
        <p:spPr>
          <a:xfrm>
            <a:off x="6047409" y="3125584"/>
            <a:ext cx="4671391" cy="2818018"/>
          </a:xfrm>
          <a:ln>
            <a:noFill/>
          </a:ln>
        </p:spPr>
        <p:txBody>
          <a:bodyPr wrap="square" lIns="0" tIns="182880" rIns="0" bIns="0" numCol="1" anchor="t">
            <a:noAutofit/>
          </a:bodyPr>
          <a:lstStyle>
            <a:lvl1pPr>
              <a:lnSpc>
                <a:spcPct val="100000"/>
              </a:lnSpc>
              <a:spcBef>
                <a:spcPts val="0"/>
              </a:spcBef>
              <a:spcAft>
                <a:spcPts val="453"/>
              </a:spcAft>
              <a:defRPr sz="1800" b="0" i="0" spc="21" baseline="0">
                <a:solidFill>
                  <a:schemeClr val="tx1"/>
                </a:solidFill>
                <a:latin typeface="+mn-lt"/>
              </a:defRPr>
            </a:lvl1pPr>
            <a:lvl2pPr marL="166688" indent="-166688">
              <a:lnSpc>
                <a:spcPct val="100000"/>
              </a:lnSpc>
              <a:spcBef>
                <a:spcPts val="0"/>
              </a:spcBef>
              <a:spcAft>
                <a:spcPts val="453"/>
              </a:spcAft>
              <a:buClr>
                <a:schemeClr val="accent3"/>
              </a:buClr>
              <a:buFont typeface="Arial" panose="020B0604020202020204" pitchFamily="34" charset="0"/>
              <a:buChar char="•"/>
              <a:defRPr sz="1600" b="0" i="0" cap="none" spc="21" baseline="0">
                <a:solidFill>
                  <a:schemeClr val="tx1"/>
                </a:solidFill>
                <a:latin typeface="+mn-lt"/>
              </a:defRPr>
            </a:lvl2pPr>
            <a:lvl3pPr marL="401638" indent="-165100">
              <a:lnSpc>
                <a:spcPct val="100000"/>
              </a:lnSpc>
              <a:buClr>
                <a:schemeClr val="accent3"/>
              </a:buClr>
              <a:buFont typeface="Arial" panose="020B0604020202020204" pitchFamily="34" charset="0"/>
              <a:buChar char="•"/>
              <a:tabLst/>
              <a:defRPr sz="1600">
                <a:solidFill>
                  <a:schemeClr val="tx1"/>
                </a:solidFill>
              </a:defRPr>
            </a:lvl3pPr>
            <a:lvl6pPr>
              <a:lnSpc>
                <a:spcPct val="100000"/>
              </a:lnSpc>
              <a:defRPr sz="3600" baseline="0"/>
            </a:lvl6pPr>
          </a:lstStyle>
          <a:p>
            <a:pPr lvl="0"/>
            <a:r>
              <a:rPr lang="en-US"/>
              <a:t>Click to add text</a:t>
            </a:r>
          </a:p>
          <a:p>
            <a:pPr lvl="1"/>
            <a:r>
              <a:rPr lang="en-US"/>
              <a:t>Bullet</a:t>
            </a:r>
          </a:p>
          <a:p>
            <a:pPr lvl="2"/>
            <a:r>
              <a:rPr lang="en-US"/>
              <a:t>Bullet	</a:t>
            </a:r>
          </a:p>
        </p:txBody>
      </p:sp>
      <p:sp>
        <p:nvSpPr>
          <p:cNvPr id="2" name="Footer Placeholder 1"/>
          <p:cNvSpPr>
            <a:spLocks noGrp="1"/>
          </p:cNvSpPr>
          <p:nvPr>
            <p:ph type="ftr" sz="quarter" idx="55"/>
          </p:nvPr>
        </p:nvSpPr>
        <p:spPr/>
        <p:txBody>
          <a:bodyPr/>
          <a:lstStyle/>
          <a:p>
            <a:r>
              <a:rPr lang="en-US"/>
              <a:t>EWU August Steering Committee Meeting</a:t>
            </a:r>
          </a:p>
        </p:txBody>
      </p:sp>
      <p:sp>
        <p:nvSpPr>
          <p:cNvPr id="3" name="Slide Number Placeholder 2"/>
          <p:cNvSpPr>
            <a:spLocks noGrp="1"/>
          </p:cNvSpPr>
          <p:nvPr>
            <p:ph type="sldNum" sz="quarter" idx="56"/>
          </p:nvPr>
        </p:nvSpPr>
        <p:spPr/>
        <p:txBody>
          <a:bodyPr/>
          <a:lstStyle/>
          <a:p>
            <a:fld id="{D80659BF-CB79-4A8E-8A5E-9707540CF6F7}" type="slidenum">
              <a:rPr lang="en-US" smtClean="0"/>
              <a:pPr/>
              <a:t>‹#›</a:t>
            </a:fld>
            <a:endParaRPr lang="en-US"/>
          </a:p>
        </p:txBody>
      </p:sp>
      <p:cxnSp>
        <p:nvCxnSpPr>
          <p:cNvPr id="23" name="RuleLine - Mid" hidden="1">
            <a:extLst>
              <a:ext uri="{FF2B5EF4-FFF2-40B4-BE49-F238E27FC236}">
                <a16:creationId xmlns:a16="http://schemas.microsoft.com/office/drawing/2014/main" id="{2FAA2B14-B99A-4931-9572-6A8A383917D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RuleLine - Top" hidden="1">
            <a:extLst>
              <a:ext uri="{FF2B5EF4-FFF2-40B4-BE49-F238E27FC236}">
                <a16:creationId xmlns:a16="http://schemas.microsoft.com/office/drawing/2014/main" id="{B6205F49-E990-4E7D-97C0-04F7A1490F9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7812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Content - Right B_Dark">
    <p:bg>
      <p:bgRef idx="1001">
        <a:schemeClr val="bg2"/>
      </p:bgRef>
    </p:bg>
    <p:spTree>
      <p:nvGrpSpPr>
        <p:cNvPr id="1" name=""/>
        <p:cNvGrpSpPr/>
        <p:nvPr/>
      </p:nvGrpSpPr>
      <p:grpSpPr>
        <a:xfrm>
          <a:off x="0" y="0"/>
          <a:ext cx="0" cy="0"/>
          <a:chOff x="0" y="0"/>
          <a:chExt cx="0" cy="0"/>
        </a:xfrm>
      </p:grpSpPr>
      <p:cxnSp>
        <p:nvCxnSpPr>
          <p:cNvPr id="11"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6"/>
          </p:nvPr>
        </p:nvSpPr>
        <p:spPr/>
        <p:txBody>
          <a:bodyPr/>
          <a:lstStyle/>
          <a:p>
            <a:r>
              <a:rPr lang="en-US"/>
              <a:t>EWU August Steering Committee Meeting</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cxnSp>
        <p:nvCxnSpPr>
          <p:cNvPr id="9" name="RuleLine - Mid">
            <a:extLst>
              <a:ext uri="{FF2B5EF4-FFF2-40B4-BE49-F238E27FC236}">
                <a16:creationId xmlns:a16="http://schemas.microsoft.com/office/drawing/2014/main" id="{BC522425-C2DC-4D07-8A5B-244D4F4A3556}"/>
              </a:ext>
            </a:extLst>
          </p:cNvPr>
          <p:cNvCxnSpPr/>
          <p:nvPr/>
        </p:nvCxnSpPr>
        <p:spPr>
          <a:xfrm>
            <a:off x="660401" y="28575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RuleLine - Mid" hidden="1">
            <a:extLst>
              <a:ext uri="{FF2B5EF4-FFF2-40B4-BE49-F238E27FC236}">
                <a16:creationId xmlns:a16="http://schemas.microsoft.com/office/drawing/2014/main" id="{68697BCD-E272-4537-A2A7-D45D58F9EC2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221F494E-95B4-191C-2B83-4E204FC94C6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2056" y="1759296"/>
            <a:ext cx="3997707" cy="641607"/>
          </a:xfrm>
          <a:prstGeom prst="rect">
            <a:avLst/>
          </a:prstGeom>
        </p:spPr>
      </p:pic>
      <p:sp>
        <p:nvSpPr>
          <p:cNvPr id="6" name="Title 2">
            <a:extLst>
              <a:ext uri="{FF2B5EF4-FFF2-40B4-BE49-F238E27FC236}">
                <a16:creationId xmlns:a16="http://schemas.microsoft.com/office/drawing/2014/main" id="{94AF4FEF-2D17-AAE7-368A-F4A6FA18B7A7}"/>
              </a:ext>
            </a:extLst>
          </p:cNvPr>
          <p:cNvSpPr txBox="1">
            <a:spLocks/>
          </p:cNvSpPr>
          <p:nvPr userDrawn="1"/>
        </p:nvSpPr>
        <p:spPr>
          <a:xfrm>
            <a:off x="660400" y="504337"/>
            <a:ext cx="5029199" cy="1069940"/>
          </a:xfrm>
          <a:prstGeom prst="rect">
            <a:avLst/>
          </a:prstGeom>
        </p:spPr>
        <p:txBody>
          <a:bodyPr vert="horz" lIns="0" tIns="0" rIns="0" bIns="0" rtlCol="0" anchor="b">
            <a:noAutofit/>
          </a:bodyPr>
          <a:lstStyle>
            <a:lvl1pPr marL="0" indent="0" algn="l" defTabSz="884964" rtl="0" eaLnBrk="1" latinLnBrk="0" hangingPunct="1">
              <a:lnSpc>
                <a:spcPct val="100000"/>
              </a:lnSpc>
              <a:spcBef>
                <a:spcPct val="0"/>
              </a:spcBef>
              <a:buNone/>
              <a:defRPr sz="3600" kern="1200" baseline="0">
                <a:solidFill>
                  <a:schemeClr val="tx2"/>
                </a:solidFill>
                <a:latin typeface="+mj-lt"/>
                <a:ea typeface="+mj-ea"/>
                <a:cs typeface="Arial" panose="020B0604020202020204" pitchFamily="34" charset="0"/>
              </a:defRPr>
            </a:lvl1pPr>
          </a:lstStyle>
          <a:p>
            <a:r>
              <a:rPr lang="en-US"/>
              <a:t>Perspective</a:t>
            </a:r>
          </a:p>
        </p:txBody>
      </p:sp>
      <p:sp>
        <p:nvSpPr>
          <p:cNvPr id="7" name="Text Placeholder 3">
            <a:extLst>
              <a:ext uri="{FF2B5EF4-FFF2-40B4-BE49-F238E27FC236}">
                <a16:creationId xmlns:a16="http://schemas.microsoft.com/office/drawing/2014/main" id="{036C3F77-00D9-9C92-FC9F-80DC9F404E57}"/>
              </a:ext>
            </a:extLst>
          </p:cNvPr>
          <p:cNvSpPr>
            <a:spLocks noGrp="1"/>
          </p:cNvSpPr>
          <p:nvPr>
            <p:ph type="body" sz="quarter" idx="12"/>
          </p:nvPr>
        </p:nvSpPr>
        <p:spPr>
          <a:xfrm>
            <a:off x="660401" y="3200400"/>
            <a:ext cx="4894784" cy="1718262"/>
          </a:xfrm>
        </p:spPr>
        <p:txBody>
          <a:bodyPr/>
          <a:lstStyle/>
          <a:p>
            <a:pPr lvl="0"/>
            <a:r>
              <a:rPr lang="en-US"/>
              <a:t>Click to edit Master text styles</a:t>
            </a:r>
          </a:p>
        </p:txBody>
      </p:sp>
      <p:grpSp>
        <p:nvGrpSpPr>
          <p:cNvPr id="13" name="Group 12">
            <a:extLst>
              <a:ext uri="{FF2B5EF4-FFF2-40B4-BE49-F238E27FC236}">
                <a16:creationId xmlns:a16="http://schemas.microsoft.com/office/drawing/2014/main" id="{F67E7EFD-22E3-1C13-A335-C952A3005ACD}"/>
              </a:ext>
            </a:extLst>
          </p:cNvPr>
          <p:cNvGrpSpPr/>
          <p:nvPr userDrawn="1"/>
        </p:nvGrpSpPr>
        <p:grpSpPr>
          <a:xfrm>
            <a:off x="660400" y="391607"/>
            <a:ext cx="10338317" cy="5600503"/>
            <a:chOff x="660400" y="391607"/>
            <a:chExt cx="10338317" cy="5600503"/>
          </a:xfrm>
        </p:grpSpPr>
        <p:grpSp>
          <p:nvGrpSpPr>
            <p:cNvPr id="14" name="Group 13">
              <a:extLst>
                <a:ext uri="{FF2B5EF4-FFF2-40B4-BE49-F238E27FC236}">
                  <a16:creationId xmlns:a16="http://schemas.microsoft.com/office/drawing/2014/main" id="{31A2FC5D-25EB-9914-EF92-495AF39A59A0}"/>
                </a:ext>
              </a:extLst>
            </p:cNvPr>
            <p:cNvGrpSpPr/>
            <p:nvPr/>
          </p:nvGrpSpPr>
          <p:grpSpPr>
            <a:xfrm>
              <a:off x="660400" y="391607"/>
              <a:ext cx="10338317" cy="5600503"/>
              <a:chOff x="-9197067" y="390451"/>
              <a:chExt cx="8937766" cy="4959296"/>
            </a:xfrm>
          </p:grpSpPr>
          <p:grpSp>
            <p:nvGrpSpPr>
              <p:cNvPr id="25" name="Group 24">
                <a:extLst>
                  <a:ext uri="{FF2B5EF4-FFF2-40B4-BE49-F238E27FC236}">
                    <a16:creationId xmlns:a16="http://schemas.microsoft.com/office/drawing/2014/main" id="{CBD2321A-E566-6AC8-041B-DD87D1F595E9}"/>
                  </a:ext>
                </a:extLst>
              </p:cNvPr>
              <p:cNvGrpSpPr/>
              <p:nvPr userDrawn="1"/>
            </p:nvGrpSpPr>
            <p:grpSpPr>
              <a:xfrm>
                <a:off x="-9197067" y="493463"/>
                <a:ext cx="8825522" cy="4856284"/>
                <a:chOff x="-9197067" y="493463"/>
                <a:chExt cx="8825522" cy="4856284"/>
              </a:xfrm>
            </p:grpSpPr>
            <p:sp>
              <p:nvSpPr>
                <p:cNvPr id="34" name="Freeform 45">
                  <a:extLst>
                    <a:ext uri="{FF2B5EF4-FFF2-40B4-BE49-F238E27FC236}">
                      <a16:creationId xmlns:a16="http://schemas.microsoft.com/office/drawing/2014/main" id="{F75041D9-8DA1-2845-2965-95BE30AF5680}"/>
                    </a:ext>
                  </a:extLst>
                </p:cNvPr>
                <p:cNvSpPr/>
                <p:nvPr/>
              </p:nvSpPr>
              <p:spPr>
                <a:xfrm>
                  <a:off x="-9197067" y="1667656"/>
                  <a:ext cx="8825522" cy="3682091"/>
                </a:xfrm>
                <a:custGeom>
                  <a:avLst/>
                  <a:gdLst>
                    <a:gd name="connsiteX0" fmla="*/ 0 w 8825522"/>
                    <a:gd name="connsiteY0" fmla="*/ 3681958 h 3682091"/>
                    <a:gd name="connsiteX1" fmla="*/ 2536190 w 8825522"/>
                    <a:gd name="connsiteY1" fmla="*/ 3681958 h 3682091"/>
                    <a:gd name="connsiteX2" fmla="*/ 6220820 w 8825522"/>
                    <a:gd name="connsiteY2" fmla="*/ 2938278 h 3682091"/>
                    <a:gd name="connsiteX3" fmla="*/ 8825522 w 8825522"/>
                    <a:gd name="connsiteY3" fmla="*/ 0 h 3682091"/>
                  </a:gdLst>
                  <a:ahLst/>
                  <a:cxnLst>
                    <a:cxn ang="0">
                      <a:pos x="connsiteX0" y="connsiteY0"/>
                    </a:cxn>
                    <a:cxn ang="0">
                      <a:pos x="connsiteX1" y="connsiteY1"/>
                    </a:cxn>
                    <a:cxn ang="0">
                      <a:pos x="connsiteX2" y="connsiteY2"/>
                    </a:cxn>
                    <a:cxn ang="0">
                      <a:pos x="connsiteX3" y="connsiteY3"/>
                    </a:cxn>
                  </a:cxnLst>
                  <a:rect l="l" t="t" r="r" b="b"/>
                  <a:pathLst>
                    <a:path w="8825522" h="3682091">
                      <a:moveTo>
                        <a:pt x="0" y="3681958"/>
                      </a:moveTo>
                      <a:lnTo>
                        <a:pt x="2536190" y="3681958"/>
                      </a:lnTo>
                      <a:cubicBezTo>
                        <a:pt x="4978600" y="3685116"/>
                        <a:pt x="5504108" y="3637983"/>
                        <a:pt x="6220820" y="2938278"/>
                      </a:cubicBezTo>
                      <a:cubicBezTo>
                        <a:pt x="7441660" y="1746106"/>
                        <a:pt x="8022319" y="178814"/>
                        <a:pt x="8825522" y="0"/>
                      </a:cubicBezTo>
                    </a:path>
                  </a:pathLst>
                </a:custGeom>
                <a:noFill/>
                <a:ln w="6350" cap="flat">
                  <a:solidFill>
                    <a:schemeClr val="accent3"/>
                  </a:solidFill>
                  <a:prstDash val="solid"/>
                  <a:miter/>
                </a:ln>
              </p:spPr>
              <p:txBody>
                <a:bodyPr rtlCol="0" anchor="ctr"/>
                <a:lstStyle/>
                <a:p>
                  <a:endParaRPr lang="en-US"/>
                </a:p>
              </p:txBody>
            </p:sp>
            <p:sp>
              <p:nvSpPr>
                <p:cNvPr id="35" name="Freeform 46">
                  <a:extLst>
                    <a:ext uri="{FF2B5EF4-FFF2-40B4-BE49-F238E27FC236}">
                      <a16:creationId xmlns:a16="http://schemas.microsoft.com/office/drawing/2014/main" id="{CED2B20E-9780-DB00-230D-6AD244F5D4C8}"/>
                    </a:ext>
                  </a:extLst>
                </p:cNvPr>
                <p:cNvSpPr/>
                <p:nvPr/>
              </p:nvSpPr>
              <p:spPr>
                <a:xfrm>
                  <a:off x="-9197067" y="1097931"/>
                  <a:ext cx="8314105" cy="4152558"/>
                </a:xfrm>
                <a:custGeom>
                  <a:avLst/>
                  <a:gdLst>
                    <a:gd name="connsiteX0" fmla="*/ 0 w 8314105"/>
                    <a:gd name="connsiteY0" fmla="*/ 4152558 h 4152558"/>
                    <a:gd name="connsiteX1" fmla="*/ 2536190 w 8314105"/>
                    <a:gd name="connsiteY1" fmla="*/ 4152558 h 4152558"/>
                    <a:gd name="connsiteX2" fmla="*/ 6018197 w 8314105"/>
                    <a:gd name="connsiteY2" fmla="*/ 3327003 h 4152558"/>
                    <a:gd name="connsiteX3" fmla="*/ 8314105 w 8314105"/>
                    <a:gd name="connsiteY3" fmla="*/ 0 h 4152558"/>
                  </a:gdLst>
                  <a:ahLst/>
                  <a:cxnLst>
                    <a:cxn ang="0">
                      <a:pos x="connsiteX0" y="connsiteY0"/>
                    </a:cxn>
                    <a:cxn ang="0">
                      <a:pos x="connsiteX1" y="connsiteY1"/>
                    </a:cxn>
                    <a:cxn ang="0">
                      <a:pos x="connsiteX2" y="connsiteY2"/>
                    </a:cxn>
                    <a:cxn ang="0">
                      <a:pos x="connsiteX3" y="connsiteY3"/>
                    </a:cxn>
                  </a:cxnLst>
                  <a:rect l="l" t="t" r="r" b="b"/>
                  <a:pathLst>
                    <a:path w="8314105" h="4152558">
                      <a:moveTo>
                        <a:pt x="0" y="4152558"/>
                      </a:moveTo>
                      <a:lnTo>
                        <a:pt x="2536190" y="4152558"/>
                      </a:lnTo>
                      <a:cubicBezTo>
                        <a:pt x="4935111" y="4152558"/>
                        <a:pt x="5451630" y="3972530"/>
                        <a:pt x="6018197" y="3327003"/>
                      </a:cubicBezTo>
                      <a:cubicBezTo>
                        <a:pt x="7216199" y="1962334"/>
                        <a:pt x="7503856" y="453837"/>
                        <a:pt x="8314105" y="0"/>
                      </a:cubicBezTo>
                    </a:path>
                  </a:pathLst>
                </a:custGeom>
                <a:noFill/>
                <a:ln w="6350" cap="flat">
                  <a:solidFill>
                    <a:schemeClr val="accent3"/>
                  </a:solidFill>
                  <a:prstDash val="solid"/>
                  <a:miter/>
                </a:ln>
              </p:spPr>
              <p:txBody>
                <a:bodyPr rtlCol="0" anchor="ctr"/>
                <a:lstStyle/>
                <a:p>
                  <a:endParaRPr lang="en-US"/>
                </a:p>
              </p:txBody>
            </p:sp>
            <p:sp>
              <p:nvSpPr>
                <p:cNvPr id="36" name="Freeform 47">
                  <a:extLst>
                    <a:ext uri="{FF2B5EF4-FFF2-40B4-BE49-F238E27FC236}">
                      <a16:creationId xmlns:a16="http://schemas.microsoft.com/office/drawing/2014/main" id="{E042D797-17D0-4D95-672E-06715E8B3C15}"/>
                    </a:ext>
                  </a:extLst>
                </p:cNvPr>
                <p:cNvSpPr/>
                <p:nvPr/>
              </p:nvSpPr>
              <p:spPr>
                <a:xfrm>
                  <a:off x="-9197067" y="797640"/>
                  <a:ext cx="7615128" cy="4368058"/>
                </a:xfrm>
                <a:custGeom>
                  <a:avLst/>
                  <a:gdLst>
                    <a:gd name="connsiteX0" fmla="*/ 0 w 7615128"/>
                    <a:gd name="connsiteY0" fmla="*/ 4368058 h 4368058"/>
                    <a:gd name="connsiteX1" fmla="*/ 2536190 w 7615128"/>
                    <a:gd name="connsiteY1" fmla="*/ 4368058 h 4368058"/>
                    <a:gd name="connsiteX2" fmla="*/ 6018197 w 7615128"/>
                    <a:gd name="connsiteY2" fmla="*/ 3161066 h 4368058"/>
                    <a:gd name="connsiteX3" fmla="*/ 7615129 w 7615128"/>
                    <a:gd name="connsiteY3" fmla="*/ 0 h 4368058"/>
                  </a:gdLst>
                  <a:ahLst/>
                  <a:cxnLst>
                    <a:cxn ang="0">
                      <a:pos x="connsiteX0" y="connsiteY0"/>
                    </a:cxn>
                    <a:cxn ang="0">
                      <a:pos x="connsiteX1" y="connsiteY1"/>
                    </a:cxn>
                    <a:cxn ang="0">
                      <a:pos x="connsiteX2" y="connsiteY2"/>
                    </a:cxn>
                    <a:cxn ang="0">
                      <a:pos x="connsiteX3" y="connsiteY3"/>
                    </a:cxn>
                  </a:cxnLst>
                  <a:rect l="l" t="t" r="r" b="b"/>
                  <a:pathLst>
                    <a:path w="7615128" h="4368058">
                      <a:moveTo>
                        <a:pt x="0" y="4368058"/>
                      </a:moveTo>
                      <a:lnTo>
                        <a:pt x="2536190" y="4368058"/>
                      </a:lnTo>
                      <a:cubicBezTo>
                        <a:pt x="4205765" y="4368058"/>
                        <a:pt x="5230542" y="4347407"/>
                        <a:pt x="6018197" y="3161066"/>
                      </a:cubicBezTo>
                      <a:cubicBezTo>
                        <a:pt x="6881167" y="1861266"/>
                        <a:pt x="6788845" y="1213795"/>
                        <a:pt x="7615129" y="0"/>
                      </a:cubicBezTo>
                    </a:path>
                  </a:pathLst>
                </a:custGeom>
                <a:noFill/>
                <a:ln w="6350" cap="flat">
                  <a:solidFill>
                    <a:schemeClr val="accent3"/>
                  </a:solidFill>
                  <a:prstDash val="solid"/>
                  <a:miter/>
                </a:ln>
              </p:spPr>
              <p:txBody>
                <a:bodyPr rtlCol="0" anchor="ctr"/>
                <a:lstStyle/>
                <a:p>
                  <a:endParaRPr lang="en-US"/>
                </a:p>
              </p:txBody>
            </p:sp>
            <p:sp>
              <p:nvSpPr>
                <p:cNvPr id="37" name="Freeform 48">
                  <a:extLst>
                    <a:ext uri="{FF2B5EF4-FFF2-40B4-BE49-F238E27FC236}">
                      <a16:creationId xmlns:a16="http://schemas.microsoft.com/office/drawing/2014/main" id="{7E5B2C64-66D9-B874-25AA-2F4EB908D87D}"/>
                    </a:ext>
                  </a:extLst>
                </p:cNvPr>
                <p:cNvSpPr/>
                <p:nvPr/>
              </p:nvSpPr>
              <p:spPr>
                <a:xfrm>
                  <a:off x="-9197067" y="493463"/>
                  <a:ext cx="6907162" cy="4587444"/>
                </a:xfrm>
                <a:custGeom>
                  <a:avLst/>
                  <a:gdLst>
                    <a:gd name="connsiteX0" fmla="*/ 0 w 6907162"/>
                    <a:gd name="connsiteY0" fmla="*/ 4587445 h 4587444"/>
                    <a:gd name="connsiteX1" fmla="*/ 2536190 w 6907162"/>
                    <a:gd name="connsiteY1" fmla="*/ 4587445 h 4587444"/>
                    <a:gd name="connsiteX2" fmla="*/ 5711833 w 6907162"/>
                    <a:gd name="connsiteY2" fmla="*/ 3304651 h 4587444"/>
                    <a:gd name="connsiteX3" fmla="*/ 6907163 w 6907162"/>
                    <a:gd name="connsiteY3" fmla="*/ 0 h 4587444"/>
                  </a:gdLst>
                  <a:ahLst/>
                  <a:cxnLst>
                    <a:cxn ang="0">
                      <a:pos x="connsiteX0" y="connsiteY0"/>
                    </a:cxn>
                    <a:cxn ang="0">
                      <a:pos x="connsiteX1" y="connsiteY1"/>
                    </a:cxn>
                    <a:cxn ang="0">
                      <a:pos x="connsiteX2" y="connsiteY2"/>
                    </a:cxn>
                    <a:cxn ang="0">
                      <a:pos x="connsiteX3" y="connsiteY3"/>
                    </a:cxn>
                  </a:cxnLst>
                  <a:rect l="l" t="t" r="r" b="b"/>
                  <a:pathLst>
                    <a:path w="6907162" h="4587444">
                      <a:moveTo>
                        <a:pt x="0" y="4587445"/>
                      </a:moveTo>
                      <a:lnTo>
                        <a:pt x="2536190" y="4587445"/>
                      </a:lnTo>
                      <a:cubicBezTo>
                        <a:pt x="4205765" y="4587445"/>
                        <a:pt x="4979572" y="4533995"/>
                        <a:pt x="5711833" y="3304651"/>
                      </a:cubicBezTo>
                      <a:cubicBezTo>
                        <a:pt x="6383842" y="2176619"/>
                        <a:pt x="6214989" y="1393580"/>
                        <a:pt x="6907163" y="0"/>
                      </a:cubicBezTo>
                    </a:path>
                  </a:pathLst>
                </a:custGeom>
                <a:noFill/>
                <a:ln w="6350" cap="flat">
                  <a:solidFill>
                    <a:schemeClr val="accent3"/>
                  </a:solidFill>
                  <a:prstDash val="solid"/>
                  <a:miter/>
                </a:ln>
              </p:spPr>
              <p:txBody>
                <a:bodyPr rtlCol="0" anchor="ctr"/>
                <a:lstStyle/>
                <a:p>
                  <a:endParaRPr lang="en-US"/>
                </a:p>
              </p:txBody>
            </p:sp>
            <p:sp>
              <p:nvSpPr>
                <p:cNvPr id="38" name="Freeform 49">
                  <a:extLst>
                    <a:ext uri="{FF2B5EF4-FFF2-40B4-BE49-F238E27FC236}">
                      <a16:creationId xmlns:a16="http://schemas.microsoft.com/office/drawing/2014/main" id="{9AFD7382-C874-BEDF-8256-AF5B9FEDAF10}"/>
                    </a:ext>
                  </a:extLst>
                </p:cNvPr>
                <p:cNvSpPr/>
                <p:nvPr/>
              </p:nvSpPr>
              <p:spPr>
                <a:xfrm>
                  <a:off x="-9197067" y="591616"/>
                  <a:ext cx="5940484" cy="4404501"/>
                </a:xfrm>
                <a:custGeom>
                  <a:avLst/>
                  <a:gdLst>
                    <a:gd name="connsiteX0" fmla="*/ 0 w 5940484"/>
                    <a:gd name="connsiteY0" fmla="*/ 4404501 h 4404501"/>
                    <a:gd name="connsiteX1" fmla="*/ 2525014 w 5940484"/>
                    <a:gd name="connsiteY1" fmla="*/ 4404501 h 4404501"/>
                    <a:gd name="connsiteX2" fmla="*/ 5370240 w 5940484"/>
                    <a:gd name="connsiteY2" fmla="*/ 3125109 h 4404501"/>
                    <a:gd name="connsiteX3" fmla="*/ 5940452 w 5940484"/>
                    <a:gd name="connsiteY3" fmla="*/ 0 h 4404501"/>
                  </a:gdLst>
                  <a:ahLst/>
                  <a:cxnLst>
                    <a:cxn ang="0">
                      <a:pos x="connsiteX0" y="connsiteY0"/>
                    </a:cxn>
                    <a:cxn ang="0">
                      <a:pos x="connsiteX1" y="connsiteY1"/>
                    </a:cxn>
                    <a:cxn ang="0">
                      <a:pos x="connsiteX2" y="connsiteY2"/>
                    </a:cxn>
                    <a:cxn ang="0">
                      <a:pos x="connsiteX3" y="connsiteY3"/>
                    </a:cxn>
                  </a:cxnLst>
                  <a:rect l="l" t="t" r="r" b="b"/>
                  <a:pathLst>
                    <a:path w="5940484" h="4404501">
                      <a:moveTo>
                        <a:pt x="0" y="4404501"/>
                      </a:moveTo>
                      <a:lnTo>
                        <a:pt x="2525014" y="4404501"/>
                      </a:lnTo>
                      <a:cubicBezTo>
                        <a:pt x="4187057" y="4404501"/>
                        <a:pt x="4641137" y="4354453"/>
                        <a:pt x="5370240" y="3125109"/>
                      </a:cubicBezTo>
                      <a:cubicBezTo>
                        <a:pt x="5955029" y="2138718"/>
                        <a:pt x="5940452" y="691688"/>
                        <a:pt x="5940452" y="0"/>
                      </a:cubicBezTo>
                    </a:path>
                  </a:pathLst>
                </a:custGeom>
                <a:noFill/>
                <a:ln w="6350" cap="flat">
                  <a:solidFill>
                    <a:schemeClr val="accent3"/>
                  </a:solidFill>
                  <a:prstDash val="solid"/>
                  <a:miter/>
                </a:ln>
              </p:spPr>
              <p:txBody>
                <a:bodyPr rtlCol="0" anchor="ctr"/>
                <a:lstStyle/>
                <a:p>
                  <a:endParaRPr lang="en-US"/>
                </a:p>
              </p:txBody>
            </p:sp>
            <p:sp>
              <p:nvSpPr>
                <p:cNvPr id="39" name="Freeform 50">
                  <a:extLst>
                    <a:ext uri="{FF2B5EF4-FFF2-40B4-BE49-F238E27FC236}">
                      <a16:creationId xmlns:a16="http://schemas.microsoft.com/office/drawing/2014/main" id="{4F89C6C7-C338-65FF-D98C-32155D0AF1F2}"/>
                    </a:ext>
                  </a:extLst>
                </p:cNvPr>
                <p:cNvSpPr/>
                <p:nvPr/>
              </p:nvSpPr>
              <p:spPr>
                <a:xfrm>
                  <a:off x="-9197067" y="812946"/>
                  <a:ext cx="5330181" cy="4098840"/>
                </a:xfrm>
                <a:custGeom>
                  <a:avLst/>
                  <a:gdLst>
                    <a:gd name="connsiteX0" fmla="*/ 0 w 5330181"/>
                    <a:gd name="connsiteY0" fmla="*/ 4098380 h 4098840"/>
                    <a:gd name="connsiteX1" fmla="*/ 2531088 w 5330181"/>
                    <a:gd name="connsiteY1" fmla="*/ 4098380 h 4098840"/>
                    <a:gd name="connsiteX2" fmla="*/ 4968396 w 5330181"/>
                    <a:gd name="connsiteY2" fmla="*/ 3056353 h 4098840"/>
                    <a:gd name="connsiteX3" fmla="*/ 5176850 w 5330181"/>
                    <a:gd name="connsiteY3" fmla="*/ 0 h 4098840"/>
                  </a:gdLst>
                  <a:ahLst/>
                  <a:cxnLst>
                    <a:cxn ang="0">
                      <a:pos x="connsiteX0" y="connsiteY0"/>
                    </a:cxn>
                    <a:cxn ang="0">
                      <a:pos x="connsiteX1" y="connsiteY1"/>
                    </a:cxn>
                    <a:cxn ang="0">
                      <a:pos x="connsiteX2" y="connsiteY2"/>
                    </a:cxn>
                    <a:cxn ang="0">
                      <a:pos x="connsiteX3" y="connsiteY3"/>
                    </a:cxn>
                  </a:cxnLst>
                  <a:rect l="l" t="t" r="r" b="b"/>
                  <a:pathLst>
                    <a:path w="5330181" h="4098840">
                      <a:moveTo>
                        <a:pt x="0" y="4098380"/>
                      </a:moveTo>
                      <a:lnTo>
                        <a:pt x="2531088" y="4098380"/>
                      </a:lnTo>
                      <a:cubicBezTo>
                        <a:pt x="3590121" y="4098380"/>
                        <a:pt x="4447990" y="4153530"/>
                        <a:pt x="4968396" y="3056353"/>
                      </a:cubicBezTo>
                      <a:cubicBezTo>
                        <a:pt x="5410328" y="2124627"/>
                        <a:pt x="5405954" y="786440"/>
                        <a:pt x="5176850" y="0"/>
                      </a:cubicBezTo>
                    </a:path>
                  </a:pathLst>
                </a:custGeom>
                <a:noFill/>
                <a:ln w="6350" cap="flat">
                  <a:solidFill>
                    <a:schemeClr val="accent3"/>
                  </a:solidFill>
                  <a:prstDash val="solid"/>
                  <a:miter/>
                </a:ln>
              </p:spPr>
              <p:txBody>
                <a:bodyPr rtlCol="0" anchor="ctr"/>
                <a:lstStyle/>
                <a:p>
                  <a:endParaRPr lang="en-US"/>
                </a:p>
              </p:txBody>
            </p:sp>
            <p:sp>
              <p:nvSpPr>
                <p:cNvPr id="40" name="Freeform 51">
                  <a:extLst>
                    <a:ext uri="{FF2B5EF4-FFF2-40B4-BE49-F238E27FC236}">
                      <a16:creationId xmlns:a16="http://schemas.microsoft.com/office/drawing/2014/main" id="{5F379722-D9E7-D4CC-5D1C-79C0A42D20C5}"/>
                    </a:ext>
                  </a:extLst>
                </p:cNvPr>
                <p:cNvSpPr/>
                <p:nvPr/>
              </p:nvSpPr>
              <p:spPr>
                <a:xfrm>
                  <a:off x="-9197067" y="1849385"/>
                  <a:ext cx="4965286" cy="2977150"/>
                </a:xfrm>
                <a:custGeom>
                  <a:avLst/>
                  <a:gdLst>
                    <a:gd name="connsiteX0" fmla="*/ 0 w 4965286"/>
                    <a:gd name="connsiteY0" fmla="*/ 2977150 h 2977150"/>
                    <a:gd name="connsiteX1" fmla="*/ 2525743 w 4965286"/>
                    <a:gd name="connsiteY1" fmla="*/ 2977150 h 2977150"/>
                    <a:gd name="connsiteX2" fmla="*/ 4649398 w 4965286"/>
                    <a:gd name="connsiteY2" fmla="*/ 2082353 h 2977150"/>
                    <a:gd name="connsiteX3" fmla="*/ 4537639 w 4965286"/>
                    <a:gd name="connsiteY3" fmla="*/ 0 h 2977150"/>
                  </a:gdLst>
                  <a:ahLst/>
                  <a:cxnLst>
                    <a:cxn ang="0">
                      <a:pos x="connsiteX0" y="connsiteY0"/>
                    </a:cxn>
                    <a:cxn ang="0">
                      <a:pos x="connsiteX1" y="connsiteY1"/>
                    </a:cxn>
                    <a:cxn ang="0">
                      <a:pos x="connsiteX2" y="connsiteY2"/>
                    </a:cxn>
                    <a:cxn ang="0">
                      <a:pos x="connsiteX3" y="connsiteY3"/>
                    </a:cxn>
                  </a:cxnLst>
                  <a:rect l="l" t="t" r="r" b="b"/>
                  <a:pathLst>
                    <a:path w="4965286" h="2977150">
                      <a:moveTo>
                        <a:pt x="0" y="2977150"/>
                      </a:moveTo>
                      <a:lnTo>
                        <a:pt x="2525743" y="2977150"/>
                      </a:lnTo>
                      <a:cubicBezTo>
                        <a:pt x="3822385" y="2977150"/>
                        <a:pt x="4181956" y="2848142"/>
                        <a:pt x="4649398" y="2082353"/>
                      </a:cubicBezTo>
                      <a:cubicBezTo>
                        <a:pt x="5072137" y="1389693"/>
                        <a:pt x="5104692" y="485421"/>
                        <a:pt x="4537639" y="0"/>
                      </a:cubicBezTo>
                    </a:path>
                  </a:pathLst>
                </a:custGeom>
                <a:noFill/>
                <a:ln w="6350" cap="flat">
                  <a:solidFill>
                    <a:schemeClr val="accent3"/>
                  </a:solid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B5BD1F4D-2744-BD97-D4D0-DC30107871AD}"/>
                  </a:ext>
                </a:extLst>
              </p:cNvPr>
              <p:cNvGrpSpPr/>
              <p:nvPr userDrawn="1"/>
            </p:nvGrpSpPr>
            <p:grpSpPr>
              <a:xfrm>
                <a:off x="-4746892" y="390451"/>
                <a:ext cx="4487591" cy="1526475"/>
                <a:chOff x="-4746892" y="390451"/>
                <a:chExt cx="4487591" cy="1526475"/>
              </a:xfrm>
            </p:grpSpPr>
            <p:sp>
              <p:nvSpPr>
                <p:cNvPr id="27" name="Freeform 37">
                  <a:extLst>
                    <a:ext uri="{FF2B5EF4-FFF2-40B4-BE49-F238E27FC236}">
                      <a16:creationId xmlns:a16="http://schemas.microsoft.com/office/drawing/2014/main" id="{E45FCC6B-FA96-B4B9-CF5C-4F57ACA70E00}"/>
                    </a:ext>
                  </a:extLst>
                </p:cNvPr>
                <p:cNvSpPr/>
                <p:nvPr/>
              </p:nvSpPr>
              <p:spPr>
                <a:xfrm>
                  <a:off x="-421593" y="1621495"/>
                  <a:ext cx="162292" cy="109086"/>
                </a:xfrm>
                <a:custGeom>
                  <a:avLst/>
                  <a:gdLst>
                    <a:gd name="connsiteX0" fmla="*/ 162293 w 162292"/>
                    <a:gd name="connsiteY0" fmla="*/ 21137 h 109086"/>
                    <a:gd name="connsiteX1" fmla="*/ 0 w 162292"/>
                    <a:gd name="connsiteY1" fmla="*/ 0 h 109086"/>
                    <a:gd name="connsiteX2" fmla="*/ 50048 w 162292"/>
                    <a:gd name="connsiteY2" fmla="*/ 46161 h 109086"/>
                    <a:gd name="connsiteX3" fmla="*/ 24295 w 162292"/>
                    <a:gd name="connsiteY3" fmla="*/ 109086 h 109086"/>
                    <a:gd name="connsiteX4" fmla="*/ 162293 w 162292"/>
                    <a:gd name="connsiteY4" fmla="*/ 21137 h 10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92" h="109086">
                      <a:moveTo>
                        <a:pt x="162293" y="21137"/>
                      </a:moveTo>
                      <a:lnTo>
                        <a:pt x="0" y="0"/>
                      </a:lnTo>
                      <a:lnTo>
                        <a:pt x="50048" y="46161"/>
                      </a:lnTo>
                      <a:lnTo>
                        <a:pt x="24295" y="109086"/>
                      </a:lnTo>
                      <a:lnTo>
                        <a:pt x="162293" y="21137"/>
                      </a:lnTo>
                      <a:close/>
                    </a:path>
                  </a:pathLst>
                </a:custGeom>
                <a:solidFill>
                  <a:schemeClr val="accent3"/>
                </a:solidFill>
                <a:ln w="24278" cap="flat">
                  <a:noFill/>
                  <a:prstDash val="solid"/>
                  <a:miter/>
                </a:ln>
              </p:spPr>
              <p:txBody>
                <a:bodyPr rtlCol="0" anchor="ctr"/>
                <a:lstStyle/>
                <a:p>
                  <a:endParaRPr lang="en-US"/>
                </a:p>
              </p:txBody>
            </p:sp>
            <p:sp>
              <p:nvSpPr>
                <p:cNvPr id="28" name="Freeform 38">
                  <a:extLst>
                    <a:ext uri="{FF2B5EF4-FFF2-40B4-BE49-F238E27FC236}">
                      <a16:creationId xmlns:a16="http://schemas.microsoft.com/office/drawing/2014/main" id="{F2D287BE-5198-430B-71A8-D734510BBC37}"/>
                    </a:ext>
                  </a:extLst>
                </p:cNvPr>
                <p:cNvSpPr/>
                <p:nvPr/>
              </p:nvSpPr>
              <p:spPr>
                <a:xfrm>
                  <a:off x="-943943" y="1041808"/>
                  <a:ext cx="161320" cy="123906"/>
                </a:xfrm>
                <a:custGeom>
                  <a:avLst/>
                  <a:gdLst>
                    <a:gd name="connsiteX0" fmla="*/ 161321 w 161320"/>
                    <a:gd name="connsiteY0" fmla="*/ 0 h 123906"/>
                    <a:gd name="connsiteX1" fmla="*/ 0 w 161320"/>
                    <a:gd name="connsiteY1" fmla="*/ 26239 h 123906"/>
                    <a:gd name="connsiteX2" fmla="*/ 60981 w 161320"/>
                    <a:gd name="connsiteY2" fmla="*/ 56122 h 123906"/>
                    <a:gd name="connsiteX3" fmla="*/ 54664 w 161320"/>
                    <a:gd name="connsiteY3" fmla="*/ 123906 h 123906"/>
                    <a:gd name="connsiteX4" fmla="*/ 161321 w 161320"/>
                    <a:gd name="connsiteY4" fmla="*/ 0 h 123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20" h="123906">
                      <a:moveTo>
                        <a:pt x="161321" y="0"/>
                      </a:moveTo>
                      <a:lnTo>
                        <a:pt x="0" y="26239"/>
                      </a:lnTo>
                      <a:lnTo>
                        <a:pt x="60981" y="56122"/>
                      </a:lnTo>
                      <a:lnTo>
                        <a:pt x="54664" y="123906"/>
                      </a:lnTo>
                      <a:lnTo>
                        <a:pt x="161321" y="0"/>
                      </a:lnTo>
                      <a:close/>
                    </a:path>
                  </a:pathLst>
                </a:custGeom>
                <a:solidFill>
                  <a:schemeClr val="accent3"/>
                </a:solidFill>
                <a:ln w="24278" cap="flat">
                  <a:noFill/>
                  <a:prstDash val="solid"/>
                  <a:miter/>
                </a:ln>
              </p:spPr>
              <p:txBody>
                <a:bodyPr rtlCol="0" anchor="ctr"/>
                <a:lstStyle/>
                <a:p>
                  <a:endParaRPr lang="en-US"/>
                </a:p>
              </p:txBody>
            </p:sp>
            <p:sp>
              <p:nvSpPr>
                <p:cNvPr id="29" name="Freeform 39">
                  <a:extLst>
                    <a:ext uri="{FF2B5EF4-FFF2-40B4-BE49-F238E27FC236}">
                      <a16:creationId xmlns:a16="http://schemas.microsoft.com/office/drawing/2014/main" id="{661306D2-C728-CEA0-5FA5-82446ADC08FA}"/>
                    </a:ext>
                  </a:extLst>
                </p:cNvPr>
                <p:cNvSpPr/>
                <p:nvPr/>
              </p:nvSpPr>
              <p:spPr>
                <a:xfrm>
                  <a:off x="-1649723" y="702646"/>
                  <a:ext cx="132652" cy="158405"/>
                </a:xfrm>
                <a:custGeom>
                  <a:avLst/>
                  <a:gdLst>
                    <a:gd name="connsiteX0" fmla="*/ 132652 w 132652"/>
                    <a:gd name="connsiteY0" fmla="*/ 0 h 158405"/>
                    <a:gd name="connsiteX1" fmla="*/ 0 w 132652"/>
                    <a:gd name="connsiteY1" fmla="*/ 95481 h 158405"/>
                    <a:gd name="connsiteX2" fmla="*/ 68027 w 132652"/>
                    <a:gd name="connsiteY2" fmla="*/ 94995 h 158405"/>
                    <a:gd name="connsiteX3" fmla="*/ 92565 w 132652"/>
                    <a:gd name="connsiteY3" fmla="*/ 158406 h 158405"/>
                    <a:gd name="connsiteX4" fmla="*/ 132652 w 132652"/>
                    <a:gd name="connsiteY4" fmla="*/ 0 h 158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52" h="158405">
                      <a:moveTo>
                        <a:pt x="132652" y="0"/>
                      </a:moveTo>
                      <a:lnTo>
                        <a:pt x="0" y="95481"/>
                      </a:lnTo>
                      <a:lnTo>
                        <a:pt x="68027" y="94995"/>
                      </a:lnTo>
                      <a:lnTo>
                        <a:pt x="92565" y="158406"/>
                      </a:lnTo>
                      <a:lnTo>
                        <a:pt x="132652" y="0"/>
                      </a:lnTo>
                      <a:close/>
                    </a:path>
                  </a:pathLst>
                </a:custGeom>
                <a:solidFill>
                  <a:schemeClr val="accent3"/>
                </a:solidFill>
                <a:ln w="24278" cap="flat">
                  <a:noFill/>
                  <a:prstDash val="solid"/>
                  <a:miter/>
                </a:ln>
              </p:spPr>
              <p:txBody>
                <a:bodyPr rtlCol="0" anchor="ctr"/>
                <a:lstStyle/>
                <a:p>
                  <a:endParaRPr lang="en-US"/>
                </a:p>
              </p:txBody>
            </p:sp>
            <p:sp>
              <p:nvSpPr>
                <p:cNvPr id="30" name="Freeform 40">
                  <a:extLst>
                    <a:ext uri="{FF2B5EF4-FFF2-40B4-BE49-F238E27FC236}">
                      <a16:creationId xmlns:a16="http://schemas.microsoft.com/office/drawing/2014/main" id="{B9BFBC9A-723C-559B-CD43-51B506D51DAE}"/>
                    </a:ext>
                  </a:extLst>
                </p:cNvPr>
                <p:cNvSpPr/>
                <p:nvPr/>
              </p:nvSpPr>
              <p:spPr>
                <a:xfrm>
                  <a:off x="-2357203" y="390451"/>
                  <a:ext cx="118318" cy="162535"/>
                </a:xfrm>
                <a:custGeom>
                  <a:avLst/>
                  <a:gdLst>
                    <a:gd name="connsiteX0" fmla="*/ 118318 w 118318"/>
                    <a:gd name="connsiteY0" fmla="*/ 0 h 162535"/>
                    <a:gd name="connsiteX1" fmla="*/ 0 w 118318"/>
                    <a:gd name="connsiteY1" fmla="*/ 112730 h 162535"/>
                    <a:gd name="connsiteX2" fmla="*/ 67298 w 118318"/>
                    <a:gd name="connsiteY2" fmla="*/ 103012 h 162535"/>
                    <a:gd name="connsiteX3" fmla="*/ 100097 w 118318"/>
                    <a:gd name="connsiteY3" fmla="*/ 162536 h 162535"/>
                    <a:gd name="connsiteX4" fmla="*/ 118318 w 118318"/>
                    <a:gd name="connsiteY4" fmla="*/ 0 h 162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18" h="162535">
                      <a:moveTo>
                        <a:pt x="118318" y="0"/>
                      </a:moveTo>
                      <a:lnTo>
                        <a:pt x="0" y="112730"/>
                      </a:lnTo>
                      <a:lnTo>
                        <a:pt x="67298" y="103012"/>
                      </a:lnTo>
                      <a:lnTo>
                        <a:pt x="100097" y="162536"/>
                      </a:lnTo>
                      <a:lnTo>
                        <a:pt x="118318" y="0"/>
                      </a:lnTo>
                      <a:close/>
                    </a:path>
                  </a:pathLst>
                </a:custGeom>
                <a:solidFill>
                  <a:schemeClr val="accent3"/>
                </a:solidFill>
                <a:ln w="24278" cap="flat">
                  <a:noFill/>
                  <a:prstDash val="solid"/>
                  <a:miter/>
                </a:ln>
              </p:spPr>
              <p:txBody>
                <a:bodyPr rtlCol="0" anchor="ctr"/>
                <a:lstStyle/>
                <a:p>
                  <a:endParaRPr lang="en-US"/>
                </a:p>
              </p:txBody>
            </p:sp>
            <p:sp>
              <p:nvSpPr>
                <p:cNvPr id="31" name="Freeform 41">
                  <a:extLst>
                    <a:ext uri="{FF2B5EF4-FFF2-40B4-BE49-F238E27FC236}">
                      <a16:creationId xmlns:a16="http://schemas.microsoft.com/office/drawing/2014/main" id="{6A8268D5-053E-D56E-B66B-19D3F2ACEC77}"/>
                    </a:ext>
                  </a:extLst>
                </p:cNvPr>
                <p:cNvSpPr/>
                <p:nvPr/>
              </p:nvSpPr>
              <p:spPr>
                <a:xfrm>
                  <a:off x="-3312738" y="476699"/>
                  <a:ext cx="112001" cy="153546"/>
                </a:xfrm>
                <a:custGeom>
                  <a:avLst/>
                  <a:gdLst>
                    <a:gd name="connsiteX0" fmla="*/ 55879 w 112001"/>
                    <a:gd name="connsiteY0" fmla="*/ 0 h 153546"/>
                    <a:gd name="connsiteX1" fmla="*/ 0 w 112001"/>
                    <a:gd name="connsiteY1" fmla="*/ 153547 h 153546"/>
                    <a:gd name="connsiteX2" fmla="*/ 55879 w 112001"/>
                    <a:gd name="connsiteY2" fmla="*/ 114917 h 153546"/>
                    <a:gd name="connsiteX3" fmla="*/ 112001 w 112001"/>
                    <a:gd name="connsiteY3" fmla="*/ 153547 h 153546"/>
                    <a:gd name="connsiteX4" fmla="*/ 55879 w 112001"/>
                    <a:gd name="connsiteY4" fmla="*/ 0 h 153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001" h="153546">
                      <a:moveTo>
                        <a:pt x="55879" y="0"/>
                      </a:moveTo>
                      <a:lnTo>
                        <a:pt x="0" y="153547"/>
                      </a:lnTo>
                      <a:lnTo>
                        <a:pt x="55879" y="114917"/>
                      </a:lnTo>
                      <a:lnTo>
                        <a:pt x="112001" y="153547"/>
                      </a:lnTo>
                      <a:lnTo>
                        <a:pt x="55879" y="0"/>
                      </a:lnTo>
                      <a:close/>
                    </a:path>
                  </a:pathLst>
                </a:custGeom>
                <a:solidFill>
                  <a:schemeClr val="accent3"/>
                </a:solidFill>
                <a:ln w="24278" cap="flat">
                  <a:noFill/>
                  <a:prstDash val="solid"/>
                  <a:miter/>
                </a:ln>
              </p:spPr>
              <p:txBody>
                <a:bodyPr rtlCol="0" anchor="ctr"/>
                <a:lstStyle/>
                <a:p>
                  <a:endParaRPr lang="en-US"/>
                </a:p>
              </p:txBody>
            </p:sp>
            <p:sp>
              <p:nvSpPr>
                <p:cNvPr id="32" name="Freeform 42">
                  <a:extLst>
                    <a:ext uri="{FF2B5EF4-FFF2-40B4-BE49-F238E27FC236}">
                      <a16:creationId xmlns:a16="http://schemas.microsoft.com/office/drawing/2014/main" id="{3A92022C-499B-1F4A-1034-4D642A7F5915}"/>
                    </a:ext>
                  </a:extLst>
                </p:cNvPr>
                <p:cNvSpPr/>
                <p:nvPr/>
              </p:nvSpPr>
              <p:spPr>
                <a:xfrm>
                  <a:off x="-4062978" y="702646"/>
                  <a:ext cx="107385" cy="163021"/>
                </a:xfrm>
                <a:custGeom>
                  <a:avLst/>
                  <a:gdLst>
                    <a:gd name="connsiteX0" fmla="*/ 10690 w 107385"/>
                    <a:gd name="connsiteY0" fmla="*/ 0 h 163021"/>
                    <a:gd name="connsiteX1" fmla="*/ 0 w 107385"/>
                    <a:gd name="connsiteY1" fmla="*/ 163022 h 163021"/>
                    <a:gd name="connsiteX2" fmla="*/ 42760 w 107385"/>
                    <a:gd name="connsiteY2" fmla="*/ 110301 h 163021"/>
                    <a:gd name="connsiteX3" fmla="*/ 107385 w 107385"/>
                    <a:gd name="connsiteY3" fmla="*/ 131924 h 163021"/>
                    <a:gd name="connsiteX4" fmla="*/ 10690 w 107385"/>
                    <a:gd name="connsiteY4" fmla="*/ 0 h 16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385" h="163021">
                      <a:moveTo>
                        <a:pt x="10690" y="0"/>
                      </a:moveTo>
                      <a:lnTo>
                        <a:pt x="0" y="163022"/>
                      </a:lnTo>
                      <a:lnTo>
                        <a:pt x="42760" y="110301"/>
                      </a:lnTo>
                      <a:lnTo>
                        <a:pt x="107385" y="131924"/>
                      </a:lnTo>
                      <a:lnTo>
                        <a:pt x="10690" y="0"/>
                      </a:lnTo>
                      <a:close/>
                    </a:path>
                  </a:pathLst>
                </a:custGeom>
                <a:solidFill>
                  <a:schemeClr val="accent3"/>
                </a:solidFill>
                <a:ln w="24278" cap="flat">
                  <a:noFill/>
                  <a:prstDash val="solid"/>
                  <a:miter/>
                </a:ln>
              </p:spPr>
              <p:txBody>
                <a:bodyPr rtlCol="0" anchor="ctr"/>
                <a:lstStyle/>
                <a:p>
                  <a:endParaRPr lang="en-US"/>
                </a:p>
              </p:txBody>
            </p:sp>
            <p:sp>
              <p:nvSpPr>
                <p:cNvPr id="33" name="Freeform 44">
                  <a:extLst>
                    <a:ext uri="{FF2B5EF4-FFF2-40B4-BE49-F238E27FC236}">
                      <a16:creationId xmlns:a16="http://schemas.microsoft.com/office/drawing/2014/main" id="{D3B7D740-E088-F1DC-1613-6A59718DC6A3}"/>
                    </a:ext>
                  </a:extLst>
                </p:cNvPr>
                <p:cNvSpPr/>
                <p:nvPr/>
              </p:nvSpPr>
              <p:spPr>
                <a:xfrm>
                  <a:off x="-4746892" y="1774556"/>
                  <a:ext cx="153060" cy="142370"/>
                </a:xfrm>
                <a:custGeom>
                  <a:avLst/>
                  <a:gdLst>
                    <a:gd name="connsiteX0" fmla="*/ 0 w 153060"/>
                    <a:gd name="connsiteY0" fmla="*/ 0 h 142370"/>
                    <a:gd name="connsiteX1" fmla="*/ 80417 w 153060"/>
                    <a:gd name="connsiteY1" fmla="*/ 142371 h 142370"/>
                    <a:gd name="connsiteX2" fmla="*/ 87220 w 153060"/>
                    <a:gd name="connsiteY2" fmla="*/ 74587 h 142370"/>
                    <a:gd name="connsiteX3" fmla="*/ 153061 w 153060"/>
                    <a:gd name="connsiteY3" fmla="*/ 57337 h 142370"/>
                    <a:gd name="connsiteX4" fmla="*/ 0 w 153060"/>
                    <a:gd name="connsiteY4" fmla="*/ 0 h 142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060" h="142370">
                      <a:moveTo>
                        <a:pt x="0" y="0"/>
                      </a:moveTo>
                      <a:lnTo>
                        <a:pt x="80417" y="142371"/>
                      </a:lnTo>
                      <a:lnTo>
                        <a:pt x="87220" y="74587"/>
                      </a:lnTo>
                      <a:lnTo>
                        <a:pt x="153061" y="57337"/>
                      </a:lnTo>
                      <a:lnTo>
                        <a:pt x="0" y="0"/>
                      </a:lnTo>
                      <a:close/>
                    </a:path>
                  </a:pathLst>
                </a:custGeom>
                <a:solidFill>
                  <a:schemeClr val="accent3"/>
                </a:solidFill>
                <a:ln w="24278" cap="flat">
                  <a:noFill/>
                  <a:prstDash val="solid"/>
                  <a:miter/>
                </a:ln>
              </p:spPr>
              <p:txBody>
                <a:bodyPr rtlCol="0" anchor="ctr"/>
                <a:lstStyle/>
                <a:p>
                  <a:endParaRPr lang="en-US"/>
                </a:p>
              </p:txBody>
            </p:sp>
          </p:grpSp>
        </p:grpSp>
        <p:sp>
          <p:nvSpPr>
            <p:cNvPr id="15" name="Oval 14">
              <a:extLst>
                <a:ext uri="{FF2B5EF4-FFF2-40B4-BE49-F238E27FC236}">
                  <a16:creationId xmlns:a16="http://schemas.microsoft.com/office/drawing/2014/main" id="{ABEAAA99-2346-4E90-5EDF-CFB5AD790572}"/>
                </a:ext>
              </a:extLst>
            </p:cNvPr>
            <p:cNvSpPr>
              <a:spLocks noChangeAspect="1"/>
            </p:cNvSpPr>
            <p:nvPr/>
          </p:nvSpPr>
          <p:spPr>
            <a:xfrm>
              <a:off x="5586461" y="4851840"/>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Oval 15">
              <a:extLst>
                <a:ext uri="{FF2B5EF4-FFF2-40B4-BE49-F238E27FC236}">
                  <a16:creationId xmlns:a16="http://schemas.microsoft.com/office/drawing/2014/main" id="{80D0873D-D5E2-6280-CF62-C16DD3E6D56A}"/>
                </a:ext>
              </a:extLst>
            </p:cNvPr>
            <p:cNvSpPr>
              <a:spLocks noChangeAspect="1"/>
            </p:cNvSpPr>
            <p:nvPr/>
          </p:nvSpPr>
          <p:spPr>
            <a:xfrm>
              <a:off x="6430376" y="4111048"/>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DD6EA174-84EF-C7DB-0C06-F5626959E8E3}"/>
                </a:ext>
              </a:extLst>
            </p:cNvPr>
            <p:cNvSpPr>
              <a:spLocks noChangeAspect="1"/>
            </p:cNvSpPr>
            <p:nvPr/>
          </p:nvSpPr>
          <p:spPr>
            <a:xfrm>
              <a:off x="7672626" y="3206333"/>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0" name="Oval 19">
              <a:extLst>
                <a:ext uri="{FF2B5EF4-FFF2-40B4-BE49-F238E27FC236}">
                  <a16:creationId xmlns:a16="http://schemas.microsoft.com/office/drawing/2014/main" id="{36F4E4D7-3433-611B-13D4-767D351D5553}"/>
                </a:ext>
              </a:extLst>
            </p:cNvPr>
            <p:cNvSpPr>
              <a:spLocks noChangeAspect="1"/>
            </p:cNvSpPr>
            <p:nvPr/>
          </p:nvSpPr>
          <p:spPr>
            <a:xfrm>
              <a:off x="8538077" y="2474734"/>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6FA894C1-81D6-9CDC-E15D-AE5DDA75FCC9}"/>
                </a:ext>
              </a:extLst>
            </p:cNvPr>
            <p:cNvSpPr>
              <a:spLocks noChangeAspect="1"/>
            </p:cNvSpPr>
            <p:nvPr/>
          </p:nvSpPr>
          <p:spPr>
            <a:xfrm>
              <a:off x="9629974" y="1694875"/>
              <a:ext cx="102098" cy="102098"/>
            </a:xfrm>
            <a:prstGeom prst="ellipse">
              <a:avLst/>
            </a:prstGeom>
            <a:solidFill>
              <a:schemeClr val="accent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530E4498-D559-301E-8177-2698E7FAEAEB}"/>
              </a:ext>
            </a:extLst>
          </p:cNvPr>
          <p:cNvGrpSpPr/>
          <p:nvPr userDrawn="1"/>
        </p:nvGrpSpPr>
        <p:grpSpPr>
          <a:xfrm>
            <a:off x="9165508" y="4710138"/>
            <a:ext cx="1519907" cy="787386"/>
            <a:chOff x="9165508" y="4710138"/>
            <a:chExt cx="1519907" cy="787386"/>
          </a:xfrm>
        </p:grpSpPr>
        <p:sp>
          <p:nvSpPr>
            <p:cNvPr id="42" name="Text - CraterLake">
              <a:extLst>
                <a:ext uri="{FF2B5EF4-FFF2-40B4-BE49-F238E27FC236}">
                  <a16:creationId xmlns:a16="http://schemas.microsoft.com/office/drawing/2014/main" id="{341D1645-B48F-968B-4CFB-EB541A93FC7F}"/>
                </a:ext>
              </a:extLst>
            </p:cNvPr>
            <p:cNvSpPr txBox="1"/>
            <p:nvPr/>
          </p:nvSpPr>
          <p:spPr>
            <a:xfrm>
              <a:off x="9172084" y="4710138"/>
              <a:ext cx="1369563" cy="787386"/>
            </a:xfrm>
            <a:prstGeom prst="rect">
              <a:avLst/>
            </a:prstGeom>
            <a:noFill/>
          </p:spPr>
          <p:txBody>
            <a:bodyPr wrap="square" lIns="0" tIns="0" rIns="0" bIns="0" rtlCol="0">
              <a:noAutofit/>
            </a:bodyPr>
            <a:lstStyle/>
            <a:p>
              <a:pPr marL="0" marR="0" lvl="0" indent="0" algn="l" defTabSz="779069"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srgbClr val="93A5A5"/>
                  </a:solidFill>
                  <a:effectLst/>
                  <a:uLnTx/>
                  <a:uFillTx/>
                  <a:latin typeface="Georgia"/>
                  <a:ea typeface="+mn-ea"/>
                  <a:cs typeface="+mn-cs"/>
                </a:rPr>
                <a:t>Updrafts—</a:t>
              </a:r>
            </a:p>
            <a:p>
              <a:pPr marL="0" marR="0" lvl="0" indent="0" algn="l" defTabSz="779069"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srgbClr val="93A5A5"/>
                  </a:solidFill>
                  <a:effectLst/>
                  <a:uLnTx/>
                  <a:uFillTx/>
                  <a:latin typeface="Georgia"/>
                  <a:ea typeface="+mn-ea"/>
                  <a:cs typeface="+mn-cs"/>
                </a:rPr>
                <a:t>These rising air currents support flight and the ability to soar to greater heights.</a:t>
              </a:r>
            </a:p>
          </p:txBody>
        </p:sp>
        <p:sp>
          <p:nvSpPr>
            <p:cNvPr id="43" name="TextBox 42">
              <a:extLst>
                <a:ext uri="{FF2B5EF4-FFF2-40B4-BE49-F238E27FC236}">
                  <a16:creationId xmlns:a16="http://schemas.microsoft.com/office/drawing/2014/main" id="{1CD96925-6457-57D8-6FC4-347F300E075B}"/>
                </a:ext>
              </a:extLst>
            </p:cNvPr>
            <p:cNvSpPr txBox="1"/>
            <p:nvPr/>
          </p:nvSpPr>
          <p:spPr>
            <a:xfrm>
              <a:off x="9165508" y="5246503"/>
              <a:ext cx="1519907" cy="117138"/>
            </a:xfrm>
            <a:prstGeom prst="rect">
              <a:avLst/>
            </a:prstGeom>
            <a:noFill/>
          </p:spPr>
          <p:txBody>
            <a:bodyPr wrap="square" lIns="0" tIns="0" rIns="0" bIns="0" rtlCol="0">
              <a:noAutofit/>
            </a:bodyPr>
            <a:lstStyle/>
            <a:p>
              <a:pPr>
                <a:spcAft>
                  <a:spcPts val="400"/>
                </a:spcAft>
              </a:pPr>
              <a:r>
                <a:rPr lang="en-US" sz="800" i="1">
                  <a:solidFill>
                    <a:srgbClr val="93A5A5"/>
                  </a:solidFill>
                  <a:latin typeface="Arial" panose="020B0604020202020204" pitchFamily="34" charset="0"/>
                  <a:cs typeface="Arial" panose="020B0604020202020204" pitchFamily="34" charset="0"/>
                </a:rPr>
                <a:t>Data as of January 2024</a:t>
              </a:r>
            </a:p>
          </p:txBody>
        </p:sp>
      </p:grpSp>
      <p:sp>
        <p:nvSpPr>
          <p:cNvPr id="56" name="Text Placeholder 55">
            <a:extLst>
              <a:ext uri="{FF2B5EF4-FFF2-40B4-BE49-F238E27FC236}">
                <a16:creationId xmlns:a16="http://schemas.microsoft.com/office/drawing/2014/main" id="{06284B7D-939E-BB1D-7037-001C9B4A1F99}"/>
              </a:ext>
            </a:extLst>
          </p:cNvPr>
          <p:cNvSpPr>
            <a:spLocks noGrp="1"/>
          </p:cNvSpPr>
          <p:nvPr>
            <p:ph type="body" sz="quarter" idx="18" hasCustomPrompt="1"/>
          </p:nvPr>
        </p:nvSpPr>
        <p:spPr>
          <a:xfrm>
            <a:off x="5571605" y="4999381"/>
            <a:ext cx="1254217" cy="91520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
        <p:nvSpPr>
          <p:cNvPr id="57" name="Text Placeholder 55">
            <a:extLst>
              <a:ext uri="{FF2B5EF4-FFF2-40B4-BE49-F238E27FC236}">
                <a16:creationId xmlns:a16="http://schemas.microsoft.com/office/drawing/2014/main" id="{3235DC10-9F14-4F61-A2B0-226C8EC45CC9}"/>
              </a:ext>
            </a:extLst>
          </p:cNvPr>
          <p:cNvSpPr>
            <a:spLocks noGrp="1"/>
          </p:cNvSpPr>
          <p:nvPr>
            <p:ph type="body" sz="quarter" idx="19" hasCustomPrompt="1"/>
          </p:nvPr>
        </p:nvSpPr>
        <p:spPr>
          <a:xfrm>
            <a:off x="6437688" y="4188327"/>
            <a:ext cx="1254217" cy="88649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
        <p:nvSpPr>
          <p:cNvPr id="58" name="Text Placeholder 55">
            <a:extLst>
              <a:ext uri="{FF2B5EF4-FFF2-40B4-BE49-F238E27FC236}">
                <a16:creationId xmlns:a16="http://schemas.microsoft.com/office/drawing/2014/main" id="{6F1DDF12-EEC9-7F8D-AD79-796AD44CDAC1}"/>
              </a:ext>
            </a:extLst>
          </p:cNvPr>
          <p:cNvSpPr>
            <a:spLocks noGrp="1"/>
          </p:cNvSpPr>
          <p:nvPr>
            <p:ph type="body" sz="quarter" idx="20" hasCustomPrompt="1"/>
          </p:nvPr>
        </p:nvSpPr>
        <p:spPr>
          <a:xfrm>
            <a:off x="7427929" y="3291887"/>
            <a:ext cx="1254217" cy="88649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
        <p:nvSpPr>
          <p:cNvPr id="59" name="Text Placeholder 55">
            <a:extLst>
              <a:ext uri="{FF2B5EF4-FFF2-40B4-BE49-F238E27FC236}">
                <a16:creationId xmlns:a16="http://schemas.microsoft.com/office/drawing/2014/main" id="{7FBDC4B0-8CD2-0D6C-A40F-7A9BA261B30D}"/>
              </a:ext>
            </a:extLst>
          </p:cNvPr>
          <p:cNvSpPr>
            <a:spLocks noGrp="1"/>
          </p:cNvSpPr>
          <p:nvPr>
            <p:ph type="body" sz="quarter" idx="21" hasCustomPrompt="1"/>
          </p:nvPr>
        </p:nvSpPr>
        <p:spPr>
          <a:xfrm>
            <a:off x="8511070" y="2557613"/>
            <a:ext cx="1254217" cy="88649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
        <p:nvSpPr>
          <p:cNvPr id="60" name="Text Placeholder 55">
            <a:extLst>
              <a:ext uri="{FF2B5EF4-FFF2-40B4-BE49-F238E27FC236}">
                <a16:creationId xmlns:a16="http://schemas.microsoft.com/office/drawing/2014/main" id="{AA32A350-68E6-6C97-1A25-13360C8A7779}"/>
              </a:ext>
            </a:extLst>
          </p:cNvPr>
          <p:cNvSpPr>
            <a:spLocks noGrp="1"/>
          </p:cNvSpPr>
          <p:nvPr>
            <p:ph type="body" sz="quarter" idx="22" hasCustomPrompt="1"/>
          </p:nvPr>
        </p:nvSpPr>
        <p:spPr>
          <a:xfrm>
            <a:off x="9623213" y="1778905"/>
            <a:ext cx="1254217" cy="886499"/>
          </a:xfrm>
        </p:spPr>
        <p:txBody>
          <a:bodyPr/>
          <a:lstStyle>
            <a:lvl1pPr>
              <a:lnSpc>
                <a:spcPct val="112500"/>
              </a:lnSpc>
              <a:defRPr sz="4000">
                <a:solidFill>
                  <a:schemeClr val="tx1"/>
                </a:solidFill>
              </a:defRPr>
            </a:lvl1pPr>
            <a:lvl3pPr>
              <a:lnSpc>
                <a:spcPct val="12500"/>
              </a:lnSpc>
              <a:defRPr sz="1600"/>
            </a:lvl3pPr>
          </a:lstStyle>
          <a:p>
            <a:pPr lvl="0"/>
            <a:r>
              <a:rPr lang="en-US"/>
              <a:t>#tk</a:t>
            </a:r>
          </a:p>
          <a:p>
            <a:pPr lvl="2"/>
            <a:r>
              <a:rPr lang="en-US"/>
              <a:t>description</a:t>
            </a:r>
          </a:p>
        </p:txBody>
      </p:sp>
    </p:spTree>
    <p:extLst>
      <p:ext uri="{BB962C8B-B14F-4D97-AF65-F5344CB8AC3E}">
        <p14:creationId xmlns:p14="http://schemas.microsoft.com/office/powerpoint/2010/main" val="37194335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CORE Disclaimer">
    <p:spTree>
      <p:nvGrpSpPr>
        <p:cNvPr id="1" name=""/>
        <p:cNvGrpSpPr/>
        <p:nvPr/>
      </p:nvGrpSpPr>
      <p:grpSpPr>
        <a:xfrm>
          <a:off x="0" y="0"/>
          <a:ext cx="0" cy="0"/>
          <a:chOff x="0" y="0"/>
          <a:chExt cx="0" cy="0"/>
        </a:xfrm>
      </p:grpSpPr>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sp>
        <p:nvSpPr>
          <p:cNvPr id="33" name="TextBox - Disclaimer"/>
          <p:cNvSpPr txBox="1"/>
          <p:nvPr/>
        </p:nvSpPr>
        <p:spPr>
          <a:xfrm>
            <a:off x="1375935" y="457202"/>
            <a:ext cx="8640988" cy="5486398"/>
          </a:xfrm>
          <a:prstGeom prst="rect">
            <a:avLst/>
          </a:prstGeom>
          <a:noFill/>
        </p:spPr>
        <p:txBody>
          <a:bodyPr wrap="square" lIns="0" tIns="0" rIns="0" bIns="0" rtlCol="0" anchor="ctr">
            <a:noAutofit/>
          </a:bodyPr>
          <a:lstStyle/>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Praxity does not practice the profession of public accountancy or provide audit, tax, consulting or other professional services. Services are delivered by member firms, which are independent separate legal entities. The Alliance does not constitute a joint venture, partnership or network between participating firms and Praxity does not guarantee the services or the quality of services provided by participating firms. Praxity is not a ‘network’ within the meaning of the IESBA Code of Ethics. Praxity is organised as an international not-for-profit entity under Belgian law with its registered office in Belgium. Praxity has its registered administrative office at Suite 2, Beechwood, 57 Church Street, Epsom, Surrey KT17 4PX, UK. which is operated under Praxity - Global Alliance Limited (company number: 07873027), a limited by guarantee company registered in England and Wales.</a:t>
            </a:r>
          </a:p>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Assurance, tax, and consulting offered through Moss Adams LLP. ISO/IEC 27001 services offered through Moss Adams Certifications LLC. Investment advisory  offered through Moss Adams Wealth Advisors LLC.</a:t>
            </a:r>
            <a:br>
              <a:rPr kumimoji="0" lang="en-US" sz="1400" b="0" i="0" u="none" strike="noStrike" kern="1200" cap="none" spc="0" normalizeH="0" baseline="0" noProof="0">
                <a:ln>
                  <a:noFill/>
                </a:ln>
                <a:solidFill>
                  <a:srgbClr val="0E3837"/>
                </a:solidFill>
                <a:effectLst/>
                <a:uLnTx/>
                <a:uFillTx/>
                <a:latin typeface="Arial"/>
                <a:ea typeface="+mn-ea"/>
                <a:cs typeface="+mn-cs"/>
              </a:rPr>
            </a:br>
            <a:r>
              <a:rPr kumimoji="0" lang="en-US" sz="1050" b="0" i="0" u="none" strike="noStrike" kern="1200" cap="none" spc="0" normalizeH="0" baseline="0" noProof="0">
                <a:ln>
                  <a:noFill/>
                </a:ln>
                <a:solidFill>
                  <a:srgbClr val="0E3837"/>
                </a:solidFill>
                <a:effectLst/>
                <a:uLnTx/>
                <a:uFillTx/>
                <a:latin typeface="Arial"/>
                <a:ea typeface="+mn-ea"/>
                <a:cs typeface="+mn-cs"/>
              </a:rPr>
              <a:t>©2024 Moss Adams LLP </a:t>
            </a:r>
          </a:p>
        </p:txBody>
      </p:sp>
      <p:cxnSp>
        <p:nvCxnSpPr>
          <p:cNvPr id="7" name="RuleLine - Mid" hidden="1">
            <a:extLst>
              <a:ext uri="{FF2B5EF4-FFF2-40B4-BE49-F238E27FC236}">
                <a16:creationId xmlns:a16="http://schemas.microsoft.com/office/drawing/2014/main" id="{2D7333C9-79F0-4E70-94F6-EB75B95FB352}"/>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RuleLine - Top" hidden="1">
            <a:extLst>
              <a:ext uri="{FF2B5EF4-FFF2-40B4-BE49-F238E27FC236}">
                <a16:creationId xmlns:a16="http://schemas.microsoft.com/office/drawing/2014/main" id="{F1556C40-B915-4D63-87D9-311C83F735B6}"/>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Footer Placeholder 1">
            <a:extLst>
              <a:ext uri="{FF2B5EF4-FFF2-40B4-BE49-F238E27FC236}">
                <a16:creationId xmlns:a16="http://schemas.microsoft.com/office/drawing/2014/main" id="{98B04145-7115-4310-8860-905C71AC3B9E}"/>
              </a:ext>
            </a:extLst>
          </p:cNvPr>
          <p:cNvSpPr>
            <a:spLocks noGrp="1"/>
          </p:cNvSpPr>
          <p:nvPr>
            <p:ph type="ftr" sz="quarter" idx="10"/>
          </p:nvPr>
        </p:nvSpPr>
        <p:spPr>
          <a:xfrm rot="5400000">
            <a:off x="2050430" y="4438031"/>
            <a:ext cx="380998" cy="3544539"/>
          </a:xfrm>
        </p:spPr>
        <p:txBody>
          <a:bodyPr/>
          <a:lstStyle/>
          <a:p>
            <a:r>
              <a:rPr lang="en-US"/>
              <a:t>[ to edit Footer; go "Insert" (tab) &gt; "Header &amp; Footer" ]</a:t>
            </a:r>
          </a:p>
        </p:txBody>
      </p:sp>
      <p:sp>
        <p:nvSpPr>
          <p:cNvPr id="10" name="Slide Number Placeholder 2">
            <a:extLst>
              <a:ext uri="{FF2B5EF4-FFF2-40B4-BE49-F238E27FC236}">
                <a16:creationId xmlns:a16="http://schemas.microsoft.com/office/drawing/2014/main" id="{AE8AFE2B-44DB-4115-AA92-3847F4B78C88}"/>
              </a:ext>
            </a:extLst>
          </p:cNvPr>
          <p:cNvSpPr>
            <a:spLocks noGrp="1"/>
          </p:cNvSpPr>
          <p:nvPr>
            <p:ph type="sldNum" sz="quarter" idx="11"/>
          </p:nvPr>
        </p:nvSpPr>
        <p:spPr>
          <a:xfrm>
            <a:off x="0" y="6019801"/>
            <a:ext cx="385536" cy="381000"/>
          </a:xfrm>
        </p:spPr>
        <p:txBody>
          <a:bodyPr/>
          <a:lstStyle/>
          <a:p>
            <a:fld id="{D80659BF-CB79-4A8E-8A5E-9707540CF6F7}" type="slidenum">
              <a:rPr lang="en-US" smtClean="0"/>
              <a:pPr/>
              <a:t>‹#›</a:t>
            </a:fld>
            <a:endParaRPr lang="en-US"/>
          </a:p>
        </p:txBody>
      </p:sp>
    </p:spTree>
    <p:extLst>
      <p:ext uri="{BB962C8B-B14F-4D97-AF65-F5344CB8AC3E}">
        <p14:creationId xmlns:p14="http://schemas.microsoft.com/office/powerpoint/2010/main" val="58242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CORE Disclaimer_Dark">
    <p:bg>
      <p:bgRef idx="1001">
        <a:schemeClr val="bg2"/>
      </p:bgRef>
    </p:bg>
    <p:spTree>
      <p:nvGrpSpPr>
        <p:cNvPr id="1" name=""/>
        <p:cNvGrpSpPr/>
        <p:nvPr/>
      </p:nvGrpSpPr>
      <p:grpSpPr>
        <a:xfrm>
          <a:off x="0" y="0"/>
          <a:ext cx="0" cy="0"/>
          <a:chOff x="0" y="0"/>
          <a:chExt cx="0" cy="0"/>
        </a:xfrm>
      </p:grpSpPr>
      <p:sp>
        <p:nvSpPr>
          <p:cNvPr id="19" name="TextBox - Disclaimer"/>
          <p:cNvSpPr txBox="1"/>
          <p:nvPr/>
        </p:nvSpPr>
        <p:spPr>
          <a:xfrm>
            <a:off x="1375935" y="457202"/>
            <a:ext cx="8640988" cy="5486398"/>
          </a:xfrm>
          <a:prstGeom prst="rect">
            <a:avLst/>
          </a:prstGeom>
          <a:noFill/>
        </p:spPr>
        <p:txBody>
          <a:bodyPr wrap="square" lIns="0" tIns="0" rIns="0" bIns="0" rtlCol="0" anchor="ctr">
            <a:noAutofit/>
          </a:bodyPr>
          <a:lstStyle/>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Praxity does not practice the profession of public accountancy or provide audit, tax, consulting or other professional services. Services are delivered by member firms, which are independent separate legal entities. The Alliance does not constitute a joint venture, partnership or network between participating firms and Praxity does not guarantee the services or the quality of services provided by participating firms. Praxity is not a ‘network’ within the meaning of the IESBA Code of Ethics. Praxity is organised as an international not-for-profit entity under Belgian law with its registered office in Belgium. Praxity has its registered administrative office at Suite 2, Beechwood, 57 Church Street, Epsom, Surrey KT17 4PX, UK. which is operated under Praxity - Global Alliance Limited (company number: 07873027), a limited by guarantee company registered in England and Wales.</a:t>
            </a:r>
          </a:p>
          <a:p>
            <a:pPr marL="0" marR="0" lvl="0" indent="0" algn="l"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Assurance, tax, and consulting offered through Moss Adams LLP. ISO/IEC 27001 services offered through Moss Adams Certifications LLC. Investment advisory  offered through Moss Adams Wealth Advisors LLC.</a:t>
            </a:r>
            <a:br>
              <a:rPr kumimoji="0" lang="en-US" sz="1400" b="0" i="0" u="none" strike="noStrike" kern="1200" cap="none" spc="0" normalizeH="0" baseline="0" noProof="0">
                <a:ln>
                  <a:noFill/>
                </a:ln>
                <a:solidFill>
                  <a:schemeClr val="tx2"/>
                </a:solidFill>
                <a:effectLst/>
                <a:uLnTx/>
                <a:uFillTx/>
                <a:latin typeface="Arial"/>
                <a:ea typeface="+mn-ea"/>
                <a:cs typeface="+mn-cs"/>
              </a:rPr>
            </a:br>
            <a:r>
              <a:rPr kumimoji="0" lang="en-US" sz="1050" b="0" i="0" u="none" strike="noStrike" kern="1200" cap="none" spc="0" normalizeH="0" baseline="0" noProof="0">
                <a:ln>
                  <a:noFill/>
                </a:ln>
                <a:solidFill>
                  <a:schemeClr val="tx2"/>
                </a:solidFill>
                <a:effectLst/>
                <a:uLnTx/>
                <a:uFillTx/>
                <a:latin typeface="Arial"/>
                <a:ea typeface="+mn-ea"/>
                <a:cs typeface="+mn-cs"/>
              </a:rPr>
              <a:t>©2024 Moss Adams LLP </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7" name="RuleLine - Mid" hidden="1">
            <a:extLst>
              <a:ext uri="{FF2B5EF4-FFF2-40B4-BE49-F238E27FC236}">
                <a16:creationId xmlns:a16="http://schemas.microsoft.com/office/drawing/2014/main" id="{85A8D106-E2CE-48C2-9610-36C3DC8D766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RuleLine - Top" hidden="1">
            <a:extLst>
              <a:ext uri="{FF2B5EF4-FFF2-40B4-BE49-F238E27FC236}">
                <a16:creationId xmlns:a16="http://schemas.microsoft.com/office/drawing/2014/main" id="{ED36D66E-6B27-451A-9A45-0432C25F3F8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9344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CORE Disclaimer + Thank You">
    <p:spTree>
      <p:nvGrpSpPr>
        <p:cNvPr id="1" name=""/>
        <p:cNvGrpSpPr/>
        <p:nvPr/>
      </p:nvGrpSpPr>
      <p:grpSpPr>
        <a:xfrm>
          <a:off x="0" y="0"/>
          <a:ext cx="0" cy="0"/>
          <a:chOff x="0" y="0"/>
          <a:chExt cx="0" cy="0"/>
        </a:xfrm>
      </p:grpSpPr>
      <p:grpSp>
        <p:nvGrpSpPr>
          <p:cNvPr id="18" name="Graphic - Thank You">
            <a:extLst>
              <a:ext uri="{FF2B5EF4-FFF2-40B4-BE49-F238E27FC236}">
                <a16:creationId xmlns:a16="http://schemas.microsoft.com/office/drawing/2014/main" id="{9302CDAD-5304-4F19-976D-357B303F051C}"/>
              </a:ext>
            </a:extLst>
          </p:cNvPr>
          <p:cNvGrpSpPr>
            <a:grpSpLocks noChangeAspect="1"/>
          </p:cNvGrpSpPr>
          <p:nvPr userDrawn="1"/>
        </p:nvGrpSpPr>
        <p:grpSpPr>
          <a:xfrm>
            <a:off x="5892800" y="527906"/>
            <a:ext cx="4482835" cy="5204748"/>
            <a:chOff x="5535718" y="1273659"/>
            <a:chExt cx="3455988" cy="4044792"/>
          </a:xfrm>
        </p:grpSpPr>
        <p:grpSp>
          <p:nvGrpSpPr>
            <p:cNvPr id="33" name="GraphicText - Thank You">
              <a:extLst>
                <a:ext uri="{FF2B5EF4-FFF2-40B4-BE49-F238E27FC236}">
                  <a16:creationId xmlns:a16="http://schemas.microsoft.com/office/drawing/2014/main" id="{63F50843-8B13-472B-BF24-C493F355EBB1}"/>
                </a:ext>
              </a:extLst>
            </p:cNvPr>
            <p:cNvGrpSpPr/>
            <p:nvPr/>
          </p:nvGrpSpPr>
          <p:grpSpPr>
            <a:xfrm>
              <a:off x="5535718" y="3275339"/>
              <a:ext cx="3455988" cy="2043112"/>
              <a:chOff x="4251325" y="3941763"/>
              <a:chExt cx="3455988" cy="2043112"/>
            </a:xfrm>
            <a:solidFill>
              <a:schemeClr val="accent2"/>
            </a:solidFill>
          </p:grpSpPr>
          <p:sp>
            <p:nvSpPr>
              <p:cNvPr id="35" name="U">
                <a:extLst>
                  <a:ext uri="{FF2B5EF4-FFF2-40B4-BE49-F238E27FC236}">
                    <a16:creationId xmlns:a16="http://schemas.microsoft.com/office/drawing/2014/main" id="{1861E22D-BBA6-49EC-A23E-6D4170B63C78}"/>
                  </a:ext>
                </a:extLst>
              </p:cNvPr>
              <p:cNvSpPr>
                <a:spLocks/>
              </p:cNvSpPr>
              <p:nvPr/>
            </p:nvSpPr>
            <p:spPr bwMode="auto">
              <a:xfrm>
                <a:off x="7131050" y="5003800"/>
                <a:ext cx="496888" cy="981075"/>
              </a:xfrm>
              <a:custGeom>
                <a:avLst/>
                <a:gdLst>
                  <a:gd name="T0" fmla="*/ 0 w 44"/>
                  <a:gd name="T1" fmla="*/ 61 h 87"/>
                  <a:gd name="T2" fmla="*/ 0 w 44"/>
                  <a:gd name="T3" fmla="*/ 0 h 87"/>
                  <a:gd name="T4" fmla="*/ 13 w 44"/>
                  <a:gd name="T5" fmla="*/ 0 h 87"/>
                  <a:gd name="T6" fmla="*/ 13 w 44"/>
                  <a:gd name="T7" fmla="*/ 61 h 87"/>
                  <a:gd name="T8" fmla="*/ 22 w 44"/>
                  <a:gd name="T9" fmla="*/ 76 h 87"/>
                  <a:gd name="T10" fmla="*/ 31 w 44"/>
                  <a:gd name="T11" fmla="*/ 61 h 87"/>
                  <a:gd name="T12" fmla="*/ 31 w 44"/>
                  <a:gd name="T13" fmla="*/ 0 h 87"/>
                  <a:gd name="T14" fmla="*/ 44 w 44"/>
                  <a:gd name="T15" fmla="*/ 0 h 87"/>
                  <a:gd name="T16" fmla="*/ 44 w 44"/>
                  <a:gd name="T17" fmla="*/ 61 h 87"/>
                  <a:gd name="T18" fmla="*/ 22 w 44"/>
                  <a:gd name="T19" fmla="*/ 87 h 87"/>
                  <a:gd name="T20" fmla="*/ 0 w 44"/>
                  <a:gd name="T21"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87">
                    <a:moveTo>
                      <a:pt x="0" y="61"/>
                    </a:moveTo>
                    <a:cubicBezTo>
                      <a:pt x="0" y="0"/>
                      <a:pt x="0" y="0"/>
                      <a:pt x="0" y="0"/>
                    </a:cubicBezTo>
                    <a:cubicBezTo>
                      <a:pt x="13" y="0"/>
                      <a:pt x="13" y="0"/>
                      <a:pt x="13" y="0"/>
                    </a:cubicBezTo>
                    <a:cubicBezTo>
                      <a:pt x="13" y="61"/>
                      <a:pt x="13" y="61"/>
                      <a:pt x="13" y="61"/>
                    </a:cubicBezTo>
                    <a:cubicBezTo>
                      <a:pt x="13" y="71"/>
                      <a:pt x="15" y="76"/>
                      <a:pt x="22" y="76"/>
                    </a:cubicBezTo>
                    <a:cubicBezTo>
                      <a:pt x="29" y="76"/>
                      <a:pt x="31" y="71"/>
                      <a:pt x="31" y="61"/>
                    </a:cubicBezTo>
                    <a:cubicBezTo>
                      <a:pt x="31" y="0"/>
                      <a:pt x="31" y="0"/>
                      <a:pt x="31" y="0"/>
                    </a:cubicBezTo>
                    <a:cubicBezTo>
                      <a:pt x="44" y="0"/>
                      <a:pt x="44" y="0"/>
                      <a:pt x="44" y="0"/>
                    </a:cubicBezTo>
                    <a:cubicBezTo>
                      <a:pt x="44" y="61"/>
                      <a:pt x="44" y="61"/>
                      <a:pt x="44" y="61"/>
                    </a:cubicBezTo>
                    <a:cubicBezTo>
                      <a:pt x="44" y="76"/>
                      <a:pt x="39" y="87"/>
                      <a:pt x="22" y="87"/>
                    </a:cubicBezTo>
                    <a:cubicBezTo>
                      <a:pt x="6" y="87"/>
                      <a:pt x="0" y="76"/>
                      <a:pt x="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6" name="O">
                <a:extLst>
                  <a:ext uri="{FF2B5EF4-FFF2-40B4-BE49-F238E27FC236}">
                    <a16:creationId xmlns:a16="http://schemas.microsoft.com/office/drawing/2014/main" id="{BC90785C-AE34-4A37-81E3-01D1F7CC6DCD}"/>
                  </a:ext>
                </a:extLst>
              </p:cNvPr>
              <p:cNvSpPr>
                <a:spLocks noEditPoints="1"/>
              </p:cNvSpPr>
              <p:nvPr/>
            </p:nvSpPr>
            <p:spPr bwMode="auto">
              <a:xfrm>
                <a:off x="6408738" y="4991100"/>
                <a:ext cx="508000" cy="993775"/>
              </a:xfrm>
              <a:custGeom>
                <a:avLst/>
                <a:gdLst>
                  <a:gd name="T0" fmla="*/ 45 w 45"/>
                  <a:gd name="T1" fmla="*/ 50 h 88"/>
                  <a:gd name="T2" fmla="*/ 22 w 45"/>
                  <a:gd name="T3" fmla="*/ 88 h 88"/>
                  <a:gd name="T4" fmla="*/ 0 w 45"/>
                  <a:gd name="T5" fmla="*/ 50 h 88"/>
                  <a:gd name="T6" fmla="*/ 0 w 45"/>
                  <a:gd name="T7" fmla="*/ 37 h 88"/>
                  <a:gd name="T8" fmla="*/ 22 w 45"/>
                  <a:gd name="T9" fmla="*/ 0 h 88"/>
                  <a:gd name="T10" fmla="*/ 45 w 45"/>
                  <a:gd name="T11" fmla="*/ 37 h 88"/>
                  <a:gd name="T12" fmla="*/ 45 w 45"/>
                  <a:gd name="T13" fmla="*/ 50 h 88"/>
                  <a:gd name="T14" fmla="*/ 13 w 45"/>
                  <a:gd name="T15" fmla="*/ 56 h 88"/>
                  <a:gd name="T16" fmla="*/ 22 w 45"/>
                  <a:gd name="T17" fmla="*/ 77 h 88"/>
                  <a:gd name="T18" fmla="*/ 31 w 45"/>
                  <a:gd name="T19" fmla="*/ 56 h 88"/>
                  <a:gd name="T20" fmla="*/ 31 w 45"/>
                  <a:gd name="T21" fmla="*/ 31 h 88"/>
                  <a:gd name="T22" fmla="*/ 22 w 45"/>
                  <a:gd name="T23" fmla="*/ 10 h 88"/>
                  <a:gd name="T24" fmla="*/ 13 w 45"/>
                  <a:gd name="T25" fmla="*/ 31 h 88"/>
                  <a:gd name="T26" fmla="*/ 13 w 45"/>
                  <a:gd name="T27"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8">
                    <a:moveTo>
                      <a:pt x="45" y="50"/>
                    </a:moveTo>
                    <a:cubicBezTo>
                      <a:pt x="45" y="74"/>
                      <a:pt x="38" y="88"/>
                      <a:pt x="22" y="88"/>
                    </a:cubicBezTo>
                    <a:cubicBezTo>
                      <a:pt x="6" y="88"/>
                      <a:pt x="0" y="74"/>
                      <a:pt x="0" y="50"/>
                    </a:cubicBezTo>
                    <a:cubicBezTo>
                      <a:pt x="0" y="37"/>
                      <a:pt x="0" y="37"/>
                      <a:pt x="0" y="37"/>
                    </a:cubicBezTo>
                    <a:cubicBezTo>
                      <a:pt x="0" y="13"/>
                      <a:pt x="6" y="0"/>
                      <a:pt x="22" y="0"/>
                    </a:cubicBezTo>
                    <a:cubicBezTo>
                      <a:pt x="38" y="0"/>
                      <a:pt x="45" y="13"/>
                      <a:pt x="45" y="37"/>
                    </a:cubicBezTo>
                    <a:lnTo>
                      <a:pt x="45" y="50"/>
                    </a:lnTo>
                    <a:close/>
                    <a:moveTo>
                      <a:pt x="13" y="56"/>
                    </a:moveTo>
                    <a:cubicBezTo>
                      <a:pt x="13" y="69"/>
                      <a:pt x="15" y="77"/>
                      <a:pt x="22" y="77"/>
                    </a:cubicBezTo>
                    <a:cubicBezTo>
                      <a:pt x="29" y="77"/>
                      <a:pt x="31" y="69"/>
                      <a:pt x="31" y="56"/>
                    </a:cubicBezTo>
                    <a:cubicBezTo>
                      <a:pt x="31" y="31"/>
                      <a:pt x="31" y="31"/>
                      <a:pt x="31" y="31"/>
                    </a:cubicBezTo>
                    <a:cubicBezTo>
                      <a:pt x="31" y="18"/>
                      <a:pt x="29" y="10"/>
                      <a:pt x="22" y="10"/>
                    </a:cubicBezTo>
                    <a:cubicBezTo>
                      <a:pt x="15" y="10"/>
                      <a:pt x="13" y="18"/>
                      <a:pt x="13" y="31"/>
                    </a:cubicBezTo>
                    <a:lnTo>
                      <a:pt x="1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7" name="Y">
                <a:extLst>
                  <a:ext uri="{FF2B5EF4-FFF2-40B4-BE49-F238E27FC236}">
                    <a16:creationId xmlns:a16="http://schemas.microsoft.com/office/drawing/2014/main" id="{E6D38FF8-5593-4B3C-871F-CAA5DC2DF853}"/>
                  </a:ext>
                </a:extLst>
              </p:cNvPr>
              <p:cNvSpPr>
                <a:spLocks/>
              </p:cNvSpPr>
              <p:nvPr/>
            </p:nvSpPr>
            <p:spPr bwMode="auto">
              <a:xfrm>
                <a:off x="5684838" y="5003800"/>
                <a:ext cx="565150" cy="969963"/>
              </a:xfrm>
              <a:custGeom>
                <a:avLst/>
                <a:gdLst>
                  <a:gd name="T0" fmla="*/ 264 w 356"/>
                  <a:gd name="T1" fmla="*/ 0 h 611"/>
                  <a:gd name="T2" fmla="*/ 356 w 356"/>
                  <a:gd name="T3" fmla="*/ 0 h 611"/>
                  <a:gd name="T4" fmla="*/ 221 w 356"/>
                  <a:gd name="T5" fmla="*/ 391 h 611"/>
                  <a:gd name="T6" fmla="*/ 221 w 356"/>
                  <a:gd name="T7" fmla="*/ 611 h 611"/>
                  <a:gd name="T8" fmla="*/ 136 w 356"/>
                  <a:gd name="T9" fmla="*/ 611 h 611"/>
                  <a:gd name="T10" fmla="*/ 136 w 356"/>
                  <a:gd name="T11" fmla="*/ 391 h 611"/>
                  <a:gd name="T12" fmla="*/ 0 w 356"/>
                  <a:gd name="T13" fmla="*/ 0 h 611"/>
                  <a:gd name="T14" fmla="*/ 93 w 356"/>
                  <a:gd name="T15" fmla="*/ 0 h 611"/>
                  <a:gd name="T16" fmla="*/ 178 w 356"/>
                  <a:gd name="T17" fmla="*/ 277 h 611"/>
                  <a:gd name="T18" fmla="*/ 264 w 356"/>
                  <a:gd name="T1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611">
                    <a:moveTo>
                      <a:pt x="264" y="0"/>
                    </a:moveTo>
                    <a:lnTo>
                      <a:pt x="356" y="0"/>
                    </a:lnTo>
                    <a:lnTo>
                      <a:pt x="221" y="391"/>
                    </a:lnTo>
                    <a:lnTo>
                      <a:pt x="221" y="611"/>
                    </a:lnTo>
                    <a:lnTo>
                      <a:pt x="136" y="611"/>
                    </a:lnTo>
                    <a:lnTo>
                      <a:pt x="136" y="391"/>
                    </a:lnTo>
                    <a:lnTo>
                      <a:pt x="0" y="0"/>
                    </a:lnTo>
                    <a:lnTo>
                      <a:pt x="93" y="0"/>
                    </a:lnTo>
                    <a:lnTo>
                      <a:pt x="178" y="277"/>
                    </a:lnTo>
                    <a:lnTo>
                      <a:pt x="2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8" name="K">
                <a:extLst>
                  <a:ext uri="{FF2B5EF4-FFF2-40B4-BE49-F238E27FC236}">
                    <a16:creationId xmlns:a16="http://schemas.microsoft.com/office/drawing/2014/main" id="{E55EC69C-811C-41E5-AC2A-C78CA362CDC8}"/>
                  </a:ext>
                </a:extLst>
              </p:cNvPr>
              <p:cNvSpPr>
                <a:spLocks/>
              </p:cNvSpPr>
              <p:nvPr/>
            </p:nvSpPr>
            <p:spPr bwMode="auto">
              <a:xfrm>
                <a:off x="7199313" y="3941763"/>
                <a:ext cx="508000" cy="960438"/>
              </a:xfrm>
              <a:custGeom>
                <a:avLst/>
                <a:gdLst>
                  <a:gd name="T0" fmla="*/ 227 w 320"/>
                  <a:gd name="T1" fmla="*/ 605 h 605"/>
                  <a:gd name="T2" fmla="*/ 128 w 320"/>
                  <a:gd name="T3" fmla="*/ 349 h 605"/>
                  <a:gd name="T4" fmla="*/ 92 w 320"/>
                  <a:gd name="T5" fmla="*/ 441 h 605"/>
                  <a:gd name="T6" fmla="*/ 92 w 320"/>
                  <a:gd name="T7" fmla="*/ 605 h 605"/>
                  <a:gd name="T8" fmla="*/ 0 w 320"/>
                  <a:gd name="T9" fmla="*/ 605 h 605"/>
                  <a:gd name="T10" fmla="*/ 0 w 320"/>
                  <a:gd name="T11" fmla="*/ 0 h 605"/>
                  <a:gd name="T12" fmla="*/ 92 w 320"/>
                  <a:gd name="T13" fmla="*/ 0 h 605"/>
                  <a:gd name="T14" fmla="*/ 92 w 320"/>
                  <a:gd name="T15" fmla="*/ 299 h 605"/>
                  <a:gd name="T16" fmla="*/ 220 w 320"/>
                  <a:gd name="T17" fmla="*/ 0 h 605"/>
                  <a:gd name="T18" fmla="*/ 313 w 320"/>
                  <a:gd name="T19" fmla="*/ 0 h 605"/>
                  <a:gd name="T20" fmla="*/ 192 w 320"/>
                  <a:gd name="T21" fmla="*/ 270 h 605"/>
                  <a:gd name="T22" fmla="*/ 320 w 320"/>
                  <a:gd name="T23" fmla="*/ 605 h 605"/>
                  <a:gd name="T24" fmla="*/ 227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27" y="605"/>
                    </a:moveTo>
                    <a:lnTo>
                      <a:pt x="128" y="349"/>
                    </a:lnTo>
                    <a:lnTo>
                      <a:pt x="92" y="441"/>
                    </a:lnTo>
                    <a:lnTo>
                      <a:pt x="92" y="605"/>
                    </a:lnTo>
                    <a:lnTo>
                      <a:pt x="0" y="605"/>
                    </a:lnTo>
                    <a:lnTo>
                      <a:pt x="0" y="0"/>
                    </a:lnTo>
                    <a:lnTo>
                      <a:pt x="92" y="0"/>
                    </a:lnTo>
                    <a:lnTo>
                      <a:pt x="92" y="299"/>
                    </a:lnTo>
                    <a:lnTo>
                      <a:pt x="220" y="0"/>
                    </a:lnTo>
                    <a:lnTo>
                      <a:pt x="313" y="0"/>
                    </a:lnTo>
                    <a:lnTo>
                      <a:pt x="192" y="270"/>
                    </a:lnTo>
                    <a:lnTo>
                      <a:pt x="320" y="605"/>
                    </a:lnTo>
                    <a:lnTo>
                      <a:pt x="227"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9" name="N">
                <a:extLst>
                  <a:ext uri="{FF2B5EF4-FFF2-40B4-BE49-F238E27FC236}">
                    <a16:creationId xmlns:a16="http://schemas.microsoft.com/office/drawing/2014/main" id="{337899D5-7DDC-41FB-A4DF-D5B250C7B7D4}"/>
                  </a:ext>
                </a:extLst>
              </p:cNvPr>
              <p:cNvSpPr>
                <a:spLocks/>
              </p:cNvSpPr>
              <p:nvPr/>
            </p:nvSpPr>
            <p:spPr bwMode="auto">
              <a:xfrm>
                <a:off x="6453188" y="3941763"/>
                <a:ext cx="508000" cy="960438"/>
              </a:xfrm>
              <a:custGeom>
                <a:avLst/>
                <a:gdLst>
                  <a:gd name="T0" fmla="*/ 235 w 320"/>
                  <a:gd name="T1" fmla="*/ 0 h 605"/>
                  <a:gd name="T2" fmla="*/ 320 w 320"/>
                  <a:gd name="T3" fmla="*/ 0 h 605"/>
                  <a:gd name="T4" fmla="*/ 320 w 320"/>
                  <a:gd name="T5" fmla="*/ 605 h 605"/>
                  <a:gd name="T6" fmla="*/ 256 w 320"/>
                  <a:gd name="T7" fmla="*/ 605 h 605"/>
                  <a:gd name="T8" fmla="*/ 93 w 320"/>
                  <a:gd name="T9" fmla="*/ 192 h 605"/>
                  <a:gd name="T10" fmla="*/ 86 w 320"/>
                  <a:gd name="T11" fmla="*/ 192 h 605"/>
                  <a:gd name="T12" fmla="*/ 86 w 320"/>
                  <a:gd name="T13" fmla="*/ 605 h 605"/>
                  <a:gd name="T14" fmla="*/ 0 w 320"/>
                  <a:gd name="T15" fmla="*/ 605 h 605"/>
                  <a:gd name="T16" fmla="*/ 0 w 320"/>
                  <a:gd name="T17" fmla="*/ 0 h 605"/>
                  <a:gd name="T18" fmla="*/ 86 w 320"/>
                  <a:gd name="T19" fmla="*/ 0 h 605"/>
                  <a:gd name="T20" fmla="*/ 235 w 320"/>
                  <a:gd name="T21" fmla="*/ 377 h 605"/>
                  <a:gd name="T22" fmla="*/ 235 w 320"/>
                  <a:gd name="T23" fmla="*/ 377 h 605"/>
                  <a:gd name="T24" fmla="*/ 235 w 320"/>
                  <a:gd name="T25"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35" y="0"/>
                    </a:moveTo>
                    <a:lnTo>
                      <a:pt x="320" y="0"/>
                    </a:lnTo>
                    <a:lnTo>
                      <a:pt x="320" y="605"/>
                    </a:lnTo>
                    <a:lnTo>
                      <a:pt x="256" y="605"/>
                    </a:lnTo>
                    <a:lnTo>
                      <a:pt x="93" y="192"/>
                    </a:lnTo>
                    <a:lnTo>
                      <a:pt x="86" y="192"/>
                    </a:lnTo>
                    <a:lnTo>
                      <a:pt x="86" y="605"/>
                    </a:lnTo>
                    <a:lnTo>
                      <a:pt x="0" y="605"/>
                    </a:lnTo>
                    <a:lnTo>
                      <a:pt x="0" y="0"/>
                    </a:lnTo>
                    <a:lnTo>
                      <a:pt x="86" y="0"/>
                    </a:lnTo>
                    <a:lnTo>
                      <a:pt x="235" y="377"/>
                    </a:lnTo>
                    <a:lnTo>
                      <a:pt x="235" y="377"/>
                    </a:lnTo>
                    <a:lnTo>
                      <a:pt x="2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0" name="A">
                <a:extLst>
                  <a:ext uri="{FF2B5EF4-FFF2-40B4-BE49-F238E27FC236}">
                    <a16:creationId xmlns:a16="http://schemas.microsoft.com/office/drawing/2014/main" id="{C8D91E2F-BBD8-4576-B758-814003E925D4}"/>
                  </a:ext>
                </a:extLst>
              </p:cNvPr>
              <p:cNvSpPr>
                <a:spLocks noEditPoints="1"/>
              </p:cNvSpPr>
              <p:nvPr/>
            </p:nvSpPr>
            <p:spPr bwMode="auto">
              <a:xfrm>
                <a:off x="5684838" y="3941763"/>
                <a:ext cx="565150" cy="960438"/>
              </a:xfrm>
              <a:custGeom>
                <a:avLst/>
                <a:gdLst>
                  <a:gd name="T0" fmla="*/ 235 w 356"/>
                  <a:gd name="T1" fmla="*/ 0 h 605"/>
                  <a:gd name="T2" fmla="*/ 356 w 356"/>
                  <a:gd name="T3" fmla="*/ 605 h 605"/>
                  <a:gd name="T4" fmla="*/ 271 w 356"/>
                  <a:gd name="T5" fmla="*/ 605 h 605"/>
                  <a:gd name="T6" fmla="*/ 235 w 356"/>
                  <a:gd name="T7" fmla="*/ 441 h 605"/>
                  <a:gd name="T8" fmla="*/ 114 w 356"/>
                  <a:gd name="T9" fmla="*/ 441 h 605"/>
                  <a:gd name="T10" fmla="*/ 86 w 356"/>
                  <a:gd name="T11" fmla="*/ 605 h 605"/>
                  <a:gd name="T12" fmla="*/ 0 w 356"/>
                  <a:gd name="T13" fmla="*/ 605 h 605"/>
                  <a:gd name="T14" fmla="*/ 129 w 356"/>
                  <a:gd name="T15" fmla="*/ 0 h 605"/>
                  <a:gd name="T16" fmla="*/ 235 w 356"/>
                  <a:gd name="T17" fmla="*/ 0 h 605"/>
                  <a:gd name="T18" fmla="*/ 129 w 356"/>
                  <a:gd name="T19" fmla="*/ 370 h 605"/>
                  <a:gd name="T20" fmla="*/ 228 w 356"/>
                  <a:gd name="T21" fmla="*/ 370 h 605"/>
                  <a:gd name="T22" fmla="*/ 178 w 356"/>
                  <a:gd name="T23" fmla="*/ 128 h 605"/>
                  <a:gd name="T24" fmla="*/ 178 w 356"/>
                  <a:gd name="T25" fmla="*/ 128 h 605"/>
                  <a:gd name="T26" fmla="*/ 129 w 356"/>
                  <a:gd name="T27" fmla="*/ 37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605">
                    <a:moveTo>
                      <a:pt x="235" y="0"/>
                    </a:moveTo>
                    <a:lnTo>
                      <a:pt x="356" y="605"/>
                    </a:lnTo>
                    <a:lnTo>
                      <a:pt x="271" y="605"/>
                    </a:lnTo>
                    <a:lnTo>
                      <a:pt x="235" y="441"/>
                    </a:lnTo>
                    <a:lnTo>
                      <a:pt x="114" y="441"/>
                    </a:lnTo>
                    <a:lnTo>
                      <a:pt x="86" y="605"/>
                    </a:lnTo>
                    <a:lnTo>
                      <a:pt x="0" y="605"/>
                    </a:lnTo>
                    <a:lnTo>
                      <a:pt x="129" y="0"/>
                    </a:lnTo>
                    <a:lnTo>
                      <a:pt x="235" y="0"/>
                    </a:lnTo>
                    <a:close/>
                    <a:moveTo>
                      <a:pt x="129" y="370"/>
                    </a:moveTo>
                    <a:lnTo>
                      <a:pt x="228" y="370"/>
                    </a:lnTo>
                    <a:lnTo>
                      <a:pt x="178" y="128"/>
                    </a:lnTo>
                    <a:lnTo>
                      <a:pt x="178" y="128"/>
                    </a:lnTo>
                    <a:lnTo>
                      <a:pt x="129"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1" name="H">
                <a:extLst>
                  <a:ext uri="{FF2B5EF4-FFF2-40B4-BE49-F238E27FC236}">
                    <a16:creationId xmlns:a16="http://schemas.microsoft.com/office/drawing/2014/main" id="{21FF92EB-ACC4-474D-8765-F3DF29398309}"/>
                  </a:ext>
                </a:extLst>
              </p:cNvPr>
              <p:cNvSpPr>
                <a:spLocks/>
              </p:cNvSpPr>
              <p:nvPr/>
            </p:nvSpPr>
            <p:spPr bwMode="auto">
              <a:xfrm>
                <a:off x="4973638" y="3941763"/>
                <a:ext cx="508000" cy="960438"/>
              </a:xfrm>
              <a:custGeom>
                <a:avLst/>
                <a:gdLst>
                  <a:gd name="T0" fmla="*/ 0 w 320"/>
                  <a:gd name="T1" fmla="*/ 605 h 605"/>
                  <a:gd name="T2" fmla="*/ 0 w 320"/>
                  <a:gd name="T3" fmla="*/ 0 h 605"/>
                  <a:gd name="T4" fmla="*/ 93 w 320"/>
                  <a:gd name="T5" fmla="*/ 0 h 605"/>
                  <a:gd name="T6" fmla="*/ 93 w 320"/>
                  <a:gd name="T7" fmla="*/ 256 h 605"/>
                  <a:gd name="T8" fmla="*/ 228 w 320"/>
                  <a:gd name="T9" fmla="*/ 256 h 605"/>
                  <a:gd name="T10" fmla="*/ 228 w 320"/>
                  <a:gd name="T11" fmla="*/ 0 h 605"/>
                  <a:gd name="T12" fmla="*/ 320 w 320"/>
                  <a:gd name="T13" fmla="*/ 0 h 605"/>
                  <a:gd name="T14" fmla="*/ 320 w 320"/>
                  <a:gd name="T15" fmla="*/ 605 h 605"/>
                  <a:gd name="T16" fmla="*/ 228 w 320"/>
                  <a:gd name="T17" fmla="*/ 605 h 605"/>
                  <a:gd name="T18" fmla="*/ 228 w 320"/>
                  <a:gd name="T19" fmla="*/ 327 h 605"/>
                  <a:gd name="T20" fmla="*/ 93 w 320"/>
                  <a:gd name="T21" fmla="*/ 327 h 605"/>
                  <a:gd name="T22" fmla="*/ 93 w 320"/>
                  <a:gd name="T23" fmla="*/ 605 h 605"/>
                  <a:gd name="T24" fmla="*/ 0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0" y="605"/>
                    </a:moveTo>
                    <a:lnTo>
                      <a:pt x="0" y="0"/>
                    </a:lnTo>
                    <a:lnTo>
                      <a:pt x="93" y="0"/>
                    </a:lnTo>
                    <a:lnTo>
                      <a:pt x="93" y="256"/>
                    </a:lnTo>
                    <a:lnTo>
                      <a:pt x="228" y="256"/>
                    </a:lnTo>
                    <a:lnTo>
                      <a:pt x="228" y="0"/>
                    </a:lnTo>
                    <a:lnTo>
                      <a:pt x="320" y="0"/>
                    </a:lnTo>
                    <a:lnTo>
                      <a:pt x="320" y="605"/>
                    </a:lnTo>
                    <a:lnTo>
                      <a:pt x="228" y="605"/>
                    </a:lnTo>
                    <a:lnTo>
                      <a:pt x="228" y="327"/>
                    </a:lnTo>
                    <a:lnTo>
                      <a:pt x="93" y="327"/>
                    </a:lnTo>
                    <a:lnTo>
                      <a:pt x="93" y="605"/>
                    </a:lnTo>
                    <a:lnTo>
                      <a:pt x="0"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2" name="T">
                <a:extLst>
                  <a:ext uri="{FF2B5EF4-FFF2-40B4-BE49-F238E27FC236}">
                    <a16:creationId xmlns:a16="http://schemas.microsoft.com/office/drawing/2014/main" id="{6570F361-D2C4-486B-BDCA-1AA8AA12313A}"/>
                  </a:ext>
                </a:extLst>
              </p:cNvPr>
              <p:cNvSpPr>
                <a:spLocks/>
              </p:cNvSpPr>
              <p:nvPr/>
            </p:nvSpPr>
            <p:spPr bwMode="auto">
              <a:xfrm>
                <a:off x="4251325" y="3941763"/>
                <a:ext cx="508000" cy="960438"/>
              </a:xfrm>
              <a:custGeom>
                <a:avLst/>
                <a:gdLst>
                  <a:gd name="T0" fmla="*/ 114 w 320"/>
                  <a:gd name="T1" fmla="*/ 605 h 605"/>
                  <a:gd name="T2" fmla="*/ 114 w 320"/>
                  <a:gd name="T3" fmla="*/ 71 h 605"/>
                  <a:gd name="T4" fmla="*/ 0 w 320"/>
                  <a:gd name="T5" fmla="*/ 71 h 605"/>
                  <a:gd name="T6" fmla="*/ 0 w 320"/>
                  <a:gd name="T7" fmla="*/ 0 h 605"/>
                  <a:gd name="T8" fmla="*/ 320 w 320"/>
                  <a:gd name="T9" fmla="*/ 0 h 605"/>
                  <a:gd name="T10" fmla="*/ 320 w 320"/>
                  <a:gd name="T11" fmla="*/ 71 h 605"/>
                  <a:gd name="T12" fmla="*/ 206 w 320"/>
                  <a:gd name="T13" fmla="*/ 71 h 605"/>
                  <a:gd name="T14" fmla="*/ 206 w 320"/>
                  <a:gd name="T15" fmla="*/ 605 h 605"/>
                  <a:gd name="T16" fmla="*/ 114 w 320"/>
                  <a:gd name="T1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605">
                    <a:moveTo>
                      <a:pt x="114" y="605"/>
                    </a:moveTo>
                    <a:lnTo>
                      <a:pt x="114" y="71"/>
                    </a:lnTo>
                    <a:lnTo>
                      <a:pt x="0" y="71"/>
                    </a:lnTo>
                    <a:lnTo>
                      <a:pt x="0" y="0"/>
                    </a:lnTo>
                    <a:lnTo>
                      <a:pt x="320" y="0"/>
                    </a:lnTo>
                    <a:lnTo>
                      <a:pt x="320" y="71"/>
                    </a:lnTo>
                    <a:lnTo>
                      <a:pt x="206" y="71"/>
                    </a:lnTo>
                    <a:lnTo>
                      <a:pt x="206" y="605"/>
                    </a:lnTo>
                    <a:lnTo>
                      <a:pt x="114"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grpSp>
        <p:sp>
          <p:nvSpPr>
            <p:cNvPr id="34" name="LogoMark">
              <a:extLst>
                <a:ext uri="{FF2B5EF4-FFF2-40B4-BE49-F238E27FC236}">
                  <a16:creationId xmlns:a16="http://schemas.microsoft.com/office/drawing/2014/main" id="{F48063D7-3C70-4DEA-B439-D2A18F892F56}"/>
                </a:ext>
              </a:extLst>
            </p:cNvPr>
            <p:cNvSpPr>
              <a:spLocks noChangeAspect="1" noEditPoints="1"/>
            </p:cNvSpPr>
            <p:nvPr userDrawn="1"/>
          </p:nvSpPr>
          <p:spPr bwMode="auto">
            <a:xfrm>
              <a:off x="7251806" y="1273659"/>
              <a:ext cx="1723506" cy="17373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sz="1735">
                <a:ln>
                  <a:noFill/>
                </a:ln>
                <a:solidFill>
                  <a:schemeClr val="accent1"/>
                </a:solidFill>
              </a:endParaRPr>
            </a:p>
          </p:txBody>
        </p:sp>
      </p:grpSp>
      <p:grpSp>
        <p:nvGrpSpPr>
          <p:cNvPr id="22" name="Graphic - Thank You"/>
          <p:cNvGrpSpPr>
            <a:grpSpLocks noChangeAspect="1"/>
          </p:cNvGrpSpPr>
          <p:nvPr/>
        </p:nvGrpSpPr>
        <p:grpSpPr>
          <a:xfrm>
            <a:off x="5892800" y="527906"/>
            <a:ext cx="4482835" cy="5204748"/>
            <a:chOff x="5535718" y="1273659"/>
            <a:chExt cx="3455988" cy="4044792"/>
          </a:xfrm>
        </p:grpSpPr>
        <p:grpSp>
          <p:nvGrpSpPr>
            <p:cNvPr id="23" name="GraphicText - Thank You"/>
            <p:cNvGrpSpPr/>
            <p:nvPr/>
          </p:nvGrpSpPr>
          <p:grpSpPr>
            <a:xfrm>
              <a:off x="5535718" y="3275339"/>
              <a:ext cx="3455988" cy="2043112"/>
              <a:chOff x="4251325" y="3941763"/>
              <a:chExt cx="3455988" cy="2043112"/>
            </a:xfrm>
            <a:solidFill>
              <a:schemeClr val="accent2"/>
            </a:solidFill>
          </p:grpSpPr>
          <p:sp>
            <p:nvSpPr>
              <p:cNvPr id="25" name="U"/>
              <p:cNvSpPr>
                <a:spLocks/>
              </p:cNvSpPr>
              <p:nvPr/>
            </p:nvSpPr>
            <p:spPr bwMode="auto">
              <a:xfrm>
                <a:off x="7131050" y="5003800"/>
                <a:ext cx="496888" cy="981075"/>
              </a:xfrm>
              <a:custGeom>
                <a:avLst/>
                <a:gdLst>
                  <a:gd name="T0" fmla="*/ 0 w 44"/>
                  <a:gd name="T1" fmla="*/ 61 h 87"/>
                  <a:gd name="T2" fmla="*/ 0 w 44"/>
                  <a:gd name="T3" fmla="*/ 0 h 87"/>
                  <a:gd name="T4" fmla="*/ 13 w 44"/>
                  <a:gd name="T5" fmla="*/ 0 h 87"/>
                  <a:gd name="T6" fmla="*/ 13 w 44"/>
                  <a:gd name="T7" fmla="*/ 61 h 87"/>
                  <a:gd name="T8" fmla="*/ 22 w 44"/>
                  <a:gd name="T9" fmla="*/ 76 h 87"/>
                  <a:gd name="T10" fmla="*/ 31 w 44"/>
                  <a:gd name="T11" fmla="*/ 61 h 87"/>
                  <a:gd name="T12" fmla="*/ 31 w 44"/>
                  <a:gd name="T13" fmla="*/ 0 h 87"/>
                  <a:gd name="T14" fmla="*/ 44 w 44"/>
                  <a:gd name="T15" fmla="*/ 0 h 87"/>
                  <a:gd name="T16" fmla="*/ 44 w 44"/>
                  <a:gd name="T17" fmla="*/ 61 h 87"/>
                  <a:gd name="T18" fmla="*/ 22 w 44"/>
                  <a:gd name="T19" fmla="*/ 87 h 87"/>
                  <a:gd name="T20" fmla="*/ 0 w 44"/>
                  <a:gd name="T21"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87">
                    <a:moveTo>
                      <a:pt x="0" y="61"/>
                    </a:moveTo>
                    <a:cubicBezTo>
                      <a:pt x="0" y="0"/>
                      <a:pt x="0" y="0"/>
                      <a:pt x="0" y="0"/>
                    </a:cubicBezTo>
                    <a:cubicBezTo>
                      <a:pt x="13" y="0"/>
                      <a:pt x="13" y="0"/>
                      <a:pt x="13" y="0"/>
                    </a:cubicBezTo>
                    <a:cubicBezTo>
                      <a:pt x="13" y="61"/>
                      <a:pt x="13" y="61"/>
                      <a:pt x="13" y="61"/>
                    </a:cubicBezTo>
                    <a:cubicBezTo>
                      <a:pt x="13" y="71"/>
                      <a:pt x="15" y="76"/>
                      <a:pt x="22" y="76"/>
                    </a:cubicBezTo>
                    <a:cubicBezTo>
                      <a:pt x="29" y="76"/>
                      <a:pt x="31" y="71"/>
                      <a:pt x="31" y="61"/>
                    </a:cubicBezTo>
                    <a:cubicBezTo>
                      <a:pt x="31" y="0"/>
                      <a:pt x="31" y="0"/>
                      <a:pt x="31" y="0"/>
                    </a:cubicBezTo>
                    <a:cubicBezTo>
                      <a:pt x="44" y="0"/>
                      <a:pt x="44" y="0"/>
                      <a:pt x="44" y="0"/>
                    </a:cubicBezTo>
                    <a:cubicBezTo>
                      <a:pt x="44" y="61"/>
                      <a:pt x="44" y="61"/>
                      <a:pt x="44" y="61"/>
                    </a:cubicBezTo>
                    <a:cubicBezTo>
                      <a:pt x="44" y="76"/>
                      <a:pt x="39" y="87"/>
                      <a:pt x="22" y="87"/>
                    </a:cubicBezTo>
                    <a:cubicBezTo>
                      <a:pt x="6" y="87"/>
                      <a:pt x="0" y="76"/>
                      <a:pt x="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6" name="O"/>
              <p:cNvSpPr>
                <a:spLocks noEditPoints="1"/>
              </p:cNvSpPr>
              <p:nvPr/>
            </p:nvSpPr>
            <p:spPr bwMode="auto">
              <a:xfrm>
                <a:off x="6408738" y="4991100"/>
                <a:ext cx="508000" cy="993775"/>
              </a:xfrm>
              <a:custGeom>
                <a:avLst/>
                <a:gdLst>
                  <a:gd name="T0" fmla="*/ 45 w 45"/>
                  <a:gd name="T1" fmla="*/ 50 h 88"/>
                  <a:gd name="T2" fmla="*/ 22 w 45"/>
                  <a:gd name="T3" fmla="*/ 88 h 88"/>
                  <a:gd name="T4" fmla="*/ 0 w 45"/>
                  <a:gd name="T5" fmla="*/ 50 h 88"/>
                  <a:gd name="T6" fmla="*/ 0 w 45"/>
                  <a:gd name="T7" fmla="*/ 37 h 88"/>
                  <a:gd name="T8" fmla="*/ 22 w 45"/>
                  <a:gd name="T9" fmla="*/ 0 h 88"/>
                  <a:gd name="T10" fmla="*/ 45 w 45"/>
                  <a:gd name="T11" fmla="*/ 37 h 88"/>
                  <a:gd name="T12" fmla="*/ 45 w 45"/>
                  <a:gd name="T13" fmla="*/ 50 h 88"/>
                  <a:gd name="T14" fmla="*/ 13 w 45"/>
                  <a:gd name="T15" fmla="*/ 56 h 88"/>
                  <a:gd name="T16" fmla="*/ 22 w 45"/>
                  <a:gd name="T17" fmla="*/ 77 h 88"/>
                  <a:gd name="T18" fmla="*/ 31 w 45"/>
                  <a:gd name="T19" fmla="*/ 56 h 88"/>
                  <a:gd name="T20" fmla="*/ 31 w 45"/>
                  <a:gd name="T21" fmla="*/ 31 h 88"/>
                  <a:gd name="T22" fmla="*/ 22 w 45"/>
                  <a:gd name="T23" fmla="*/ 10 h 88"/>
                  <a:gd name="T24" fmla="*/ 13 w 45"/>
                  <a:gd name="T25" fmla="*/ 31 h 88"/>
                  <a:gd name="T26" fmla="*/ 13 w 45"/>
                  <a:gd name="T27"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8">
                    <a:moveTo>
                      <a:pt x="45" y="50"/>
                    </a:moveTo>
                    <a:cubicBezTo>
                      <a:pt x="45" y="74"/>
                      <a:pt x="38" y="88"/>
                      <a:pt x="22" y="88"/>
                    </a:cubicBezTo>
                    <a:cubicBezTo>
                      <a:pt x="6" y="88"/>
                      <a:pt x="0" y="74"/>
                      <a:pt x="0" y="50"/>
                    </a:cubicBezTo>
                    <a:cubicBezTo>
                      <a:pt x="0" y="37"/>
                      <a:pt x="0" y="37"/>
                      <a:pt x="0" y="37"/>
                    </a:cubicBezTo>
                    <a:cubicBezTo>
                      <a:pt x="0" y="13"/>
                      <a:pt x="6" y="0"/>
                      <a:pt x="22" y="0"/>
                    </a:cubicBezTo>
                    <a:cubicBezTo>
                      <a:pt x="38" y="0"/>
                      <a:pt x="45" y="13"/>
                      <a:pt x="45" y="37"/>
                    </a:cubicBezTo>
                    <a:lnTo>
                      <a:pt x="45" y="50"/>
                    </a:lnTo>
                    <a:close/>
                    <a:moveTo>
                      <a:pt x="13" y="56"/>
                    </a:moveTo>
                    <a:cubicBezTo>
                      <a:pt x="13" y="69"/>
                      <a:pt x="15" y="77"/>
                      <a:pt x="22" y="77"/>
                    </a:cubicBezTo>
                    <a:cubicBezTo>
                      <a:pt x="29" y="77"/>
                      <a:pt x="31" y="69"/>
                      <a:pt x="31" y="56"/>
                    </a:cubicBezTo>
                    <a:cubicBezTo>
                      <a:pt x="31" y="31"/>
                      <a:pt x="31" y="31"/>
                      <a:pt x="31" y="31"/>
                    </a:cubicBezTo>
                    <a:cubicBezTo>
                      <a:pt x="31" y="18"/>
                      <a:pt x="29" y="10"/>
                      <a:pt x="22" y="10"/>
                    </a:cubicBezTo>
                    <a:cubicBezTo>
                      <a:pt x="15" y="10"/>
                      <a:pt x="13" y="18"/>
                      <a:pt x="13" y="31"/>
                    </a:cubicBezTo>
                    <a:lnTo>
                      <a:pt x="1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7" name="Y"/>
              <p:cNvSpPr>
                <a:spLocks/>
              </p:cNvSpPr>
              <p:nvPr/>
            </p:nvSpPr>
            <p:spPr bwMode="auto">
              <a:xfrm>
                <a:off x="5684838" y="5003800"/>
                <a:ext cx="565150" cy="969963"/>
              </a:xfrm>
              <a:custGeom>
                <a:avLst/>
                <a:gdLst>
                  <a:gd name="T0" fmla="*/ 264 w 356"/>
                  <a:gd name="T1" fmla="*/ 0 h 611"/>
                  <a:gd name="T2" fmla="*/ 356 w 356"/>
                  <a:gd name="T3" fmla="*/ 0 h 611"/>
                  <a:gd name="T4" fmla="*/ 221 w 356"/>
                  <a:gd name="T5" fmla="*/ 391 h 611"/>
                  <a:gd name="T6" fmla="*/ 221 w 356"/>
                  <a:gd name="T7" fmla="*/ 611 h 611"/>
                  <a:gd name="T8" fmla="*/ 136 w 356"/>
                  <a:gd name="T9" fmla="*/ 611 h 611"/>
                  <a:gd name="T10" fmla="*/ 136 w 356"/>
                  <a:gd name="T11" fmla="*/ 391 h 611"/>
                  <a:gd name="T12" fmla="*/ 0 w 356"/>
                  <a:gd name="T13" fmla="*/ 0 h 611"/>
                  <a:gd name="T14" fmla="*/ 93 w 356"/>
                  <a:gd name="T15" fmla="*/ 0 h 611"/>
                  <a:gd name="T16" fmla="*/ 178 w 356"/>
                  <a:gd name="T17" fmla="*/ 277 h 611"/>
                  <a:gd name="T18" fmla="*/ 264 w 356"/>
                  <a:gd name="T1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611">
                    <a:moveTo>
                      <a:pt x="264" y="0"/>
                    </a:moveTo>
                    <a:lnTo>
                      <a:pt x="356" y="0"/>
                    </a:lnTo>
                    <a:lnTo>
                      <a:pt x="221" y="391"/>
                    </a:lnTo>
                    <a:lnTo>
                      <a:pt x="221" y="611"/>
                    </a:lnTo>
                    <a:lnTo>
                      <a:pt x="136" y="611"/>
                    </a:lnTo>
                    <a:lnTo>
                      <a:pt x="136" y="391"/>
                    </a:lnTo>
                    <a:lnTo>
                      <a:pt x="0" y="0"/>
                    </a:lnTo>
                    <a:lnTo>
                      <a:pt x="93" y="0"/>
                    </a:lnTo>
                    <a:lnTo>
                      <a:pt x="178" y="277"/>
                    </a:lnTo>
                    <a:lnTo>
                      <a:pt x="2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8" name="K"/>
              <p:cNvSpPr>
                <a:spLocks/>
              </p:cNvSpPr>
              <p:nvPr/>
            </p:nvSpPr>
            <p:spPr bwMode="auto">
              <a:xfrm>
                <a:off x="7199313" y="3941763"/>
                <a:ext cx="508000" cy="960438"/>
              </a:xfrm>
              <a:custGeom>
                <a:avLst/>
                <a:gdLst>
                  <a:gd name="T0" fmla="*/ 227 w 320"/>
                  <a:gd name="T1" fmla="*/ 605 h 605"/>
                  <a:gd name="T2" fmla="*/ 128 w 320"/>
                  <a:gd name="T3" fmla="*/ 349 h 605"/>
                  <a:gd name="T4" fmla="*/ 92 w 320"/>
                  <a:gd name="T5" fmla="*/ 441 h 605"/>
                  <a:gd name="T6" fmla="*/ 92 w 320"/>
                  <a:gd name="T7" fmla="*/ 605 h 605"/>
                  <a:gd name="T8" fmla="*/ 0 w 320"/>
                  <a:gd name="T9" fmla="*/ 605 h 605"/>
                  <a:gd name="T10" fmla="*/ 0 w 320"/>
                  <a:gd name="T11" fmla="*/ 0 h 605"/>
                  <a:gd name="T12" fmla="*/ 92 w 320"/>
                  <a:gd name="T13" fmla="*/ 0 h 605"/>
                  <a:gd name="T14" fmla="*/ 92 w 320"/>
                  <a:gd name="T15" fmla="*/ 299 h 605"/>
                  <a:gd name="T16" fmla="*/ 220 w 320"/>
                  <a:gd name="T17" fmla="*/ 0 h 605"/>
                  <a:gd name="T18" fmla="*/ 313 w 320"/>
                  <a:gd name="T19" fmla="*/ 0 h 605"/>
                  <a:gd name="T20" fmla="*/ 192 w 320"/>
                  <a:gd name="T21" fmla="*/ 270 h 605"/>
                  <a:gd name="T22" fmla="*/ 320 w 320"/>
                  <a:gd name="T23" fmla="*/ 605 h 605"/>
                  <a:gd name="T24" fmla="*/ 227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27" y="605"/>
                    </a:moveTo>
                    <a:lnTo>
                      <a:pt x="128" y="349"/>
                    </a:lnTo>
                    <a:lnTo>
                      <a:pt x="92" y="441"/>
                    </a:lnTo>
                    <a:lnTo>
                      <a:pt x="92" y="605"/>
                    </a:lnTo>
                    <a:lnTo>
                      <a:pt x="0" y="605"/>
                    </a:lnTo>
                    <a:lnTo>
                      <a:pt x="0" y="0"/>
                    </a:lnTo>
                    <a:lnTo>
                      <a:pt x="92" y="0"/>
                    </a:lnTo>
                    <a:lnTo>
                      <a:pt x="92" y="299"/>
                    </a:lnTo>
                    <a:lnTo>
                      <a:pt x="220" y="0"/>
                    </a:lnTo>
                    <a:lnTo>
                      <a:pt x="313" y="0"/>
                    </a:lnTo>
                    <a:lnTo>
                      <a:pt x="192" y="270"/>
                    </a:lnTo>
                    <a:lnTo>
                      <a:pt x="320" y="605"/>
                    </a:lnTo>
                    <a:lnTo>
                      <a:pt x="227"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9" name="N"/>
              <p:cNvSpPr>
                <a:spLocks/>
              </p:cNvSpPr>
              <p:nvPr/>
            </p:nvSpPr>
            <p:spPr bwMode="auto">
              <a:xfrm>
                <a:off x="6453188" y="3941763"/>
                <a:ext cx="508000" cy="960438"/>
              </a:xfrm>
              <a:custGeom>
                <a:avLst/>
                <a:gdLst>
                  <a:gd name="T0" fmla="*/ 235 w 320"/>
                  <a:gd name="T1" fmla="*/ 0 h 605"/>
                  <a:gd name="T2" fmla="*/ 320 w 320"/>
                  <a:gd name="T3" fmla="*/ 0 h 605"/>
                  <a:gd name="T4" fmla="*/ 320 w 320"/>
                  <a:gd name="T5" fmla="*/ 605 h 605"/>
                  <a:gd name="T6" fmla="*/ 256 w 320"/>
                  <a:gd name="T7" fmla="*/ 605 h 605"/>
                  <a:gd name="T8" fmla="*/ 93 w 320"/>
                  <a:gd name="T9" fmla="*/ 192 h 605"/>
                  <a:gd name="T10" fmla="*/ 86 w 320"/>
                  <a:gd name="T11" fmla="*/ 192 h 605"/>
                  <a:gd name="T12" fmla="*/ 86 w 320"/>
                  <a:gd name="T13" fmla="*/ 605 h 605"/>
                  <a:gd name="T14" fmla="*/ 0 w 320"/>
                  <a:gd name="T15" fmla="*/ 605 h 605"/>
                  <a:gd name="T16" fmla="*/ 0 w 320"/>
                  <a:gd name="T17" fmla="*/ 0 h 605"/>
                  <a:gd name="T18" fmla="*/ 86 w 320"/>
                  <a:gd name="T19" fmla="*/ 0 h 605"/>
                  <a:gd name="T20" fmla="*/ 235 w 320"/>
                  <a:gd name="T21" fmla="*/ 377 h 605"/>
                  <a:gd name="T22" fmla="*/ 235 w 320"/>
                  <a:gd name="T23" fmla="*/ 377 h 605"/>
                  <a:gd name="T24" fmla="*/ 235 w 320"/>
                  <a:gd name="T25"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35" y="0"/>
                    </a:moveTo>
                    <a:lnTo>
                      <a:pt x="320" y="0"/>
                    </a:lnTo>
                    <a:lnTo>
                      <a:pt x="320" y="605"/>
                    </a:lnTo>
                    <a:lnTo>
                      <a:pt x="256" y="605"/>
                    </a:lnTo>
                    <a:lnTo>
                      <a:pt x="93" y="192"/>
                    </a:lnTo>
                    <a:lnTo>
                      <a:pt x="86" y="192"/>
                    </a:lnTo>
                    <a:lnTo>
                      <a:pt x="86" y="605"/>
                    </a:lnTo>
                    <a:lnTo>
                      <a:pt x="0" y="605"/>
                    </a:lnTo>
                    <a:lnTo>
                      <a:pt x="0" y="0"/>
                    </a:lnTo>
                    <a:lnTo>
                      <a:pt x="86" y="0"/>
                    </a:lnTo>
                    <a:lnTo>
                      <a:pt x="235" y="377"/>
                    </a:lnTo>
                    <a:lnTo>
                      <a:pt x="235" y="377"/>
                    </a:lnTo>
                    <a:lnTo>
                      <a:pt x="2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0" name="A"/>
              <p:cNvSpPr>
                <a:spLocks noEditPoints="1"/>
              </p:cNvSpPr>
              <p:nvPr/>
            </p:nvSpPr>
            <p:spPr bwMode="auto">
              <a:xfrm>
                <a:off x="5684838" y="3941763"/>
                <a:ext cx="565150" cy="960438"/>
              </a:xfrm>
              <a:custGeom>
                <a:avLst/>
                <a:gdLst>
                  <a:gd name="T0" fmla="*/ 235 w 356"/>
                  <a:gd name="T1" fmla="*/ 0 h 605"/>
                  <a:gd name="T2" fmla="*/ 356 w 356"/>
                  <a:gd name="T3" fmla="*/ 605 h 605"/>
                  <a:gd name="T4" fmla="*/ 271 w 356"/>
                  <a:gd name="T5" fmla="*/ 605 h 605"/>
                  <a:gd name="T6" fmla="*/ 235 w 356"/>
                  <a:gd name="T7" fmla="*/ 441 h 605"/>
                  <a:gd name="T8" fmla="*/ 114 w 356"/>
                  <a:gd name="T9" fmla="*/ 441 h 605"/>
                  <a:gd name="T10" fmla="*/ 86 w 356"/>
                  <a:gd name="T11" fmla="*/ 605 h 605"/>
                  <a:gd name="T12" fmla="*/ 0 w 356"/>
                  <a:gd name="T13" fmla="*/ 605 h 605"/>
                  <a:gd name="T14" fmla="*/ 129 w 356"/>
                  <a:gd name="T15" fmla="*/ 0 h 605"/>
                  <a:gd name="T16" fmla="*/ 235 w 356"/>
                  <a:gd name="T17" fmla="*/ 0 h 605"/>
                  <a:gd name="T18" fmla="*/ 129 w 356"/>
                  <a:gd name="T19" fmla="*/ 370 h 605"/>
                  <a:gd name="T20" fmla="*/ 228 w 356"/>
                  <a:gd name="T21" fmla="*/ 370 h 605"/>
                  <a:gd name="T22" fmla="*/ 178 w 356"/>
                  <a:gd name="T23" fmla="*/ 128 h 605"/>
                  <a:gd name="T24" fmla="*/ 178 w 356"/>
                  <a:gd name="T25" fmla="*/ 128 h 605"/>
                  <a:gd name="T26" fmla="*/ 129 w 356"/>
                  <a:gd name="T27" fmla="*/ 37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605">
                    <a:moveTo>
                      <a:pt x="235" y="0"/>
                    </a:moveTo>
                    <a:lnTo>
                      <a:pt x="356" y="605"/>
                    </a:lnTo>
                    <a:lnTo>
                      <a:pt x="271" y="605"/>
                    </a:lnTo>
                    <a:lnTo>
                      <a:pt x="235" y="441"/>
                    </a:lnTo>
                    <a:lnTo>
                      <a:pt x="114" y="441"/>
                    </a:lnTo>
                    <a:lnTo>
                      <a:pt x="86" y="605"/>
                    </a:lnTo>
                    <a:lnTo>
                      <a:pt x="0" y="605"/>
                    </a:lnTo>
                    <a:lnTo>
                      <a:pt x="129" y="0"/>
                    </a:lnTo>
                    <a:lnTo>
                      <a:pt x="235" y="0"/>
                    </a:lnTo>
                    <a:close/>
                    <a:moveTo>
                      <a:pt x="129" y="370"/>
                    </a:moveTo>
                    <a:lnTo>
                      <a:pt x="228" y="370"/>
                    </a:lnTo>
                    <a:lnTo>
                      <a:pt x="178" y="128"/>
                    </a:lnTo>
                    <a:lnTo>
                      <a:pt x="178" y="128"/>
                    </a:lnTo>
                    <a:lnTo>
                      <a:pt x="129"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1" name="H"/>
              <p:cNvSpPr>
                <a:spLocks/>
              </p:cNvSpPr>
              <p:nvPr/>
            </p:nvSpPr>
            <p:spPr bwMode="auto">
              <a:xfrm>
                <a:off x="4973638" y="3941763"/>
                <a:ext cx="508000" cy="960438"/>
              </a:xfrm>
              <a:custGeom>
                <a:avLst/>
                <a:gdLst>
                  <a:gd name="T0" fmla="*/ 0 w 320"/>
                  <a:gd name="T1" fmla="*/ 605 h 605"/>
                  <a:gd name="T2" fmla="*/ 0 w 320"/>
                  <a:gd name="T3" fmla="*/ 0 h 605"/>
                  <a:gd name="T4" fmla="*/ 93 w 320"/>
                  <a:gd name="T5" fmla="*/ 0 h 605"/>
                  <a:gd name="T6" fmla="*/ 93 w 320"/>
                  <a:gd name="T7" fmla="*/ 256 h 605"/>
                  <a:gd name="T8" fmla="*/ 228 w 320"/>
                  <a:gd name="T9" fmla="*/ 256 h 605"/>
                  <a:gd name="T10" fmla="*/ 228 w 320"/>
                  <a:gd name="T11" fmla="*/ 0 h 605"/>
                  <a:gd name="T12" fmla="*/ 320 w 320"/>
                  <a:gd name="T13" fmla="*/ 0 h 605"/>
                  <a:gd name="T14" fmla="*/ 320 w 320"/>
                  <a:gd name="T15" fmla="*/ 605 h 605"/>
                  <a:gd name="T16" fmla="*/ 228 w 320"/>
                  <a:gd name="T17" fmla="*/ 605 h 605"/>
                  <a:gd name="T18" fmla="*/ 228 w 320"/>
                  <a:gd name="T19" fmla="*/ 327 h 605"/>
                  <a:gd name="T20" fmla="*/ 93 w 320"/>
                  <a:gd name="T21" fmla="*/ 327 h 605"/>
                  <a:gd name="T22" fmla="*/ 93 w 320"/>
                  <a:gd name="T23" fmla="*/ 605 h 605"/>
                  <a:gd name="T24" fmla="*/ 0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0" y="605"/>
                    </a:moveTo>
                    <a:lnTo>
                      <a:pt x="0" y="0"/>
                    </a:lnTo>
                    <a:lnTo>
                      <a:pt x="93" y="0"/>
                    </a:lnTo>
                    <a:lnTo>
                      <a:pt x="93" y="256"/>
                    </a:lnTo>
                    <a:lnTo>
                      <a:pt x="228" y="256"/>
                    </a:lnTo>
                    <a:lnTo>
                      <a:pt x="228" y="0"/>
                    </a:lnTo>
                    <a:lnTo>
                      <a:pt x="320" y="0"/>
                    </a:lnTo>
                    <a:lnTo>
                      <a:pt x="320" y="605"/>
                    </a:lnTo>
                    <a:lnTo>
                      <a:pt x="228" y="605"/>
                    </a:lnTo>
                    <a:lnTo>
                      <a:pt x="228" y="327"/>
                    </a:lnTo>
                    <a:lnTo>
                      <a:pt x="93" y="327"/>
                    </a:lnTo>
                    <a:lnTo>
                      <a:pt x="93" y="605"/>
                    </a:lnTo>
                    <a:lnTo>
                      <a:pt x="0"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2" name="T"/>
              <p:cNvSpPr>
                <a:spLocks/>
              </p:cNvSpPr>
              <p:nvPr/>
            </p:nvSpPr>
            <p:spPr bwMode="auto">
              <a:xfrm>
                <a:off x="4251325" y="3941763"/>
                <a:ext cx="508000" cy="960438"/>
              </a:xfrm>
              <a:custGeom>
                <a:avLst/>
                <a:gdLst>
                  <a:gd name="T0" fmla="*/ 114 w 320"/>
                  <a:gd name="T1" fmla="*/ 605 h 605"/>
                  <a:gd name="T2" fmla="*/ 114 w 320"/>
                  <a:gd name="T3" fmla="*/ 71 h 605"/>
                  <a:gd name="T4" fmla="*/ 0 w 320"/>
                  <a:gd name="T5" fmla="*/ 71 h 605"/>
                  <a:gd name="T6" fmla="*/ 0 w 320"/>
                  <a:gd name="T7" fmla="*/ 0 h 605"/>
                  <a:gd name="T8" fmla="*/ 320 w 320"/>
                  <a:gd name="T9" fmla="*/ 0 h 605"/>
                  <a:gd name="T10" fmla="*/ 320 w 320"/>
                  <a:gd name="T11" fmla="*/ 71 h 605"/>
                  <a:gd name="T12" fmla="*/ 206 w 320"/>
                  <a:gd name="T13" fmla="*/ 71 h 605"/>
                  <a:gd name="T14" fmla="*/ 206 w 320"/>
                  <a:gd name="T15" fmla="*/ 605 h 605"/>
                  <a:gd name="T16" fmla="*/ 114 w 320"/>
                  <a:gd name="T1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605">
                    <a:moveTo>
                      <a:pt x="114" y="605"/>
                    </a:moveTo>
                    <a:lnTo>
                      <a:pt x="114" y="71"/>
                    </a:lnTo>
                    <a:lnTo>
                      <a:pt x="0" y="71"/>
                    </a:lnTo>
                    <a:lnTo>
                      <a:pt x="0" y="0"/>
                    </a:lnTo>
                    <a:lnTo>
                      <a:pt x="320" y="0"/>
                    </a:lnTo>
                    <a:lnTo>
                      <a:pt x="320" y="71"/>
                    </a:lnTo>
                    <a:lnTo>
                      <a:pt x="206" y="71"/>
                    </a:lnTo>
                    <a:lnTo>
                      <a:pt x="206" y="605"/>
                    </a:lnTo>
                    <a:lnTo>
                      <a:pt x="114"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grpSp>
        <p:sp>
          <p:nvSpPr>
            <p:cNvPr id="24" name="LogoMark"/>
            <p:cNvSpPr>
              <a:spLocks noChangeAspect="1" noEditPoints="1"/>
            </p:cNvSpPr>
            <p:nvPr/>
          </p:nvSpPr>
          <p:spPr bwMode="auto">
            <a:xfrm>
              <a:off x="7251806" y="1273659"/>
              <a:ext cx="1723506" cy="17373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2"/>
            </a:solidFill>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sz="1735">
                <a:ln>
                  <a:noFill/>
                </a:ln>
                <a:solidFill>
                  <a:schemeClr val="accent1"/>
                </a:solidFill>
              </a:endParaRPr>
            </a:p>
          </p:txBody>
        </p:sp>
      </p:grpSp>
      <p:sp>
        <p:nvSpPr>
          <p:cNvPr id="19" name="TextBox - Disclaimer"/>
          <p:cNvSpPr txBox="1"/>
          <p:nvPr/>
        </p:nvSpPr>
        <p:spPr>
          <a:xfrm>
            <a:off x="848397" y="457202"/>
            <a:ext cx="8640988" cy="5486398"/>
          </a:xfrm>
          <a:prstGeom prst="rect">
            <a:avLst/>
          </a:prstGeom>
          <a:noFill/>
        </p:spPr>
        <p:txBody>
          <a:bodyPr wrap="square" lIns="0" tIns="0" rIns="0" bIns="0" rtlCol="0" anchor="ctr">
            <a:noAutofit/>
          </a:bodyPr>
          <a:lstStyle/>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Praxity does not practice the profession of public accountancy or provide audit, tax, consulting or other professional services. Services are delivered by member firms, which are independent separate legal entities. The Alliance does not constitute a joint venture, partnership or network between participating firms and Praxity does not guarantee the services or the quality of services provided by participating firms. Praxity is not a ‘network’ within the meaning of the IESBA Code of Ethics. Praxity is organised as an international not-for-profit entity under Belgian law with its registered office in Belgium. Praxity has its registered administrative office at Suite 2, Beechwood, 57 Church Street, Epsom, Surrey KT17 4PX, UK. which is operated under Praxity - Global Alliance Limited (company number: 07873027), a limited by guarantee company registered in England and Wales.</a:t>
            </a:r>
          </a:p>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rgbClr val="0E3837"/>
                </a:solidFill>
                <a:effectLst/>
                <a:uLnTx/>
                <a:uFillTx/>
                <a:latin typeface="Arial"/>
                <a:ea typeface="+mn-ea"/>
                <a:cs typeface="+mn-cs"/>
              </a:rPr>
              <a:t>Assurance, tax, and consulting offered through Moss Adams LLP. ISO/IEC 27001 services offered through Moss Adams Certifications LLC. Investment advisory  offered through Moss Adams Wealth Advisors LLC.</a:t>
            </a:r>
            <a:br>
              <a:rPr kumimoji="0" lang="en-US" sz="1400" b="0" i="0" u="none" strike="noStrike" kern="1200" cap="none" spc="0" normalizeH="0" baseline="0" noProof="0">
                <a:ln>
                  <a:noFill/>
                </a:ln>
                <a:solidFill>
                  <a:srgbClr val="0E3837"/>
                </a:solidFill>
                <a:effectLst/>
                <a:uLnTx/>
                <a:uFillTx/>
                <a:latin typeface="Arial"/>
                <a:ea typeface="+mn-ea"/>
                <a:cs typeface="+mn-cs"/>
              </a:rPr>
            </a:br>
            <a:r>
              <a:rPr kumimoji="0" lang="en-US" sz="1050" b="0" i="0" u="none" strike="noStrike" kern="1200" cap="none" spc="0" normalizeH="0" baseline="0" noProof="0">
                <a:ln>
                  <a:noFill/>
                </a:ln>
                <a:solidFill>
                  <a:srgbClr val="0E3837"/>
                </a:solidFill>
                <a:effectLst/>
                <a:uLnTx/>
                <a:uFillTx/>
                <a:latin typeface="Arial"/>
                <a:ea typeface="+mn-ea"/>
                <a:cs typeface="+mn-cs"/>
              </a:rPr>
              <a:t>©2024 Moss Adams LLP </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43" name="RuleLine - Mid" hidden="1">
            <a:extLst>
              <a:ext uri="{FF2B5EF4-FFF2-40B4-BE49-F238E27FC236}">
                <a16:creationId xmlns:a16="http://schemas.microsoft.com/office/drawing/2014/main" id="{EC9A9126-C7EE-403B-9AF6-DED182A6F6B4}"/>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RuleLine - Top" hidden="1">
            <a:extLst>
              <a:ext uri="{FF2B5EF4-FFF2-40B4-BE49-F238E27FC236}">
                <a16:creationId xmlns:a16="http://schemas.microsoft.com/office/drawing/2014/main" id="{BAA11665-28C5-487A-BE40-551B96A10245}"/>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419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ORE Disclaimer + Thank You_Dark">
    <p:bg>
      <p:bgRef idx="1001">
        <a:schemeClr val="bg2"/>
      </p:bgRef>
    </p:bg>
    <p:spTree>
      <p:nvGrpSpPr>
        <p:cNvPr id="1" name=""/>
        <p:cNvGrpSpPr/>
        <p:nvPr/>
      </p:nvGrpSpPr>
      <p:grpSpPr>
        <a:xfrm>
          <a:off x="0" y="0"/>
          <a:ext cx="0" cy="0"/>
          <a:chOff x="0" y="0"/>
          <a:chExt cx="0" cy="0"/>
        </a:xfrm>
      </p:grpSpPr>
      <p:grpSp>
        <p:nvGrpSpPr>
          <p:cNvPr id="18" name="Graphic - Thank You">
            <a:extLst>
              <a:ext uri="{FF2B5EF4-FFF2-40B4-BE49-F238E27FC236}">
                <a16:creationId xmlns:a16="http://schemas.microsoft.com/office/drawing/2014/main" id="{66FFB7E1-F695-47F8-AB42-5CB62F7191EF}"/>
              </a:ext>
            </a:extLst>
          </p:cNvPr>
          <p:cNvGrpSpPr>
            <a:grpSpLocks noChangeAspect="1"/>
          </p:cNvGrpSpPr>
          <p:nvPr userDrawn="1"/>
        </p:nvGrpSpPr>
        <p:grpSpPr>
          <a:xfrm>
            <a:off x="5892800" y="527906"/>
            <a:ext cx="4482835" cy="5204748"/>
            <a:chOff x="5535718" y="1273659"/>
            <a:chExt cx="3455988" cy="4044792"/>
          </a:xfrm>
          <a:solidFill>
            <a:schemeClr val="accent5"/>
          </a:solidFill>
        </p:grpSpPr>
        <p:grpSp>
          <p:nvGrpSpPr>
            <p:cNvPr id="33" name="GraphicText - Thank You">
              <a:extLst>
                <a:ext uri="{FF2B5EF4-FFF2-40B4-BE49-F238E27FC236}">
                  <a16:creationId xmlns:a16="http://schemas.microsoft.com/office/drawing/2014/main" id="{0FFB1941-51DF-431B-9C21-08378F084086}"/>
                </a:ext>
              </a:extLst>
            </p:cNvPr>
            <p:cNvGrpSpPr/>
            <p:nvPr/>
          </p:nvGrpSpPr>
          <p:grpSpPr>
            <a:xfrm>
              <a:off x="5535718" y="3275339"/>
              <a:ext cx="3455988" cy="2043112"/>
              <a:chOff x="4251325" y="3941763"/>
              <a:chExt cx="3455988" cy="2043112"/>
            </a:xfrm>
            <a:grpFill/>
          </p:grpSpPr>
          <p:sp>
            <p:nvSpPr>
              <p:cNvPr id="35" name="U">
                <a:extLst>
                  <a:ext uri="{FF2B5EF4-FFF2-40B4-BE49-F238E27FC236}">
                    <a16:creationId xmlns:a16="http://schemas.microsoft.com/office/drawing/2014/main" id="{61F79103-9DD0-4C5F-80D8-905C7F2B44F4}"/>
                  </a:ext>
                </a:extLst>
              </p:cNvPr>
              <p:cNvSpPr>
                <a:spLocks/>
              </p:cNvSpPr>
              <p:nvPr/>
            </p:nvSpPr>
            <p:spPr bwMode="auto">
              <a:xfrm>
                <a:off x="7131050" y="5003800"/>
                <a:ext cx="496888" cy="981075"/>
              </a:xfrm>
              <a:custGeom>
                <a:avLst/>
                <a:gdLst>
                  <a:gd name="T0" fmla="*/ 0 w 44"/>
                  <a:gd name="T1" fmla="*/ 61 h 87"/>
                  <a:gd name="T2" fmla="*/ 0 w 44"/>
                  <a:gd name="T3" fmla="*/ 0 h 87"/>
                  <a:gd name="T4" fmla="*/ 13 w 44"/>
                  <a:gd name="T5" fmla="*/ 0 h 87"/>
                  <a:gd name="T6" fmla="*/ 13 w 44"/>
                  <a:gd name="T7" fmla="*/ 61 h 87"/>
                  <a:gd name="T8" fmla="*/ 22 w 44"/>
                  <a:gd name="T9" fmla="*/ 76 h 87"/>
                  <a:gd name="T10" fmla="*/ 31 w 44"/>
                  <a:gd name="T11" fmla="*/ 61 h 87"/>
                  <a:gd name="T12" fmla="*/ 31 w 44"/>
                  <a:gd name="T13" fmla="*/ 0 h 87"/>
                  <a:gd name="T14" fmla="*/ 44 w 44"/>
                  <a:gd name="T15" fmla="*/ 0 h 87"/>
                  <a:gd name="T16" fmla="*/ 44 w 44"/>
                  <a:gd name="T17" fmla="*/ 61 h 87"/>
                  <a:gd name="T18" fmla="*/ 22 w 44"/>
                  <a:gd name="T19" fmla="*/ 87 h 87"/>
                  <a:gd name="T20" fmla="*/ 0 w 44"/>
                  <a:gd name="T21"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87">
                    <a:moveTo>
                      <a:pt x="0" y="61"/>
                    </a:moveTo>
                    <a:cubicBezTo>
                      <a:pt x="0" y="0"/>
                      <a:pt x="0" y="0"/>
                      <a:pt x="0" y="0"/>
                    </a:cubicBezTo>
                    <a:cubicBezTo>
                      <a:pt x="13" y="0"/>
                      <a:pt x="13" y="0"/>
                      <a:pt x="13" y="0"/>
                    </a:cubicBezTo>
                    <a:cubicBezTo>
                      <a:pt x="13" y="61"/>
                      <a:pt x="13" y="61"/>
                      <a:pt x="13" y="61"/>
                    </a:cubicBezTo>
                    <a:cubicBezTo>
                      <a:pt x="13" y="71"/>
                      <a:pt x="15" y="76"/>
                      <a:pt x="22" y="76"/>
                    </a:cubicBezTo>
                    <a:cubicBezTo>
                      <a:pt x="29" y="76"/>
                      <a:pt x="31" y="71"/>
                      <a:pt x="31" y="61"/>
                    </a:cubicBezTo>
                    <a:cubicBezTo>
                      <a:pt x="31" y="0"/>
                      <a:pt x="31" y="0"/>
                      <a:pt x="31" y="0"/>
                    </a:cubicBezTo>
                    <a:cubicBezTo>
                      <a:pt x="44" y="0"/>
                      <a:pt x="44" y="0"/>
                      <a:pt x="44" y="0"/>
                    </a:cubicBezTo>
                    <a:cubicBezTo>
                      <a:pt x="44" y="61"/>
                      <a:pt x="44" y="61"/>
                      <a:pt x="44" y="61"/>
                    </a:cubicBezTo>
                    <a:cubicBezTo>
                      <a:pt x="44" y="76"/>
                      <a:pt x="39" y="87"/>
                      <a:pt x="22" y="87"/>
                    </a:cubicBezTo>
                    <a:cubicBezTo>
                      <a:pt x="6" y="87"/>
                      <a:pt x="0" y="76"/>
                      <a:pt x="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6" name="O">
                <a:extLst>
                  <a:ext uri="{FF2B5EF4-FFF2-40B4-BE49-F238E27FC236}">
                    <a16:creationId xmlns:a16="http://schemas.microsoft.com/office/drawing/2014/main" id="{84D32E4C-CD46-4600-AC6E-F72F9EF35CDB}"/>
                  </a:ext>
                </a:extLst>
              </p:cNvPr>
              <p:cNvSpPr>
                <a:spLocks noEditPoints="1"/>
              </p:cNvSpPr>
              <p:nvPr/>
            </p:nvSpPr>
            <p:spPr bwMode="auto">
              <a:xfrm>
                <a:off x="6408738" y="4991100"/>
                <a:ext cx="508000" cy="993775"/>
              </a:xfrm>
              <a:custGeom>
                <a:avLst/>
                <a:gdLst>
                  <a:gd name="T0" fmla="*/ 45 w 45"/>
                  <a:gd name="T1" fmla="*/ 50 h 88"/>
                  <a:gd name="T2" fmla="*/ 22 w 45"/>
                  <a:gd name="T3" fmla="*/ 88 h 88"/>
                  <a:gd name="T4" fmla="*/ 0 w 45"/>
                  <a:gd name="T5" fmla="*/ 50 h 88"/>
                  <a:gd name="T6" fmla="*/ 0 w 45"/>
                  <a:gd name="T7" fmla="*/ 37 h 88"/>
                  <a:gd name="T8" fmla="*/ 22 w 45"/>
                  <a:gd name="T9" fmla="*/ 0 h 88"/>
                  <a:gd name="T10" fmla="*/ 45 w 45"/>
                  <a:gd name="T11" fmla="*/ 37 h 88"/>
                  <a:gd name="T12" fmla="*/ 45 w 45"/>
                  <a:gd name="T13" fmla="*/ 50 h 88"/>
                  <a:gd name="T14" fmla="*/ 13 w 45"/>
                  <a:gd name="T15" fmla="*/ 56 h 88"/>
                  <a:gd name="T16" fmla="*/ 22 w 45"/>
                  <a:gd name="T17" fmla="*/ 77 h 88"/>
                  <a:gd name="T18" fmla="*/ 31 w 45"/>
                  <a:gd name="T19" fmla="*/ 56 h 88"/>
                  <a:gd name="T20" fmla="*/ 31 w 45"/>
                  <a:gd name="T21" fmla="*/ 31 h 88"/>
                  <a:gd name="T22" fmla="*/ 22 w 45"/>
                  <a:gd name="T23" fmla="*/ 10 h 88"/>
                  <a:gd name="T24" fmla="*/ 13 w 45"/>
                  <a:gd name="T25" fmla="*/ 31 h 88"/>
                  <a:gd name="T26" fmla="*/ 13 w 45"/>
                  <a:gd name="T27"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8">
                    <a:moveTo>
                      <a:pt x="45" y="50"/>
                    </a:moveTo>
                    <a:cubicBezTo>
                      <a:pt x="45" y="74"/>
                      <a:pt x="38" y="88"/>
                      <a:pt x="22" y="88"/>
                    </a:cubicBezTo>
                    <a:cubicBezTo>
                      <a:pt x="6" y="88"/>
                      <a:pt x="0" y="74"/>
                      <a:pt x="0" y="50"/>
                    </a:cubicBezTo>
                    <a:cubicBezTo>
                      <a:pt x="0" y="37"/>
                      <a:pt x="0" y="37"/>
                      <a:pt x="0" y="37"/>
                    </a:cubicBezTo>
                    <a:cubicBezTo>
                      <a:pt x="0" y="13"/>
                      <a:pt x="6" y="0"/>
                      <a:pt x="22" y="0"/>
                    </a:cubicBezTo>
                    <a:cubicBezTo>
                      <a:pt x="38" y="0"/>
                      <a:pt x="45" y="13"/>
                      <a:pt x="45" y="37"/>
                    </a:cubicBezTo>
                    <a:lnTo>
                      <a:pt x="45" y="50"/>
                    </a:lnTo>
                    <a:close/>
                    <a:moveTo>
                      <a:pt x="13" y="56"/>
                    </a:moveTo>
                    <a:cubicBezTo>
                      <a:pt x="13" y="69"/>
                      <a:pt x="15" y="77"/>
                      <a:pt x="22" y="77"/>
                    </a:cubicBezTo>
                    <a:cubicBezTo>
                      <a:pt x="29" y="77"/>
                      <a:pt x="31" y="69"/>
                      <a:pt x="31" y="56"/>
                    </a:cubicBezTo>
                    <a:cubicBezTo>
                      <a:pt x="31" y="31"/>
                      <a:pt x="31" y="31"/>
                      <a:pt x="31" y="31"/>
                    </a:cubicBezTo>
                    <a:cubicBezTo>
                      <a:pt x="31" y="18"/>
                      <a:pt x="29" y="10"/>
                      <a:pt x="22" y="10"/>
                    </a:cubicBezTo>
                    <a:cubicBezTo>
                      <a:pt x="15" y="10"/>
                      <a:pt x="13" y="18"/>
                      <a:pt x="13" y="31"/>
                    </a:cubicBezTo>
                    <a:lnTo>
                      <a:pt x="1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7" name="Y">
                <a:extLst>
                  <a:ext uri="{FF2B5EF4-FFF2-40B4-BE49-F238E27FC236}">
                    <a16:creationId xmlns:a16="http://schemas.microsoft.com/office/drawing/2014/main" id="{20C909FA-7D23-43A0-A54D-37CC78418AE1}"/>
                  </a:ext>
                </a:extLst>
              </p:cNvPr>
              <p:cNvSpPr>
                <a:spLocks/>
              </p:cNvSpPr>
              <p:nvPr/>
            </p:nvSpPr>
            <p:spPr bwMode="auto">
              <a:xfrm>
                <a:off x="5684838" y="5003800"/>
                <a:ext cx="565150" cy="969963"/>
              </a:xfrm>
              <a:custGeom>
                <a:avLst/>
                <a:gdLst>
                  <a:gd name="T0" fmla="*/ 264 w 356"/>
                  <a:gd name="T1" fmla="*/ 0 h 611"/>
                  <a:gd name="T2" fmla="*/ 356 w 356"/>
                  <a:gd name="T3" fmla="*/ 0 h 611"/>
                  <a:gd name="T4" fmla="*/ 221 w 356"/>
                  <a:gd name="T5" fmla="*/ 391 h 611"/>
                  <a:gd name="T6" fmla="*/ 221 w 356"/>
                  <a:gd name="T7" fmla="*/ 611 h 611"/>
                  <a:gd name="T8" fmla="*/ 136 w 356"/>
                  <a:gd name="T9" fmla="*/ 611 h 611"/>
                  <a:gd name="T10" fmla="*/ 136 w 356"/>
                  <a:gd name="T11" fmla="*/ 391 h 611"/>
                  <a:gd name="T12" fmla="*/ 0 w 356"/>
                  <a:gd name="T13" fmla="*/ 0 h 611"/>
                  <a:gd name="T14" fmla="*/ 93 w 356"/>
                  <a:gd name="T15" fmla="*/ 0 h 611"/>
                  <a:gd name="T16" fmla="*/ 178 w 356"/>
                  <a:gd name="T17" fmla="*/ 277 h 611"/>
                  <a:gd name="T18" fmla="*/ 264 w 356"/>
                  <a:gd name="T1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611">
                    <a:moveTo>
                      <a:pt x="264" y="0"/>
                    </a:moveTo>
                    <a:lnTo>
                      <a:pt x="356" y="0"/>
                    </a:lnTo>
                    <a:lnTo>
                      <a:pt x="221" y="391"/>
                    </a:lnTo>
                    <a:lnTo>
                      <a:pt x="221" y="611"/>
                    </a:lnTo>
                    <a:lnTo>
                      <a:pt x="136" y="611"/>
                    </a:lnTo>
                    <a:lnTo>
                      <a:pt x="136" y="391"/>
                    </a:lnTo>
                    <a:lnTo>
                      <a:pt x="0" y="0"/>
                    </a:lnTo>
                    <a:lnTo>
                      <a:pt x="93" y="0"/>
                    </a:lnTo>
                    <a:lnTo>
                      <a:pt x="178" y="277"/>
                    </a:lnTo>
                    <a:lnTo>
                      <a:pt x="2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8" name="K">
                <a:extLst>
                  <a:ext uri="{FF2B5EF4-FFF2-40B4-BE49-F238E27FC236}">
                    <a16:creationId xmlns:a16="http://schemas.microsoft.com/office/drawing/2014/main" id="{0C459369-2507-4C2F-A6D9-C8F6A1D117D0}"/>
                  </a:ext>
                </a:extLst>
              </p:cNvPr>
              <p:cNvSpPr>
                <a:spLocks/>
              </p:cNvSpPr>
              <p:nvPr/>
            </p:nvSpPr>
            <p:spPr bwMode="auto">
              <a:xfrm>
                <a:off x="7199313" y="3941763"/>
                <a:ext cx="508000" cy="960438"/>
              </a:xfrm>
              <a:custGeom>
                <a:avLst/>
                <a:gdLst>
                  <a:gd name="T0" fmla="*/ 227 w 320"/>
                  <a:gd name="T1" fmla="*/ 605 h 605"/>
                  <a:gd name="T2" fmla="*/ 128 w 320"/>
                  <a:gd name="T3" fmla="*/ 349 h 605"/>
                  <a:gd name="T4" fmla="*/ 92 w 320"/>
                  <a:gd name="T5" fmla="*/ 441 h 605"/>
                  <a:gd name="T6" fmla="*/ 92 w 320"/>
                  <a:gd name="T7" fmla="*/ 605 h 605"/>
                  <a:gd name="T8" fmla="*/ 0 w 320"/>
                  <a:gd name="T9" fmla="*/ 605 h 605"/>
                  <a:gd name="T10" fmla="*/ 0 w 320"/>
                  <a:gd name="T11" fmla="*/ 0 h 605"/>
                  <a:gd name="T12" fmla="*/ 92 w 320"/>
                  <a:gd name="T13" fmla="*/ 0 h 605"/>
                  <a:gd name="T14" fmla="*/ 92 w 320"/>
                  <a:gd name="T15" fmla="*/ 299 h 605"/>
                  <a:gd name="T16" fmla="*/ 220 w 320"/>
                  <a:gd name="T17" fmla="*/ 0 h 605"/>
                  <a:gd name="T18" fmla="*/ 313 w 320"/>
                  <a:gd name="T19" fmla="*/ 0 h 605"/>
                  <a:gd name="T20" fmla="*/ 192 w 320"/>
                  <a:gd name="T21" fmla="*/ 270 h 605"/>
                  <a:gd name="T22" fmla="*/ 320 w 320"/>
                  <a:gd name="T23" fmla="*/ 605 h 605"/>
                  <a:gd name="T24" fmla="*/ 227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27" y="605"/>
                    </a:moveTo>
                    <a:lnTo>
                      <a:pt x="128" y="349"/>
                    </a:lnTo>
                    <a:lnTo>
                      <a:pt x="92" y="441"/>
                    </a:lnTo>
                    <a:lnTo>
                      <a:pt x="92" y="605"/>
                    </a:lnTo>
                    <a:lnTo>
                      <a:pt x="0" y="605"/>
                    </a:lnTo>
                    <a:lnTo>
                      <a:pt x="0" y="0"/>
                    </a:lnTo>
                    <a:lnTo>
                      <a:pt x="92" y="0"/>
                    </a:lnTo>
                    <a:lnTo>
                      <a:pt x="92" y="299"/>
                    </a:lnTo>
                    <a:lnTo>
                      <a:pt x="220" y="0"/>
                    </a:lnTo>
                    <a:lnTo>
                      <a:pt x="313" y="0"/>
                    </a:lnTo>
                    <a:lnTo>
                      <a:pt x="192" y="270"/>
                    </a:lnTo>
                    <a:lnTo>
                      <a:pt x="320" y="605"/>
                    </a:lnTo>
                    <a:lnTo>
                      <a:pt x="227"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9" name="N">
                <a:extLst>
                  <a:ext uri="{FF2B5EF4-FFF2-40B4-BE49-F238E27FC236}">
                    <a16:creationId xmlns:a16="http://schemas.microsoft.com/office/drawing/2014/main" id="{D893E10F-92A1-47A0-8E71-0E59BEB3327C}"/>
                  </a:ext>
                </a:extLst>
              </p:cNvPr>
              <p:cNvSpPr>
                <a:spLocks/>
              </p:cNvSpPr>
              <p:nvPr/>
            </p:nvSpPr>
            <p:spPr bwMode="auto">
              <a:xfrm>
                <a:off x="6453188" y="3941763"/>
                <a:ext cx="508000" cy="960438"/>
              </a:xfrm>
              <a:custGeom>
                <a:avLst/>
                <a:gdLst>
                  <a:gd name="T0" fmla="*/ 235 w 320"/>
                  <a:gd name="T1" fmla="*/ 0 h 605"/>
                  <a:gd name="T2" fmla="*/ 320 w 320"/>
                  <a:gd name="T3" fmla="*/ 0 h 605"/>
                  <a:gd name="T4" fmla="*/ 320 w 320"/>
                  <a:gd name="T5" fmla="*/ 605 h 605"/>
                  <a:gd name="T6" fmla="*/ 256 w 320"/>
                  <a:gd name="T7" fmla="*/ 605 h 605"/>
                  <a:gd name="T8" fmla="*/ 93 w 320"/>
                  <a:gd name="T9" fmla="*/ 192 h 605"/>
                  <a:gd name="T10" fmla="*/ 86 w 320"/>
                  <a:gd name="T11" fmla="*/ 192 h 605"/>
                  <a:gd name="T12" fmla="*/ 86 w 320"/>
                  <a:gd name="T13" fmla="*/ 605 h 605"/>
                  <a:gd name="T14" fmla="*/ 0 w 320"/>
                  <a:gd name="T15" fmla="*/ 605 h 605"/>
                  <a:gd name="T16" fmla="*/ 0 w 320"/>
                  <a:gd name="T17" fmla="*/ 0 h 605"/>
                  <a:gd name="T18" fmla="*/ 86 w 320"/>
                  <a:gd name="T19" fmla="*/ 0 h 605"/>
                  <a:gd name="T20" fmla="*/ 235 w 320"/>
                  <a:gd name="T21" fmla="*/ 377 h 605"/>
                  <a:gd name="T22" fmla="*/ 235 w 320"/>
                  <a:gd name="T23" fmla="*/ 377 h 605"/>
                  <a:gd name="T24" fmla="*/ 235 w 320"/>
                  <a:gd name="T25"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35" y="0"/>
                    </a:moveTo>
                    <a:lnTo>
                      <a:pt x="320" y="0"/>
                    </a:lnTo>
                    <a:lnTo>
                      <a:pt x="320" y="605"/>
                    </a:lnTo>
                    <a:lnTo>
                      <a:pt x="256" y="605"/>
                    </a:lnTo>
                    <a:lnTo>
                      <a:pt x="93" y="192"/>
                    </a:lnTo>
                    <a:lnTo>
                      <a:pt x="86" y="192"/>
                    </a:lnTo>
                    <a:lnTo>
                      <a:pt x="86" y="605"/>
                    </a:lnTo>
                    <a:lnTo>
                      <a:pt x="0" y="605"/>
                    </a:lnTo>
                    <a:lnTo>
                      <a:pt x="0" y="0"/>
                    </a:lnTo>
                    <a:lnTo>
                      <a:pt x="86" y="0"/>
                    </a:lnTo>
                    <a:lnTo>
                      <a:pt x="235" y="377"/>
                    </a:lnTo>
                    <a:lnTo>
                      <a:pt x="235" y="377"/>
                    </a:lnTo>
                    <a:lnTo>
                      <a:pt x="2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0" name="A">
                <a:extLst>
                  <a:ext uri="{FF2B5EF4-FFF2-40B4-BE49-F238E27FC236}">
                    <a16:creationId xmlns:a16="http://schemas.microsoft.com/office/drawing/2014/main" id="{A9ACAA5C-FCEC-46D6-B255-30C2DF3C2942}"/>
                  </a:ext>
                </a:extLst>
              </p:cNvPr>
              <p:cNvSpPr>
                <a:spLocks noEditPoints="1"/>
              </p:cNvSpPr>
              <p:nvPr/>
            </p:nvSpPr>
            <p:spPr bwMode="auto">
              <a:xfrm>
                <a:off x="5684838" y="3941763"/>
                <a:ext cx="565150" cy="960438"/>
              </a:xfrm>
              <a:custGeom>
                <a:avLst/>
                <a:gdLst>
                  <a:gd name="T0" fmla="*/ 235 w 356"/>
                  <a:gd name="T1" fmla="*/ 0 h 605"/>
                  <a:gd name="T2" fmla="*/ 356 w 356"/>
                  <a:gd name="T3" fmla="*/ 605 h 605"/>
                  <a:gd name="T4" fmla="*/ 271 w 356"/>
                  <a:gd name="T5" fmla="*/ 605 h 605"/>
                  <a:gd name="T6" fmla="*/ 235 w 356"/>
                  <a:gd name="T7" fmla="*/ 441 h 605"/>
                  <a:gd name="T8" fmla="*/ 114 w 356"/>
                  <a:gd name="T9" fmla="*/ 441 h 605"/>
                  <a:gd name="T10" fmla="*/ 86 w 356"/>
                  <a:gd name="T11" fmla="*/ 605 h 605"/>
                  <a:gd name="T12" fmla="*/ 0 w 356"/>
                  <a:gd name="T13" fmla="*/ 605 h 605"/>
                  <a:gd name="T14" fmla="*/ 129 w 356"/>
                  <a:gd name="T15" fmla="*/ 0 h 605"/>
                  <a:gd name="T16" fmla="*/ 235 w 356"/>
                  <a:gd name="T17" fmla="*/ 0 h 605"/>
                  <a:gd name="T18" fmla="*/ 129 w 356"/>
                  <a:gd name="T19" fmla="*/ 370 h 605"/>
                  <a:gd name="T20" fmla="*/ 228 w 356"/>
                  <a:gd name="T21" fmla="*/ 370 h 605"/>
                  <a:gd name="T22" fmla="*/ 178 w 356"/>
                  <a:gd name="T23" fmla="*/ 128 h 605"/>
                  <a:gd name="T24" fmla="*/ 178 w 356"/>
                  <a:gd name="T25" fmla="*/ 128 h 605"/>
                  <a:gd name="T26" fmla="*/ 129 w 356"/>
                  <a:gd name="T27" fmla="*/ 37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605">
                    <a:moveTo>
                      <a:pt x="235" y="0"/>
                    </a:moveTo>
                    <a:lnTo>
                      <a:pt x="356" y="605"/>
                    </a:lnTo>
                    <a:lnTo>
                      <a:pt x="271" y="605"/>
                    </a:lnTo>
                    <a:lnTo>
                      <a:pt x="235" y="441"/>
                    </a:lnTo>
                    <a:lnTo>
                      <a:pt x="114" y="441"/>
                    </a:lnTo>
                    <a:lnTo>
                      <a:pt x="86" y="605"/>
                    </a:lnTo>
                    <a:lnTo>
                      <a:pt x="0" y="605"/>
                    </a:lnTo>
                    <a:lnTo>
                      <a:pt x="129" y="0"/>
                    </a:lnTo>
                    <a:lnTo>
                      <a:pt x="235" y="0"/>
                    </a:lnTo>
                    <a:close/>
                    <a:moveTo>
                      <a:pt x="129" y="370"/>
                    </a:moveTo>
                    <a:lnTo>
                      <a:pt x="228" y="370"/>
                    </a:lnTo>
                    <a:lnTo>
                      <a:pt x="178" y="128"/>
                    </a:lnTo>
                    <a:lnTo>
                      <a:pt x="178" y="128"/>
                    </a:lnTo>
                    <a:lnTo>
                      <a:pt x="129"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1" name="H">
                <a:extLst>
                  <a:ext uri="{FF2B5EF4-FFF2-40B4-BE49-F238E27FC236}">
                    <a16:creationId xmlns:a16="http://schemas.microsoft.com/office/drawing/2014/main" id="{A10F38E1-7041-4652-B05C-B9548FB48A36}"/>
                  </a:ext>
                </a:extLst>
              </p:cNvPr>
              <p:cNvSpPr>
                <a:spLocks/>
              </p:cNvSpPr>
              <p:nvPr/>
            </p:nvSpPr>
            <p:spPr bwMode="auto">
              <a:xfrm>
                <a:off x="4973638" y="3941763"/>
                <a:ext cx="508000" cy="960438"/>
              </a:xfrm>
              <a:custGeom>
                <a:avLst/>
                <a:gdLst>
                  <a:gd name="T0" fmla="*/ 0 w 320"/>
                  <a:gd name="T1" fmla="*/ 605 h 605"/>
                  <a:gd name="T2" fmla="*/ 0 w 320"/>
                  <a:gd name="T3" fmla="*/ 0 h 605"/>
                  <a:gd name="T4" fmla="*/ 93 w 320"/>
                  <a:gd name="T5" fmla="*/ 0 h 605"/>
                  <a:gd name="T6" fmla="*/ 93 w 320"/>
                  <a:gd name="T7" fmla="*/ 256 h 605"/>
                  <a:gd name="T8" fmla="*/ 228 w 320"/>
                  <a:gd name="T9" fmla="*/ 256 h 605"/>
                  <a:gd name="T10" fmla="*/ 228 w 320"/>
                  <a:gd name="T11" fmla="*/ 0 h 605"/>
                  <a:gd name="T12" fmla="*/ 320 w 320"/>
                  <a:gd name="T13" fmla="*/ 0 h 605"/>
                  <a:gd name="T14" fmla="*/ 320 w 320"/>
                  <a:gd name="T15" fmla="*/ 605 h 605"/>
                  <a:gd name="T16" fmla="*/ 228 w 320"/>
                  <a:gd name="T17" fmla="*/ 605 h 605"/>
                  <a:gd name="T18" fmla="*/ 228 w 320"/>
                  <a:gd name="T19" fmla="*/ 327 h 605"/>
                  <a:gd name="T20" fmla="*/ 93 w 320"/>
                  <a:gd name="T21" fmla="*/ 327 h 605"/>
                  <a:gd name="T22" fmla="*/ 93 w 320"/>
                  <a:gd name="T23" fmla="*/ 605 h 605"/>
                  <a:gd name="T24" fmla="*/ 0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0" y="605"/>
                    </a:moveTo>
                    <a:lnTo>
                      <a:pt x="0" y="0"/>
                    </a:lnTo>
                    <a:lnTo>
                      <a:pt x="93" y="0"/>
                    </a:lnTo>
                    <a:lnTo>
                      <a:pt x="93" y="256"/>
                    </a:lnTo>
                    <a:lnTo>
                      <a:pt x="228" y="256"/>
                    </a:lnTo>
                    <a:lnTo>
                      <a:pt x="228" y="0"/>
                    </a:lnTo>
                    <a:lnTo>
                      <a:pt x="320" y="0"/>
                    </a:lnTo>
                    <a:lnTo>
                      <a:pt x="320" y="605"/>
                    </a:lnTo>
                    <a:lnTo>
                      <a:pt x="228" y="605"/>
                    </a:lnTo>
                    <a:lnTo>
                      <a:pt x="228" y="327"/>
                    </a:lnTo>
                    <a:lnTo>
                      <a:pt x="93" y="327"/>
                    </a:lnTo>
                    <a:lnTo>
                      <a:pt x="93" y="605"/>
                    </a:lnTo>
                    <a:lnTo>
                      <a:pt x="0"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42" name="T">
                <a:extLst>
                  <a:ext uri="{FF2B5EF4-FFF2-40B4-BE49-F238E27FC236}">
                    <a16:creationId xmlns:a16="http://schemas.microsoft.com/office/drawing/2014/main" id="{2FEF38A5-C76D-4F9D-9D6F-47BC6F60B05D}"/>
                  </a:ext>
                </a:extLst>
              </p:cNvPr>
              <p:cNvSpPr>
                <a:spLocks/>
              </p:cNvSpPr>
              <p:nvPr/>
            </p:nvSpPr>
            <p:spPr bwMode="auto">
              <a:xfrm>
                <a:off x="4251325" y="3941763"/>
                <a:ext cx="508000" cy="960438"/>
              </a:xfrm>
              <a:custGeom>
                <a:avLst/>
                <a:gdLst>
                  <a:gd name="T0" fmla="*/ 114 w 320"/>
                  <a:gd name="T1" fmla="*/ 605 h 605"/>
                  <a:gd name="T2" fmla="*/ 114 w 320"/>
                  <a:gd name="T3" fmla="*/ 71 h 605"/>
                  <a:gd name="T4" fmla="*/ 0 w 320"/>
                  <a:gd name="T5" fmla="*/ 71 h 605"/>
                  <a:gd name="T6" fmla="*/ 0 w 320"/>
                  <a:gd name="T7" fmla="*/ 0 h 605"/>
                  <a:gd name="T8" fmla="*/ 320 w 320"/>
                  <a:gd name="T9" fmla="*/ 0 h 605"/>
                  <a:gd name="T10" fmla="*/ 320 w 320"/>
                  <a:gd name="T11" fmla="*/ 71 h 605"/>
                  <a:gd name="T12" fmla="*/ 206 w 320"/>
                  <a:gd name="T13" fmla="*/ 71 h 605"/>
                  <a:gd name="T14" fmla="*/ 206 w 320"/>
                  <a:gd name="T15" fmla="*/ 605 h 605"/>
                  <a:gd name="T16" fmla="*/ 114 w 320"/>
                  <a:gd name="T1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605">
                    <a:moveTo>
                      <a:pt x="114" y="605"/>
                    </a:moveTo>
                    <a:lnTo>
                      <a:pt x="114" y="71"/>
                    </a:lnTo>
                    <a:lnTo>
                      <a:pt x="0" y="71"/>
                    </a:lnTo>
                    <a:lnTo>
                      <a:pt x="0" y="0"/>
                    </a:lnTo>
                    <a:lnTo>
                      <a:pt x="320" y="0"/>
                    </a:lnTo>
                    <a:lnTo>
                      <a:pt x="320" y="71"/>
                    </a:lnTo>
                    <a:lnTo>
                      <a:pt x="206" y="71"/>
                    </a:lnTo>
                    <a:lnTo>
                      <a:pt x="206" y="605"/>
                    </a:lnTo>
                    <a:lnTo>
                      <a:pt x="114"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grpSp>
        <p:sp>
          <p:nvSpPr>
            <p:cNvPr id="34" name="LogoMark">
              <a:extLst>
                <a:ext uri="{FF2B5EF4-FFF2-40B4-BE49-F238E27FC236}">
                  <a16:creationId xmlns:a16="http://schemas.microsoft.com/office/drawing/2014/main" id="{2DB1D730-8776-4531-A2C9-C51EB0AE6E49}"/>
                </a:ext>
              </a:extLst>
            </p:cNvPr>
            <p:cNvSpPr>
              <a:spLocks noChangeAspect="1" noEditPoints="1"/>
            </p:cNvSpPr>
            <p:nvPr userDrawn="1"/>
          </p:nvSpPr>
          <p:spPr bwMode="auto">
            <a:xfrm>
              <a:off x="7251806" y="1273659"/>
              <a:ext cx="1723506" cy="17373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grpFill/>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sz="1735">
                <a:ln>
                  <a:noFill/>
                </a:ln>
                <a:solidFill>
                  <a:schemeClr val="accent1"/>
                </a:solidFill>
              </a:endParaRPr>
            </a:p>
          </p:txBody>
        </p:sp>
      </p:grpSp>
      <p:grpSp>
        <p:nvGrpSpPr>
          <p:cNvPr id="22" name="Graphic - Thank You"/>
          <p:cNvGrpSpPr>
            <a:grpSpLocks noChangeAspect="1"/>
          </p:cNvGrpSpPr>
          <p:nvPr/>
        </p:nvGrpSpPr>
        <p:grpSpPr>
          <a:xfrm>
            <a:off x="5892800" y="527906"/>
            <a:ext cx="4482835" cy="5204748"/>
            <a:chOff x="5535718" y="1273659"/>
            <a:chExt cx="3455988" cy="4044792"/>
          </a:xfrm>
          <a:solidFill>
            <a:schemeClr val="accent5"/>
          </a:solidFill>
        </p:grpSpPr>
        <p:grpSp>
          <p:nvGrpSpPr>
            <p:cNvPr id="23" name="GraphicText - Thank You"/>
            <p:cNvGrpSpPr/>
            <p:nvPr/>
          </p:nvGrpSpPr>
          <p:grpSpPr>
            <a:xfrm>
              <a:off x="5535718" y="3275339"/>
              <a:ext cx="3455988" cy="2043112"/>
              <a:chOff x="4251325" y="3941763"/>
              <a:chExt cx="3455988" cy="2043112"/>
            </a:xfrm>
            <a:grpFill/>
          </p:grpSpPr>
          <p:sp>
            <p:nvSpPr>
              <p:cNvPr id="25" name="U"/>
              <p:cNvSpPr>
                <a:spLocks/>
              </p:cNvSpPr>
              <p:nvPr/>
            </p:nvSpPr>
            <p:spPr bwMode="auto">
              <a:xfrm>
                <a:off x="7131050" y="5003800"/>
                <a:ext cx="496888" cy="981075"/>
              </a:xfrm>
              <a:custGeom>
                <a:avLst/>
                <a:gdLst>
                  <a:gd name="T0" fmla="*/ 0 w 44"/>
                  <a:gd name="T1" fmla="*/ 61 h 87"/>
                  <a:gd name="T2" fmla="*/ 0 w 44"/>
                  <a:gd name="T3" fmla="*/ 0 h 87"/>
                  <a:gd name="T4" fmla="*/ 13 w 44"/>
                  <a:gd name="T5" fmla="*/ 0 h 87"/>
                  <a:gd name="T6" fmla="*/ 13 w 44"/>
                  <a:gd name="T7" fmla="*/ 61 h 87"/>
                  <a:gd name="T8" fmla="*/ 22 w 44"/>
                  <a:gd name="T9" fmla="*/ 76 h 87"/>
                  <a:gd name="T10" fmla="*/ 31 w 44"/>
                  <a:gd name="T11" fmla="*/ 61 h 87"/>
                  <a:gd name="T12" fmla="*/ 31 w 44"/>
                  <a:gd name="T13" fmla="*/ 0 h 87"/>
                  <a:gd name="T14" fmla="*/ 44 w 44"/>
                  <a:gd name="T15" fmla="*/ 0 h 87"/>
                  <a:gd name="T16" fmla="*/ 44 w 44"/>
                  <a:gd name="T17" fmla="*/ 61 h 87"/>
                  <a:gd name="T18" fmla="*/ 22 w 44"/>
                  <a:gd name="T19" fmla="*/ 87 h 87"/>
                  <a:gd name="T20" fmla="*/ 0 w 44"/>
                  <a:gd name="T21"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87">
                    <a:moveTo>
                      <a:pt x="0" y="61"/>
                    </a:moveTo>
                    <a:cubicBezTo>
                      <a:pt x="0" y="0"/>
                      <a:pt x="0" y="0"/>
                      <a:pt x="0" y="0"/>
                    </a:cubicBezTo>
                    <a:cubicBezTo>
                      <a:pt x="13" y="0"/>
                      <a:pt x="13" y="0"/>
                      <a:pt x="13" y="0"/>
                    </a:cubicBezTo>
                    <a:cubicBezTo>
                      <a:pt x="13" y="61"/>
                      <a:pt x="13" y="61"/>
                      <a:pt x="13" y="61"/>
                    </a:cubicBezTo>
                    <a:cubicBezTo>
                      <a:pt x="13" y="71"/>
                      <a:pt x="15" y="76"/>
                      <a:pt x="22" y="76"/>
                    </a:cubicBezTo>
                    <a:cubicBezTo>
                      <a:pt x="29" y="76"/>
                      <a:pt x="31" y="71"/>
                      <a:pt x="31" y="61"/>
                    </a:cubicBezTo>
                    <a:cubicBezTo>
                      <a:pt x="31" y="0"/>
                      <a:pt x="31" y="0"/>
                      <a:pt x="31" y="0"/>
                    </a:cubicBezTo>
                    <a:cubicBezTo>
                      <a:pt x="44" y="0"/>
                      <a:pt x="44" y="0"/>
                      <a:pt x="44" y="0"/>
                    </a:cubicBezTo>
                    <a:cubicBezTo>
                      <a:pt x="44" y="61"/>
                      <a:pt x="44" y="61"/>
                      <a:pt x="44" y="61"/>
                    </a:cubicBezTo>
                    <a:cubicBezTo>
                      <a:pt x="44" y="76"/>
                      <a:pt x="39" y="87"/>
                      <a:pt x="22" y="87"/>
                    </a:cubicBezTo>
                    <a:cubicBezTo>
                      <a:pt x="6" y="87"/>
                      <a:pt x="0" y="76"/>
                      <a:pt x="0"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6" name="O"/>
              <p:cNvSpPr>
                <a:spLocks noEditPoints="1"/>
              </p:cNvSpPr>
              <p:nvPr/>
            </p:nvSpPr>
            <p:spPr bwMode="auto">
              <a:xfrm>
                <a:off x="6408738" y="4991100"/>
                <a:ext cx="508000" cy="993775"/>
              </a:xfrm>
              <a:custGeom>
                <a:avLst/>
                <a:gdLst>
                  <a:gd name="T0" fmla="*/ 45 w 45"/>
                  <a:gd name="T1" fmla="*/ 50 h 88"/>
                  <a:gd name="T2" fmla="*/ 22 w 45"/>
                  <a:gd name="T3" fmla="*/ 88 h 88"/>
                  <a:gd name="T4" fmla="*/ 0 w 45"/>
                  <a:gd name="T5" fmla="*/ 50 h 88"/>
                  <a:gd name="T6" fmla="*/ 0 w 45"/>
                  <a:gd name="T7" fmla="*/ 37 h 88"/>
                  <a:gd name="T8" fmla="*/ 22 w 45"/>
                  <a:gd name="T9" fmla="*/ 0 h 88"/>
                  <a:gd name="T10" fmla="*/ 45 w 45"/>
                  <a:gd name="T11" fmla="*/ 37 h 88"/>
                  <a:gd name="T12" fmla="*/ 45 w 45"/>
                  <a:gd name="T13" fmla="*/ 50 h 88"/>
                  <a:gd name="T14" fmla="*/ 13 w 45"/>
                  <a:gd name="T15" fmla="*/ 56 h 88"/>
                  <a:gd name="T16" fmla="*/ 22 w 45"/>
                  <a:gd name="T17" fmla="*/ 77 h 88"/>
                  <a:gd name="T18" fmla="*/ 31 w 45"/>
                  <a:gd name="T19" fmla="*/ 56 h 88"/>
                  <a:gd name="T20" fmla="*/ 31 w 45"/>
                  <a:gd name="T21" fmla="*/ 31 h 88"/>
                  <a:gd name="T22" fmla="*/ 22 w 45"/>
                  <a:gd name="T23" fmla="*/ 10 h 88"/>
                  <a:gd name="T24" fmla="*/ 13 w 45"/>
                  <a:gd name="T25" fmla="*/ 31 h 88"/>
                  <a:gd name="T26" fmla="*/ 13 w 45"/>
                  <a:gd name="T27"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88">
                    <a:moveTo>
                      <a:pt x="45" y="50"/>
                    </a:moveTo>
                    <a:cubicBezTo>
                      <a:pt x="45" y="74"/>
                      <a:pt x="38" y="88"/>
                      <a:pt x="22" y="88"/>
                    </a:cubicBezTo>
                    <a:cubicBezTo>
                      <a:pt x="6" y="88"/>
                      <a:pt x="0" y="74"/>
                      <a:pt x="0" y="50"/>
                    </a:cubicBezTo>
                    <a:cubicBezTo>
                      <a:pt x="0" y="37"/>
                      <a:pt x="0" y="37"/>
                      <a:pt x="0" y="37"/>
                    </a:cubicBezTo>
                    <a:cubicBezTo>
                      <a:pt x="0" y="13"/>
                      <a:pt x="6" y="0"/>
                      <a:pt x="22" y="0"/>
                    </a:cubicBezTo>
                    <a:cubicBezTo>
                      <a:pt x="38" y="0"/>
                      <a:pt x="45" y="13"/>
                      <a:pt x="45" y="37"/>
                    </a:cubicBezTo>
                    <a:lnTo>
                      <a:pt x="45" y="50"/>
                    </a:lnTo>
                    <a:close/>
                    <a:moveTo>
                      <a:pt x="13" y="56"/>
                    </a:moveTo>
                    <a:cubicBezTo>
                      <a:pt x="13" y="69"/>
                      <a:pt x="15" y="77"/>
                      <a:pt x="22" y="77"/>
                    </a:cubicBezTo>
                    <a:cubicBezTo>
                      <a:pt x="29" y="77"/>
                      <a:pt x="31" y="69"/>
                      <a:pt x="31" y="56"/>
                    </a:cubicBezTo>
                    <a:cubicBezTo>
                      <a:pt x="31" y="31"/>
                      <a:pt x="31" y="31"/>
                      <a:pt x="31" y="31"/>
                    </a:cubicBezTo>
                    <a:cubicBezTo>
                      <a:pt x="31" y="18"/>
                      <a:pt x="29" y="10"/>
                      <a:pt x="22" y="10"/>
                    </a:cubicBezTo>
                    <a:cubicBezTo>
                      <a:pt x="15" y="10"/>
                      <a:pt x="13" y="18"/>
                      <a:pt x="13" y="31"/>
                    </a:cubicBezTo>
                    <a:lnTo>
                      <a:pt x="1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7" name="Y"/>
              <p:cNvSpPr>
                <a:spLocks/>
              </p:cNvSpPr>
              <p:nvPr/>
            </p:nvSpPr>
            <p:spPr bwMode="auto">
              <a:xfrm>
                <a:off x="5684838" y="5003800"/>
                <a:ext cx="565150" cy="969963"/>
              </a:xfrm>
              <a:custGeom>
                <a:avLst/>
                <a:gdLst>
                  <a:gd name="T0" fmla="*/ 264 w 356"/>
                  <a:gd name="T1" fmla="*/ 0 h 611"/>
                  <a:gd name="T2" fmla="*/ 356 w 356"/>
                  <a:gd name="T3" fmla="*/ 0 h 611"/>
                  <a:gd name="T4" fmla="*/ 221 w 356"/>
                  <a:gd name="T5" fmla="*/ 391 h 611"/>
                  <a:gd name="T6" fmla="*/ 221 w 356"/>
                  <a:gd name="T7" fmla="*/ 611 h 611"/>
                  <a:gd name="T8" fmla="*/ 136 w 356"/>
                  <a:gd name="T9" fmla="*/ 611 h 611"/>
                  <a:gd name="T10" fmla="*/ 136 w 356"/>
                  <a:gd name="T11" fmla="*/ 391 h 611"/>
                  <a:gd name="T12" fmla="*/ 0 w 356"/>
                  <a:gd name="T13" fmla="*/ 0 h 611"/>
                  <a:gd name="T14" fmla="*/ 93 w 356"/>
                  <a:gd name="T15" fmla="*/ 0 h 611"/>
                  <a:gd name="T16" fmla="*/ 178 w 356"/>
                  <a:gd name="T17" fmla="*/ 277 h 611"/>
                  <a:gd name="T18" fmla="*/ 264 w 356"/>
                  <a:gd name="T19"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611">
                    <a:moveTo>
                      <a:pt x="264" y="0"/>
                    </a:moveTo>
                    <a:lnTo>
                      <a:pt x="356" y="0"/>
                    </a:lnTo>
                    <a:lnTo>
                      <a:pt x="221" y="391"/>
                    </a:lnTo>
                    <a:lnTo>
                      <a:pt x="221" y="611"/>
                    </a:lnTo>
                    <a:lnTo>
                      <a:pt x="136" y="611"/>
                    </a:lnTo>
                    <a:lnTo>
                      <a:pt x="136" y="391"/>
                    </a:lnTo>
                    <a:lnTo>
                      <a:pt x="0" y="0"/>
                    </a:lnTo>
                    <a:lnTo>
                      <a:pt x="93" y="0"/>
                    </a:lnTo>
                    <a:lnTo>
                      <a:pt x="178" y="277"/>
                    </a:lnTo>
                    <a:lnTo>
                      <a:pt x="2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8" name="K"/>
              <p:cNvSpPr>
                <a:spLocks/>
              </p:cNvSpPr>
              <p:nvPr/>
            </p:nvSpPr>
            <p:spPr bwMode="auto">
              <a:xfrm>
                <a:off x="7199313" y="3941763"/>
                <a:ext cx="508000" cy="960438"/>
              </a:xfrm>
              <a:custGeom>
                <a:avLst/>
                <a:gdLst>
                  <a:gd name="T0" fmla="*/ 227 w 320"/>
                  <a:gd name="T1" fmla="*/ 605 h 605"/>
                  <a:gd name="T2" fmla="*/ 128 w 320"/>
                  <a:gd name="T3" fmla="*/ 349 h 605"/>
                  <a:gd name="T4" fmla="*/ 92 w 320"/>
                  <a:gd name="T5" fmla="*/ 441 h 605"/>
                  <a:gd name="T6" fmla="*/ 92 w 320"/>
                  <a:gd name="T7" fmla="*/ 605 h 605"/>
                  <a:gd name="T8" fmla="*/ 0 w 320"/>
                  <a:gd name="T9" fmla="*/ 605 h 605"/>
                  <a:gd name="T10" fmla="*/ 0 w 320"/>
                  <a:gd name="T11" fmla="*/ 0 h 605"/>
                  <a:gd name="T12" fmla="*/ 92 w 320"/>
                  <a:gd name="T13" fmla="*/ 0 h 605"/>
                  <a:gd name="T14" fmla="*/ 92 w 320"/>
                  <a:gd name="T15" fmla="*/ 299 h 605"/>
                  <a:gd name="T16" fmla="*/ 220 w 320"/>
                  <a:gd name="T17" fmla="*/ 0 h 605"/>
                  <a:gd name="T18" fmla="*/ 313 w 320"/>
                  <a:gd name="T19" fmla="*/ 0 h 605"/>
                  <a:gd name="T20" fmla="*/ 192 w 320"/>
                  <a:gd name="T21" fmla="*/ 270 h 605"/>
                  <a:gd name="T22" fmla="*/ 320 w 320"/>
                  <a:gd name="T23" fmla="*/ 605 h 605"/>
                  <a:gd name="T24" fmla="*/ 227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27" y="605"/>
                    </a:moveTo>
                    <a:lnTo>
                      <a:pt x="128" y="349"/>
                    </a:lnTo>
                    <a:lnTo>
                      <a:pt x="92" y="441"/>
                    </a:lnTo>
                    <a:lnTo>
                      <a:pt x="92" y="605"/>
                    </a:lnTo>
                    <a:lnTo>
                      <a:pt x="0" y="605"/>
                    </a:lnTo>
                    <a:lnTo>
                      <a:pt x="0" y="0"/>
                    </a:lnTo>
                    <a:lnTo>
                      <a:pt x="92" y="0"/>
                    </a:lnTo>
                    <a:lnTo>
                      <a:pt x="92" y="299"/>
                    </a:lnTo>
                    <a:lnTo>
                      <a:pt x="220" y="0"/>
                    </a:lnTo>
                    <a:lnTo>
                      <a:pt x="313" y="0"/>
                    </a:lnTo>
                    <a:lnTo>
                      <a:pt x="192" y="270"/>
                    </a:lnTo>
                    <a:lnTo>
                      <a:pt x="320" y="605"/>
                    </a:lnTo>
                    <a:lnTo>
                      <a:pt x="227"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29" name="N"/>
              <p:cNvSpPr>
                <a:spLocks/>
              </p:cNvSpPr>
              <p:nvPr/>
            </p:nvSpPr>
            <p:spPr bwMode="auto">
              <a:xfrm>
                <a:off x="6453188" y="3941763"/>
                <a:ext cx="508000" cy="960438"/>
              </a:xfrm>
              <a:custGeom>
                <a:avLst/>
                <a:gdLst>
                  <a:gd name="T0" fmla="*/ 235 w 320"/>
                  <a:gd name="T1" fmla="*/ 0 h 605"/>
                  <a:gd name="T2" fmla="*/ 320 w 320"/>
                  <a:gd name="T3" fmla="*/ 0 h 605"/>
                  <a:gd name="T4" fmla="*/ 320 w 320"/>
                  <a:gd name="T5" fmla="*/ 605 h 605"/>
                  <a:gd name="T6" fmla="*/ 256 w 320"/>
                  <a:gd name="T7" fmla="*/ 605 h 605"/>
                  <a:gd name="T8" fmla="*/ 93 w 320"/>
                  <a:gd name="T9" fmla="*/ 192 h 605"/>
                  <a:gd name="T10" fmla="*/ 86 w 320"/>
                  <a:gd name="T11" fmla="*/ 192 h 605"/>
                  <a:gd name="T12" fmla="*/ 86 w 320"/>
                  <a:gd name="T13" fmla="*/ 605 h 605"/>
                  <a:gd name="T14" fmla="*/ 0 w 320"/>
                  <a:gd name="T15" fmla="*/ 605 h 605"/>
                  <a:gd name="T16" fmla="*/ 0 w 320"/>
                  <a:gd name="T17" fmla="*/ 0 h 605"/>
                  <a:gd name="T18" fmla="*/ 86 w 320"/>
                  <a:gd name="T19" fmla="*/ 0 h 605"/>
                  <a:gd name="T20" fmla="*/ 235 w 320"/>
                  <a:gd name="T21" fmla="*/ 377 h 605"/>
                  <a:gd name="T22" fmla="*/ 235 w 320"/>
                  <a:gd name="T23" fmla="*/ 377 h 605"/>
                  <a:gd name="T24" fmla="*/ 235 w 320"/>
                  <a:gd name="T25"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235" y="0"/>
                    </a:moveTo>
                    <a:lnTo>
                      <a:pt x="320" y="0"/>
                    </a:lnTo>
                    <a:lnTo>
                      <a:pt x="320" y="605"/>
                    </a:lnTo>
                    <a:lnTo>
                      <a:pt x="256" y="605"/>
                    </a:lnTo>
                    <a:lnTo>
                      <a:pt x="93" y="192"/>
                    </a:lnTo>
                    <a:lnTo>
                      <a:pt x="86" y="192"/>
                    </a:lnTo>
                    <a:lnTo>
                      <a:pt x="86" y="605"/>
                    </a:lnTo>
                    <a:lnTo>
                      <a:pt x="0" y="605"/>
                    </a:lnTo>
                    <a:lnTo>
                      <a:pt x="0" y="0"/>
                    </a:lnTo>
                    <a:lnTo>
                      <a:pt x="86" y="0"/>
                    </a:lnTo>
                    <a:lnTo>
                      <a:pt x="235" y="377"/>
                    </a:lnTo>
                    <a:lnTo>
                      <a:pt x="235" y="377"/>
                    </a:lnTo>
                    <a:lnTo>
                      <a:pt x="2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0" name="A"/>
              <p:cNvSpPr>
                <a:spLocks noEditPoints="1"/>
              </p:cNvSpPr>
              <p:nvPr/>
            </p:nvSpPr>
            <p:spPr bwMode="auto">
              <a:xfrm>
                <a:off x="5684838" y="3941763"/>
                <a:ext cx="565150" cy="960438"/>
              </a:xfrm>
              <a:custGeom>
                <a:avLst/>
                <a:gdLst>
                  <a:gd name="T0" fmla="*/ 235 w 356"/>
                  <a:gd name="T1" fmla="*/ 0 h 605"/>
                  <a:gd name="T2" fmla="*/ 356 w 356"/>
                  <a:gd name="T3" fmla="*/ 605 h 605"/>
                  <a:gd name="T4" fmla="*/ 271 w 356"/>
                  <a:gd name="T5" fmla="*/ 605 h 605"/>
                  <a:gd name="T6" fmla="*/ 235 w 356"/>
                  <a:gd name="T7" fmla="*/ 441 h 605"/>
                  <a:gd name="T8" fmla="*/ 114 w 356"/>
                  <a:gd name="T9" fmla="*/ 441 h 605"/>
                  <a:gd name="T10" fmla="*/ 86 w 356"/>
                  <a:gd name="T11" fmla="*/ 605 h 605"/>
                  <a:gd name="T12" fmla="*/ 0 w 356"/>
                  <a:gd name="T13" fmla="*/ 605 h 605"/>
                  <a:gd name="T14" fmla="*/ 129 w 356"/>
                  <a:gd name="T15" fmla="*/ 0 h 605"/>
                  <a:gd name="T16" fmla="*/ 235 w 356"/>
                  <a:gd name="T17" fmla="*/ 0 h 605"/>
                  <a:gd name="T18" fmla="*/ 129 w 356"/>
                  <a:gd name="T19" fmla="*/ 370 h 605"/>
                  <a:gd name="T20" fmla="*/ 228 w 356"/>
                  <a:gd name="T21" fmla="*/ 370 h 605"/>
                  <a:gd name="T22" fmla="*/ 178 w 356"/>
                  <a:gd name="T23" fmla="*/ 128 h 605"/>
                  <a:gd name="T24" fmla="*/ 178 w 356"/>
                  <a:gd name="T25" fmla="*/ 128 h 605"/>
                  <a:gd name="T26" fmla="*/ 129 w 356"/>
                  <a:gd name="T27" fmla="*/ 37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605">
                    <a:moveTo>
                      <a:pt x="235" y="0"/>
                    </a:moveTo>
                    <a:lnTo>
                      <a:pt x="356" y="605"/>
                    </a:lnTo>
                    <a:lnTo>
                      <a:pt x="271" y="605"/>
                    </a:lnTo>
                    <a:lnTo>
                      <a:pt x="235" y="441"/>
                    </a:lnTo>
                    <a:lnTo>
                      <a:pt x="114" y="441"/>
                    </a:lnTo>
                    <a:lnTo>
                      <a:pt x="86" y="605"/>
                    </a:lnTo>
                    <a:lnTo>
                      <a:pt x="0" y="605"/>
                    </a:lnTo>
                    <a:lnTo>
                      <a:pt x="129" y="0"/>
                    </a:lnTo>
                    <a:lnTo>
                      <a:pt x="235" y="0"/>
                    </a:lnTo>
                    <a:close/>
                    <a:moveTo>
                      <a:pt x="129" y="370"/>
                    </a:moveTo>
                    <a:lnTo>
                      <a:pt x="228" y="370"/>
                    </a:lnTo>
                    <a:lnTo>
                      <a:pt x="178" y="128"/>
                    </a:lnTo>
                    <a:lnTo>
                      <a:pt x="178" y="128"/>
                    </a:lnTo>
                    <a:lnTo>
                      <a:pt x="129" y="3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1" name="H"/>
              <p:cNvSpPr>
                <a:spLocks/>
              </p:cNvSpPr>
              <p:nvPr/>
            </p:nvSpPr>
            <p:spPr bwMode="auto">
              <a:xfrm>
                <a:off x="4973638" y="3941763"/>
                <a:ext cx="508000" cy="960438"/>
              </a:xfrm>
              <a:custGeom>
                <a:avLst/>
                <a:gdLst>
                  <a:gd name="T0" fmla="*/ 0 w 320"/>
                  <a:gd name="T1" fmla="*/ 605 h 605"/>
                  <a:gd name="T2" fmla="*/ 0 w 320"/>
                  <a:gd name="T3" fmla="*/ 0 h 605"/>
                  <a:gd name="T4" fmla="*/ 93 w 320"/>
                  <a:gd name="T5" fmla="*/ 0 h 605"/>
                  <a:gd name="T6" fmla="*/ 93 w 320"/>
                  <a:gd name="T7" fmla="*/ 256 h 605"/>
                  <a:gd name="T8" fmla="*/ 228 w 320"/>
                  <a:gd name="T9" fmla="*/ 256 h 605"/>
                  <a:gd name="T10" fmla="*/ 228 w 320"/>
                  <a:gd name="T11" fmla="*/ 0 h 605"/>
                  <a:gd name="T12" fmla="*/ 320 w 320"/>
                  <a:gd name="T13" fmla="*/ 0 h 605"/>
                  <a:gd name="T14" fmla="*/ 320 w 320"/>
                  <a:gd name="T15" fmla="*/ 605 h 605"/>
                  <a:gd name="T16" fmla="*/ 228 w 320"/>
                  <a:gd name="T17" fmla="*/ 605 h 605"/>
                  <a:gd name="T18" fmla="*/ 228 w 320"/>
                  <a:gd name="T19" fmla="*/ 327 h 605"/>
                  <a:gd name="T20" fmla="*/ 93 w 320"/>
                  <a:gd name="T21" fmla="*/ 327 h 605"/>
                  <a:gd name="T22" fmla="*/ 93 w 320"/>
                  <a:gd name="T23" fmla="*/ 605 h 605"/>
                  <a:gd name="T24" fmla="*/ 0 w 320"/>
                  <a:gd name="T25"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605">
                    <a:moveTo>
                      <a:pt x="0" y="605"/>
                    </a:moveTo>
                    <a:lnTo>
                      <a:pt x="0" y="0"/>
                    </a:lnTo>
                    <a:lnTo>
                      <a:pt x="93" y="0"/>
                    </a:lnTo>
                    <a:lnTo>
                      <a:pt x="93" y="256"/>
                    </a:lnTo>
                    <a:lnTo>
                      <a:pt x="228" y="256"/>
                    </a:lnTo>
                    <a:lnTo>
                      <a:pt x="228" y="0"/>
                    </a:lnTo>
                    <a:lnTo>
                      <a:pt x="320" y="0"/>
                    </a:lnTo>
                    <a:lnTo>
                      <a:pt x="320" y="605"/>
                    </a:lnTo>
                    <a:lnTo>
                      <a:pt x="228" y="605"/>
                    </a:lnTo>
                    <a:lnTo>
                      <a:pt x="228" y="327"/>
                    </a:lnTo>
                    <a:lnTo>
                      <a:pt x="93" y="327"/>
                    </a:lnTo>
                    <a:lnTo>
                      <a:pt x="93" y="605"/>
                    </a:lnTo>
                    <a:lnTo>
                      <a:pt x="0"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sp>
            <p:nvSpPr>
              <p:cNvPr id="32" name="T"/>
              <p:cNvSpPr>
                <a:spLocks/>
              </p:cNvSpPr>
              <p:nvPr/>
            </p:nvSpPr>
            <p:spPr bwMode="auto">
              <a:xfrm>
                <a:off x="4251325" y="3941763"/>
                <a:ext cx="508000" cy="960438"/>
              </a:xfrm>
              <a:custGeom>
                <a:avLst/>
                <a:gdLst>
                  <a:gd name="T0" fmla="*/ 114 w 320"/>
                  <a:gd name="T1" fmla="*/ 605 h 605"/>
                  <a:gd name="T2" fmla="*/ 114 w 320"/>
                  <a:gd name="T3" fmla="*/ 71 h 605"/>
                  <a:gd name="T4" fmla="*/ 0 w 320"/>
                  <a:gd name="T5" fmla="*/ 71 h 605"/>
                  <a:gd name="T6" fmla="*/ 0 w 320"/>
                  <a:gd name="T7" fmla="*/ 0 h 605"/>
                  <a:gd name="T8" fmla="*/ 320 w 320"/>
                  <a:gd name="T9" fmla="*/ 0 h 605"/>
                  <a:gd name="T10" fmla="*/ 320 w 320"/>
                  <a:gd name="T11" fmla="*/ 71 h 605"/>
                  <a:gd name="T12" fmla="*/ 206 w 320"/>
                  <a:gd name="T13" fmla="*/ 71 h 605"/>
                  <a:gd name="T14" fmla="*/ 206 w 320"/>
                  <a:gd name="T15" fmla="*/ 605 h 605"/>
                  <a:gd name="T16" fmla="*/ 114 w 320"/>
                  <a:gd name="T1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605">
                    <a:moveTo>
                      <a:pt x="114" y="605"/>
                    </a:moveTo>
                    <a:lnTo>
                      <a:pt x="114" y="71"/>
                    </a:lnTo>
                    <a:lnTo>
                      <a:pt x="0" y="71"/>
                    </a:lnTo>
                    <a:lnTo>
                      <a:pt x="0" y="0"/>
                    </a:lnTo>
                    <a:lnTo>
                      <a:pt x="320" y="0"/>
                    </a:lnTo>
                    <a:lnTo>
                      <a:pt x="320" y="71"/>
                    </a:lnTo>
                    <a:lnTo>
                      <a:pt x="206" y="71"/>
                    </a:lnTo>
                    <a:lnTo>
                      <a:pt x="206" y="605"/>
                    </a:lnTo>
                    <a:lnTo>
                      <a:pt x="114" y="6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5"/>
              </a:p>
            </p:txBody>
          </p:sp>
        </p:grpSp>
        <p:sp>
          <p:nvSpPr>
            <p:cNvPr id="24" name="LogoMark"/>
            <p:cNvSpPr>
              <a:spLocks noChangeAspect="1" noEditPoints="1"/>
            </p:cNvSpPr>
            <p:nvPr/>
          </p:nvSpPr>
          <p:spPr bwMode="auto">
            <a:xfrm>
              <a:off x="7251806" y="1273659"/>
              <a:ext cx="1723506" cy="17373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grpFill/>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US" sz="1735">
                <a:ln>
                  <a:noFill/>
                </a:ln>
                <a:solidFill>
                  <a:schemeClr val="accent1"/>
                </a:solidFill>
              </a:endParaRPr>
            </a:p>
          </p:txBody>
        </p:sp>
      </p:grpSp>
      <p:sp>
        <p:nvSpPr>
          <p:cNvPr id="19" name="TextBox - Disclaimer"/>
          <p:cNvSpPr txBox="1"/>
          <p:nvPr/>
        </p:nvSpPr>
        <p:spPr>
          <a:xfrm>
            <a:off x="848397" y="457202"/>
            <a:ext cx="8640988" cy="5486398"/>
          </a:xfrm>
          <a:prstGeom prst="rect">
            <a:avLst/>
          </a:prstGeom>
          <a:noFill/>
        </p:spPr>
        <p:txBody>
          <a:bodyPr wrap="square" lIns="0" tIns="0" rIns="0" bIns="0" rtlCol="0" anchor="ctr">
            <a:noAutofit/>
          </a:bodyPr>
          <a:lstStyle/>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marL="0" marR="0" lvl="0" indent="0" algn="r" defTabSz="779069" rtl="0" eaLnBrk="1" fontAlgn="auto" latinLnBrk="0" hangingPunct="1">
              <a:lnSpc>
                <a:spcPct val="120000"/>
              </a:lnSpc>
              <a:spcBef>
                <a:spcPts val="0"/>
              </a:spcBef>
              <a:spcAft>
                <a:spcPts val="2400"/>
              </a:spcAft>
              <a:buClrTx/>
              <a:buSzTx/>
              <a:buFontTx/>
              <a:buNone/>
              <a:tabLst/>
              <a:defRPr/>
            </a:pPr>
            <a:r>
              <a:rPr kumimoji="0" lang="en-US" sz="1400" b="0" i="0" u="none" strike="noStrike" kern="1200" cap="none" spc="0" normalizeH="0" baseline="0" noProof="0">
                <a:ln>
                  <a:noFill/>
                </a:ln>
                <a:solidFill>
                  <a:schemeClr val="tx2"/>
                </a:solidFill>
                <a:effectLst/>
                <a:uLnTx/>
                <a:uFillTx/>
                <a:latin typeface="Arial"/>
                <a:ea typeface="+mn-ea"/>
                <a:cs typeface="+mn-cs"/>
              </a:rPr>
              <a:t>Assurance, tax, and consulting offered through Moss Adams LLP. ISO/IEC 27001 services offered through Moss Adams Certifications LLC. Investment advisory  offered through Moss Adams Wealth Advisors LLC.</a:t>
            </a:r>
            <a:br>
              <a:rPr kumimoji="0" lang="en-US" sz="1400" b="0" i="0" u="none" strike="noStrike" kern="1200" cap="none" spc="0" normalizeH="0" baseline="0" noProof="0">
                <a:ln>
                  <a:noFill/>
                </a:ln>
                <a:solidFill>
                  <a:schemeClr val="tx2"/>
                </a:solidFill>
                <a:effectLst/>
                <a:uLnTx/>
                <a:uFillTx/>
                <a:latin typeface="Arial"/>
                <a:ea typeface="+mn-ea"/>
                <a:cs typeface="+mn-cs"/>
              </a:rPr>
            </a:br>
            <a:r>
              <a:rPr kumimoji="0" lang="en-US" sz="1050" b="0" i="0" u="none" strike="noStrike" kern="1200" cap="none" spc="0" normalizeH="0" baseline="0" noProof="0">
                <a:ln>
                  <a:noFill/>
                </a:ln>
                <a:solidFill>
                  <a:schemeClr val="tx2"/>
                </a:solidFill>
                <a:effectLst/>
                <a:uLnTx/>
                <a:uFillTx/>
                <a:latin typeface="Arial"/>
                <a:ea typeface="+mn-ea"/>
                <a:cs typeface="+mn-cs"/>
              </a:rPr>
              <a:t>©2024 Moss Adams LLP </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p>
            <a:r>
              <a:rPr lang="en-US"/>
              <a:t>EWU August Steering Committee Meeting</a:t>
            </a:r>
          </a:p>
        </p:txBody>
      </p:sp>
      <p:sp>
        <p:nvSpPr>
          <p:cNvPr id="3" name="Slide Number Placeholder 2"/>
          <p:cNvSpPr>
            <a:spLocks noGrp="1"/>
          </p:cNvSpPr>
          <p:nvPr>
            <p:ph type="sldNum" sz="quarter" idx="11"/>
          </p:nvPr>
        </p:nvSpPr>
        <p:spPr/>
        <p:txBody>
          <a:bodyPr/>
          <a:lstStyle/>
          <a:p>
            <a:fld id="{D80659BF-CB79-4A8E-8A5E-9707540CF6F7}" type="slidenum">
              <a:rPr lang="en-US" smtClean="0"/>
              <a:pPr/>
              <a:t>‹#›</a:t>
            </a:fld>
            <a:endParaRPr lang="en-US"/>
          </a:p>
        </p:txBody>
      </p:sp>
      <p:cxnSp>
        <p:nvCxnSpPr>
          <p:cNvPr id="43" name="RuleLine - Mid" hidden="1">
            <a:extLst>
              <a:ext uri="{FF2B5EF4-FFF2-40B4-BE49-F238E27FC236}">
                <a16:creationId xmlns:a16="http://schemas.microsoft.com/office/drawing/2014/main" id="{AB9925EC-C865-4824-B444-8EBCE23DF30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RuleLine - Top" hidden="1">
            <a:extLst>
              <a:ext uri="{FF2B5EF4-FFF2-40B4-BE49-F238E27FC236}">
                <a16:creationId xmlns:a16="http://schemas.microsoft.com/office/drawing/2014/main" id="{61EEED75-AD1F-4BE0-99D1-754D47982181}"/>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9458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Bio 1">
    <p:spTree>
      <p:nvGrpSpPr>
        <p:cNvPr id="1" name=""/>
        <p:cNvGrpSpPr/>
        <p:nvPr/>
      </p:nvGrpSpPr>
      <p:grpSpPr>
        <a:xfrm>
          <a:off x="0" y="0"/>
          <a:ext cx="0" cy="0"/>
          <a:chOff x="0" y="0"/>
          <a:chExt cx="0" cy="0"/>
        </a:xfrm>
      </p:grpSpPr>
      <p:sp>
        <p:nvSpPr>
          <p:cNvPr id="13" name="Title Placeholder - Top"/>
          <p:cNvSpPr>
            <a:spLocks noGrp="1"/>
          </p:cNvSpPr>
          <p:nvPr>
            <p:ph type="title"/>
          </p:nvPr>
        </p:nvSpPr>
        <p:spPr>
          <a:xfrm>
            <a:off x="667264" y="457201"/>
            <a:ext cx="10051535" cy="685801"/>
          </a:xfrm>
        </p:spPr>
        <p:txBody>
          <a:bodyPr/>
          <a:lstStyle/>
          <a:p>
            <a:r>
              <a:rPr lang="en-US"/>
              <a:t>Click to edit Master title style</a:t>
            </a:r>
          </a:p>
        </p:txBody>
      </p:sp>
      <p:cxnSp>
        <p:nvCxnSpPr>
          <p:cNvPr id="14"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0" name="Text Placeholder - Bio Name 1-2"/>
          <p:cNvSpPr>
            <a:spLocks noGrp="1"/>
          </p:cNvSpPr>
          <p:nvPr>
            <p:ph type="body" sz="quarter" idx="40" hasCustomPrompt="1"/>
          </p:nvPr>
        </p:nvSpPr>
        <p:spPr>
          <a:xfrm>
            <a:off x="3421823" y="1844222"/>
            <a:ext cx="7296977" cy="4175577"/>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1638" indent="-168275">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first.lastname@mossadams.com</a:t>
            </a:r>
          </a:p>
          <a:p>
            <a:pPr lvl="3"/>
            <a:r>
              <a:rPr lang="en-US"/>
              <a:t>Text</a:t>
            </a:r>
          </a:p>
          <a:p>
            <a:pPr lvl="4"/>
            <a:r>
              <a:rPr lang="en-US"/>
              <a:t>Bullet</a:t>
            </a:r>
          </a:p>
          <a:p>
            <a:pPr lvl="5"/>
            <a:r>
              <a:rPr lang="en-US"/>
              <a:t>Subhead</a:t>
            </a:r>
          </a:p>
        </p:txBody>
      </p:sp>
      <p:sp>
        <p:nvSpPr>
          <p:cNvPr id="11" name="Picture Placeholder - Bio"/>
          <p:cNvSpPr>
            <a:spLocks noGrp="1" noChangeAspect="1"/>
          </p:cNvSpPr>
          <p:nvPr>
            <p:ph type="pic" sz="quarter" idx="30" hasCustomPrompt="1"/>
          </p:nvPr>
        </p:nvSpPr>
        <p:spPr>
          <a:xfrm>
            <a:off x="660400" y="1844222"/>
            <a:ext cx="2505456" cy="306324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cxnSp>
        <p:nvCxnSpPr>
          <p:cNvPr id="8" name="RuleLine - Top">
            <a:extLst>
              <a:ext uri="{FF2B5EF4-FFF2-40B4-BE49-F238E27FC236}">
                <a16:creationId xmlns:a16="http://schemas.microsoft.com/office/drawing/2014/main" id="{F0883F00-B59A-4CDC-B184-5F214DB2FB0F}"/>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1C33386B-F093-44E4-9643-FF7FBFA2081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58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Bio 1_Dark">
    <p:bg>
      <p:bgRef idx="1001">
        <a:schemeClr val="bg2"/>
      </p:bgRef>
    </p:bg>
    <p:spTree>
      <p:nvGrpSpPr>
        <p:cNvPr id="1" name=""/>
        <p:cNvGrpSpPr/>
        <p:nvPr/>
      </p:nvGrpSpPr>
      <p:grpSpPr>
        <a:xfrm>
          <a:off x="0" y="0"/>
          <a:ext cx="0" cy="0"/>
          <a:chOff x="0" y="0"/>
          <a:chExt cx="0" cy="0"/>
        </a:xfrm>
      </p:grpSpPr>
      <p:sp>
        <p:nvSpPr>
          <p:cNvPr id="13" name="Title Placeholder - Top"/>
          <p:cNvSpPr>
            <a:spLocks noGrp="1"/>
          </p:cNvSpPr>
          <p:nvPr>
            <p:ph type="title"/>
          </p:nvPr>
        </p:nvSpPr>
        <p:spPr>
          <a:xfrm>
            <a:off x="660400" y="457201"/>
            <a:ext cx="10058399" cy="685802"/>
          </a:xfrm>
        </p:spPr>
        <p:txBody>
          <a:bodyPr/>
          <a:lstStyle>
            <a:lvl1pPr>
              <a:defRPr>
                <a:solidFill>
                  <a:schemeClr val="tx2"/>
                </a:solidFill>
              </a:defRPr>
            </a:lvl1pPr>
          </a:lstStyle>
          <a:p>
            <a:r>
              <a:rPr lang="en-US"/>
              <a:t>Click to edit Master title style</a:t>
            </a:r>
          </a:p>
        </p:txBody>
      </p:sp>
      <p:cxnSp>
        <p:nvCxnSpPr>
          <p:cNvPr id="14"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0" name="Picture Placeholder - Bio"/>
          <p:cNvSpPr>
            <a:spLocks noGrp="1" noChangeAspect="1"/>
          </p:cNvSpPr>
          <p:nvPr>
            <p:ph type="pic" sz="quarter" idx="30" hasCustomPrompt="1"/>
          </p:nvPr>
        </p:nvSpPr>
        <p:spPr>
          <a:xfrm>
            <a:off x="660400" y="1844222"/>
            <a:ext cx="2505456" cy="306324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5" name="Text Placeholder - Bio Name 1-2"/>
          <p:cNvSpPr>
            <a:spLocks noGrp="1"/>
          </p:cNvSpPr>
          <p:nvPr>
            <p:ph type="body" sz="quarter" idx="41" hasCustomPrompt="1"/>
          </p:nvPr>
        </p:nvSpPr>
        <p:spPr>
          <a:xfrm>
            <a:off x="3421823" y="1844220"/>
            <a:ext cx="7296976" cy="4175581"/>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First.lastname@mossadams.com</a:t>
            </a:r>
            <a:endParaRPr lang="en-US"/>
          </a:p>
          <a:p>
            <a:pPr lvl="3"/>
            <a:r>
              <a:rPr lang="en-US"/>
              <a:t>Bio text</a:t>
            </a:r>
          </a:p>
          <a:p>
            <a:pPr lvl="4"/>
            <a:r>
              <a:rPr lang="en-US"/>
              <a:t>Bullet</a:t>
            </a:r>
          </a:p>
          <a:p>
            <a:pPr lvl="5"/>
            <a:r>
              <a:rPr lang="en-US"/>
              <a:t>Subhead</a:t>
            </a:r>
          </a:p>
        </p:txBody>
      </p:sp>
      <p:cxnSp>
        <p:nvCxnSpPr>
          <p:cNvPr id="8" name="RuleLine - Top">
            <a:extLst>
              <a:ext uri="{FF2B5EF4-FFF2-40B4-BE49-F238E27FC236}">
                <a16:creationId xmlns:a16="http://schemas.microsoft.com/office/drawing/2014/main" id="{5FF9E127-571C-473B-B1E2-66223E7EACEC}"/>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0A326555-E8C0-4ED9-A1F6-CAB920271EE0}"/>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86186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io 2">
    <p:spTree>
      <p:nvGrpSpPr>
        <p:cNvPr id="1" name=""/>
        <p:cNvGrpSpPr/>
        <p:nvPr/>
      </p:nvGrpSpPr>
      <p:grpSpPr>
        <a:xfrm>
          <a:off x="0" y="0"/>
          <a:ext cx="0" cy="0"/>
          <a:chOff x="0" y="0"/>
          <a:chExt cx="0" cy="0"/>
        </a:xfrm>
      </p:grpSpPr>
      <p:sp>
        <p:nvSpPr>
          <p:cNvPr id="18"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40"/>
          </p:nvPr>
        </p:nvSpPr>
        <p:spPr/>
        <p:txBody>
          <a:bodyPr/>
          <a:lstStyle/>
          <a:p>
            <a:r>
              <a:rPr lang="en-US"/>
              <a:t>EWU August Steering Committee Meeting</a:t>
            </a:r>
          </a:p>
        </p:txBody>
      </p:sp>
      <p:sp>
        <p:nvSpPr>
          <p:cNvPr id="3" name="Slide Number Placeholder 2"/>
          <p:cNvSpPr>
            <a:spLocks noGrp="1"/>
          </p:cNvSpPr>
          <p:nvPr>
            <p:ph type="sldNum" sz="quarter" idx="41"/>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439698" cy="1760215"/>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5" hasCustomPrompt="1"/>
          </p:nvPr>
        </p:nvSpPr>
        <p:spPr>
          <a:xfrm>
            <a:off x="5920340" y="1854045"/>
            <a:ext cx="1439698" cy="1760215"/>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7" hasCustomPrompt="1"/>
          </p:nvPr>
        </p:nvSpPr>
        <p:spPr>
          <a:xfrm>
            <a:off x="2343667" y="1844222"/>
            <a:ext cx="3345933" cy="4175577"/>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Text</a:t>
            </a:r>
          </a:p>
          <a:p>
            <a:pPr lvl="4"/>
            <a:r>
              <a:rPr lang="en-US"/>
              <a:t>Bullet</a:t>
            </a:r>
          </a:p>
          <a:p>
            <a:pPr lvl="5"/>
            <a:r>
              <a:rPr lang="en-US"/>
              <a:t>Subhead</a:t>
            </a:r>
          </a:p>
        </p:txBody>
      </p:sp>
      <p:sp>
        <p:nvSpPr>
          <p:cNvPr id="21" name="Text Placeholder - Bio Name 1-2"/>
          <p:cNvSpPr>
            <a:spLocks noGrp="1"/>
          </p:cNvSpPr>
          <p:nvPr>
            <p:ph type="body" sz="quarter" idx="48" hasCustomPrompt="1"/>
          </p:nvPr>
        </p:nvSpPr>
        <p:spPr>
          <a:xfrm>
            <a:off x="7594600" y="1844222"/>
            <a:ext cx="3345933" cy="4175577"/>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Text</a:t>
            </a:r>
          </a:p>
          <a:p>
            <a:pPr lvl="4"/>
            <a:r>
              <a:rPr lang="en-US"/>
              <a:t>Bullet</a:t>
            </a:r>
          </a:p>
          <a:p>
            <a:pPr lvl="5"/>
            <a:r>
              <a:rPr lang="en-US"/>
              <a:t>Subhead</a:t>
            </a:r>
          </a:p>
        </p:txBody>
      </p:sp>
      <p:cxnSp>
        <p:nvCxnSpPr>
          <p:cNvPr id="10" name="RuleLine - Top">
            <a:extLst>
              <a:ext uri="{FF2B5EF4-FFF2-40B4-BE49-F238E27FC236}">
                <a16:creationId xmlns:a16="http://schemas.microsoft.com/office/drawing/2014/main" id="{1F01DEF7-2749-41C4-A53A-BE67DC8BF827}"/>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F6235127-A22E-4670-B5BD-84A9A849BDF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45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io 2_Dark">
    <p:bg>
      <p:bgRef idx="1001">
        <a:schemeClr val="bg2"/>
      </p:bgRef>
    </p:bg>
    <p:spTree>
      <p:nvGrpSpPr>
        <p:cNvPr id="1" name=""/>
        <p:cNvGrpSpPr/>
        <p:nvPr/>
      </p:nvGrpSpPr>
      <p:grpSpPr>
        <a:xfrm>
          <a:off x="0" y="0"/>
          <a:ext cx="0" cy="0"/>
          <a:chOff x="0" y="0"/>
          <a:chExt cx="0" cy="0"/>
        </a:xfrm>
      </p:grpSpPr>
      <p:sp>
        <p:nvSpPr>
          <p:cNvPr id="18"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2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40"/>
          </p:nvPr>
        </p:nvSpPr>
        <p:spPr/>
        <p:txBody>
          <a:bodyPr/>
          <a:lstStyle/>
          <a:p>
            <a:r>
              <a:rPr lang="en-US"/>
              <a:t>EWU August Steering Committee Meeting</a:t>
            </a:r>
          </a:p>
        </p:txBody>
      </p:sp>
      <p:sp>
        <p:nvSpPr>
          <p:cNvPr id="3" name="Slide Number Placeholder 2"/>
          <p:cNvSpPr>
            <a:spLocks noGrp="1"/>
          </p:cNvSpPr>
          <p:nvPr>
            <p:ph type="sldNum" sz="quarter" idx="41"/>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439698" cy="1760215"/>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5" hasCustomPrompt="1"/>
          </p:nvPr>
        </p:nvSpPr>
        <p:spPr>
          <a:xfrm>
            <a:off x="5920340" y="1854045"/>
            <a:ext cx="1439698" cy="1760215"/>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4" name="Text Placeholder - Bio Name 1-2"/>
          <p:cNvSpPr>
            <a:spLocks noGrp="1"/>
          </p:cNvSpPr>
          <p:nvPr>
            <p:ph type="body" sz="quarter" idx="46" hasCustomPrompt="1"/>
          </p:nvPr>
        </p:nvSpPr>
        <p:spPr>
          <a:xfrm>
            <a:off x="2343667" y="1844222"/>
            <a:ext cx="3345934" cy="4175579"/>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Bio text</a:t>
            </a:r>
          </a:p>
          <a:p>
            <a:pPr lvl="4"/>
            <a:r>
              <a:rPr lang="en-US"/>
              <a:t>Bullet</a:t>
            </a:r>
          </a:p>
          <a:p>
            <a:pPr lvl="5"/>
            <a:r>
              <a:rPr lang="en-US"/>
              <a:t>Subhead</a:t>
            </a:r>
          </a:p>
        </p:txBody>
      </p:sp>
      <p:sp>
        <p:nvSpPr>
          <p:cNvPr id="25" name="Text Placeholder - Bio Name 1-2"/>
          <p:cNvSpPr>
            <a:spLocks noGrp="1"/>
          </p:cNvSpPr>
          <p:nvPr>
            <p:ph type="body" sz="quarter" idx="47" hasCustomPrompt="1"/>
          </p:nvPr>
        </p:nvSpPr>
        <p:spPr>
          <a:xfrm>
            <a:off x="7594600" y="1844222"/>
            <a:ext cx="3345934" cy="4175579"/>
          </a:xfrm>
        </p:spPr>
        <p:txBody>
          <a:bodyPr/>
          <a:lstStyle>
            <a:lvl1pPr marL="0" indent="0">
              <a:lnSpc>
                <a:spcPct val="100000"/>
              </a:lnSpc>
              <a:spcBef>
                <a:spcPts val="1358"/>
              </a:spcBef>
              <a:spcAft>
                <a:spcPts val="0"/>
              </a:spcAft>
              <a:buFont typeface="Arial" panose="020B0604020202020204" pitchFamily="34" charset="0"/>
              <a:buNone/>
              <a:defRPr sz="20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Bio text</a:t>
            </a:r>
          </a:p>
          <a:p>
            <a:pPr lvl="4"/>
            <a:r>
              <a:rPr lang="en-US"/>
              <a:t>Bullet</a:t>
            </a:r>
          </a:p>
          <a:p>
            <a:pPr lvl="5"/>
            <a:r>
              <a:rPr lang="en-US"/>
              <a:t>Subhead</a:t>
            </a:r>
          </a:p>
        </p:txBody>
      </p:sp>
      <p:cxnSp>
        <p:nvCxnSpPr>
          <p:cNvPr id="10" name="RuleLine - Top">
            <a:extLst>
              <a:ext uri="{FF2B5EF4-FFF2-40B4-BE49-F238E27FC236}">
                <a16:creationId xmlns:a16="http://schemas.microsoft.com/office/drawing/2014/main" id="{14021F89-3EBB-4875-A780-C8F1A9E67D02}"/>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2C62672D-6C69-4D40-AC87-F1E9B80DFF25}"/>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97951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io 3">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EWU August Steering Committee Meeting</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Picture Placeholder - Bio"/>
          <p:cNvSpPr>
            <a:spLocks noGrp="1" noChangeAspect="1"/>
          </p:cNvSpPr>
          <p:nvPr>
            <p:ph type="pic" sz="quarter" idx="48" hasCustomPrompt="1"/>
          </p:nvPr>
        </p:nvSpPr>
        <p:spPr>
          <a:xfrm>
            <a:off x="7689419"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@mossadams.com</a:t>
            </a:r>
          </a:p>
          <a:p>
            <a:pPr lvl="3"/>
            <a:r>
              <a:rPr lang="en-US"/>
              <a:t>Text</a:t>
            </a:r>
          </a:p>
          <a:p>
            <a:pPr lvl="4"/>
            <a:r>
              <a:rPr lang="en-US"/>
              <a:t>Bullet</a:t>
            </a:r>
          </a:p>
          <a:p>
            <a:pPr lvl="5"/>
            <a:r>
              <a:rPr lang="en-US"/>
              <a:t>Subhead</a:t>
            </a:r>
          </a:p>
        </p:txBody>
      </p:sp>
      <p:sp>
        <p:nvSpPr>
          <p:cNvPr id="21" name="Text Placeholder - Bio Name 1-2"/>
          <p:cNvSpPr>
            <a:spLocks noGrp="1"/>
          </p:cNvSpPr>
          <p:nvPr>
            <p:ph type="body" sz="quarter" idx="50" hasCustomPrompt="1"/>
          </p:nvPr>
        </p:nvSpPr>
        <p:spPr>
          <a:xfrm>
            <a:off x="4208414"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a:t>
            </a:r>
            <a:r>
              <a:rPr lang="en-US" err="1"/>
              <a:t>mossadams.com</a:t>
            </a:r>
            <a:endParaRPr lang="en-US"/>
          </a:p>
          <a:p>
            <a:pPr lvl="3"/>
            <a:r>
              <a:rPr lang="en-US"/>
              <a:t>Text</a:t>
            </a:r>
          </a:p>
          <a:p>
            <a:pPr lvl="4"/>
            <a:r>
              <a:rPr lang="en-US"/>
              <a:t>Bullet</a:t>
            </a:r>
          </a:p>
          <a:p>
            <a:pPr lvl="5"/>
            <a:r>
              <a:rPr lang="en-US"/>
              <a:t>Subhead</a:t>
            </a:r>
          </a:p>
        </p:txBody>
      </p:sp>
      <p:sp>
        <p:nvSpPr>
          <p:cNvPr id="22" name="Text Placeholder - Bio Name 1-2"/>
          <p:cNvSpPr>
            <a:spLocks noGrp="1"/>
          </p:cNvSpPr>
          <p:nvPr>
            <p:ph type="body" sz="quarter" idx="51" hasCustomPrompt="1"/>
          </p:nvPr>
        </p:nvSpPr>
        <p:spPr>
          <a:xfrm>
            <a:off x="7689419"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err="1"/>
              <a:t>first.lastname</a:t>
            </a:r>
            <a:br>
              <a:rPr lang="en-US"/>
            </a:br>
            <a:r>
              <a:rPr lang="en-US"/>
              <a:t>@</a:t>
            </a:r>
            <a:r>
              <a:rPr lang="en-US" err="1"/>
              <a:t>mossadams.com</a:t>
            </a:r>
            <a:endParaRPr lang="en-US"/>
          </a:p>
          <a:p>
            <a:pPr lvl="3"/>
            <a:r>
              <a:rPr lang="en-US"/>
              <a:t>Text</a:t>
            </a:r>
          </a:p>
          <a:p>
            <a:pPr lvl="4"/>
            <a:r>
              <a:rPr lang="en-US"/>
              <a:t>Bullet</a:t>
            </a:r>
          </a:p>
          <a:p>
            <a:pPr lvl="5"/>
            <a:r>
              <a:rPr lang="en-US"/>
              <a:t>Subhead</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RuleLine - Mid" hidden="1">
            <a:extLst>
              <a:ext uri="{FF2B5EF4-FFF2-40B4-BE49-F238E27FC236}">
                <a16:creationId xmlns:a16="http://schemas.microsoft.com/office/drawing/2014/main" id="{3711E40D-DF63-4915-B615-71C4676D3BC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5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io 3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4" name="Picture Placeholder - Bio"/>
          <p:cNvSpPr>
            <a:spLocks noGrp="1" noChangeAspect="1"/>
          </p:cNvSpPr>
          <p:nvPr>
            <p:ph type="pic" sz="quarter" idx="48" hasCustomPrompt="1"/>
          </p:nvPr>
        </p:nvSpPr>
        <p:spPr>
          <a:xfrm>
            <a:off x="7689419"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1" hasCustomPrompt="1"/>
          </p:nvPr>
        </p:nvSpPr>
        <p:spPr>
          <a:xfrm>
            <a:off x="667265"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r>
              <a:rPr lang="en-US"/>
              <a:t>@</a:t>
            </a:r>
            <a:br>
              <a:rPr lang="en-US"/>
            </a:br>
            <a:r>
              <a:rPr lang="en-US"/>
              <a:t>mossadams.com</a:t>
            </a:r>
          </a:p>
          <a:p>
            <a:pPr lvl="3"/>
            <a:r>
              <a:rPr lang="en-US"/>
              <a:t>Bio text</a:t>
            </a:r>
          </a:p>
          <a:p>
            <a:pPr lvl="4"/>
            <a:r>
              <a:rPr lang="en-US"/>
              <a:t>Bullet</a:t>
            </a:r>
          </a:p>
          <a:p>
            <a:pPr lvl="5"/>
            <a:r>
              <a:rPr lang="en-US"/>
              <a:t>Subhead</a:t>
            </a:r>
          </a:p>
        </p:txBody>
      </p:sp>
      <p:sp>
        <p:nvSpPr>
          <p:cNvPr id="18" name="Text Placeholder - Bio Name 1-2"/>
          <p:cNvSpPr>
            <a:spLocks noGrp="1"/>
          </p:cNvSpPr>
          <p:nvPr>
            <p:ph type="body" sz="quarter" idx="49" hasCustomPrompt="1"/>
          </p:nvPr>
        </p:nvSpPr>
        <p:spPr>
          <a:xfrm>
            <a:off x="4208414"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r>
              <a:rPr lang="en-US"/>
              <a:t>@</a:t>
            </a:r>
            <a:br>
              <a:rPr lang="en-US"/>
            </a:br>
            <a:r>
              <a:rPr lang="en-US"/>
              <a:t>mossadams.com</a:t>
            </a:r>
          </a:p>
          <a:p>
            <a:pPr lvl="3"/>
            <a:r>
              <a:rPr lang="en-US"/>
              <a:t>Bio text</a:t>
            </a:r>
          </a:p>
          <a:p>
            <a:pPr lvl="4"/>
            <a:r>
              <a:rPr lang="en-US"/>
              <a:t>Bullet</a:t>
            </a:r>
          </a:p>
          <a:p>
            <a:pPr lvl="5"/>
            <a:r>
              <a:rPr lang="en-US"/>
              <a:t>Subhead</a:t>
            </a:r>
          </a:p>
        </p:txBody>
      </p:sp>
      <p:sp>
        <p:nvSpPr>
          <p:cNvPr id="19" name="Text Placeholder - Bio Name 1-2"/>
          <p:cNvSpPr>
            <a:spLocks noGrp="1"/>
          </p:cNvSpPr>
          <p:nvPr>
            <p:ph type="body" sz="quarter" idx="50" hasCustomPrompt="1"/>
          </p:nvPr>
        </p:nvSpPr>
        <p:spPr>
          <a:xfrm>
            <a:off x="7689419"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3"/>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3"/>
                </a:solidFill>
              </a:defRPr>
            </a:lvl6pPr>
          </a:lstStyle>
          <a:p>
            <a:pPr lvl="0"/>
            <a:r>
              <a:rPr lang="en-US"/>
              <a:t>Click to add name</a:t>
            </a:r>
          </a:p>
          <a:p>
            <a:pPr lvl="1"/>
            <a:r>
              <a:rPr lang="en-US"/>
              <a:t>Title</a:t>
            </a:r>
          </a:p>
          <a:p>
            <a:pPr lvl="2"/>
            <a:r>
              <a:rPr lang="en-US" err="1"/>
              <a:t>First.lastname</a:t>
            </a:r>
            <a:r>
              <a:rPr lang="en-US"/>
              <a:t>@</a:t>
            </a:r>
            <a:br>
              <a:rPr lang="en-US"/>
            </a:br>
            <a:r>
              <a:rPr lang="en-US"/>
              <a:t>mossadams.com</a:t>
            </a:r>
          </a:p>
          <a:p>
            <a:pPr lvl="3"/>
            <a:r>
              <a:rPr lang="en-US"/>
              <a:t>Bio text</a:t>
            </a:r>
          </a:p>
          <a:p>
            <a:pPr lvl="4"/>
            <a:r>
              <a:rPr lang="en-US"/>
              <a:t>Bullet</a:t>
            </a:r>
          </a:p>
          <a:p>
            <a:pPr lvl="5"/>
            <a:r>
              <a:rPr lang="en-US"/>
              <a:t>Subhead</a:t>
            </a:r>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Mid" hidden="1">
            <a:extLst>
              <a:ext uri="{FF2B5EF4-FFF2-40B4-BE49-F238E27FC236}">
                <a16:creationId xmlns:a16="http://schemas.microsoft.com/office/drawing/2014/main" id="{7084B5CE-97FF-4131-B539-755A2C52A47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RuleLine - Top">
            <a:extLst>
              <a:ext uri="{FF2B5EF4-FFF2-40B4-BE49-F238E27FC236}">
                <a16:creationId xmlns:a16="http://schemas.microsoft.com/office/drawing/2014/main" id="{175EF40B-247F-47E4-AA41-6639F7911A51}"/>
              </a:ext>
            </a:extLst>
          </p:cNvPr>
          <p:cNvCxnSpPr/>
          <p:nvPr userDrawn="1"/>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907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MAP- Region 2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0400" y="457200"/>
            <a:ext cx="5029200" cy="2057400"/>
          </a:xfrm>
        </p:spPr>
        <p:txBody>
          <a:bodyPr anchor="b"/>
          <a:lstStyle>
            <a:lvl1pPr>
              <a:defRPr>
                <a:solidFill>
                  <a:schemeClr val="bg2"/>
                </a:solidFill>
              </a:defRPr>
            </a:lvl1pPr>
          </a:lstStyle>
          <a:p>
            <a:r>
              <a:rPr lang="en-US"/>
              <a:t>Add Slide Title</a:t>
            </a:r>
          </a:p>
        </p:txBody>
      </p:sp>
      <p:sp>
        <p:nvSpPr>
          <p:cNvPr id="27" name="Text Placeholder - Stat 2"/>
          <p:cNvSpPr>
            <a:spLocks noGrp="1"/>
          </p:cNvSpPr>
          <p:nvPr>
            <p:ph type="body" sz="quarter" idx="37" hasCustomPrompt="1"/>
          </p:nvPr>
        </p:nvSpPr>
        <p:spPr>
          <a:xfrm>
            <a:off x="3478051" y="3126087"/>
            <a:ext cx="2573308"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29" name="Text Placeholder - Stat 1"/>
          <p:cNvSpPr>
            <a:spLocks noGrp="1"/>
          </p:cNvSpPr>
          <p:nvPr>
            <p:ph type="body" sz="quarter" idx="28" hasCustomPrompt="1"/>
          </p:nvPr>
        </p:nvSpPr>
        <p:spPr>
          <a:xfrm>
            <a:off x="660401" y="3126087"/>
            <a:ext cx="2573308"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cxnSp>
        <p:nvCxnSpPr>
          <p:cNvPr id="35" name="Stat-Bar"/>
          <p:cNvCxnSpPr/>
          <p:nvPr/>
        </p:nvCxnSpPr>
        <p:spPr>
          <a:xfrm flipH="1">
            <a:off x="3329227" y="2857189"/>
            <a:ext cx="273376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at-Hash"/>
          <p:cNvCxnSpPr/>
          <p:nvPr/>
        </p:nvCxnSpPr>
        <p:spPr>
          <a:xfrm rot="5400000">
            <a:off x="4681974" y="2929044"/>
            <a:ext cx="16546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at-Bar"/>
          <p:cNvCxnSpPr/>
          <p:nvPr/>
        </p:nvCxnSpPr>
        <p:spPr>
          <a:xfrm flipH="1">
            <a:off x="665877" y="2851972"/>
            <a:ext cx="2695135"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at-Hash"/>
          <p:cNvCxnSpPr/>
          <p:nvPr/>
        </p:nvCxnSpPr>
        <p:spPr>
          <a:xfrm rot="5400000">
            <a:off x="1864324" y="2928526"/>
            <a:ext cx="16546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7" name="MAP - States"/>
          <p:cNvGrpSpPr/>
          <p:nvPr/>
        </p:nvGrpSpPr>
        <p:grpSpPr>
          <a:xfrm>
            <a:off x="6908800" y="781413"/>
            <a:ext cx="4470400" cy="4837976"/>
            <a:chOff x="6054726" y="1828800"/>
            <a:chExt cx="3340100" cy="3614738"/>
          </a:xfrm>
          <a:solidFill>
            <a:schemeClr val="accent1"/>
          </a:solidFill>
        </p:grpSpPr>
        <p:grpSp>
          <p:nvGrpSpPr>
            <p:cNvPr id="38" name="Eastern snippets"/>
            <p:cNvGrpSpPr/>
            <p:nvPr/>
          </p:nvGrpSpPr>
          <p:grpSpPr>
            <a:xfrm>
              <a:off x="8924926" y="2095500"/>
              <a:ext cx="469900" cy="2797176"/>
              <a:chOff x="8924926" y="2095500"/>
              <a:chExt cx="469900" cy="2797176"/>
            </a:xfrm>
            <a:grpFill/>
          </p:grpSpPr>
          <p:sp>
            <p:nvSpPr>
              <p:cNvPr id="56"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7"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8"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9"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0"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1"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39"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0"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1"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2"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3"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4"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5"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6"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7"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8"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9"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0"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1"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2"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3"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4"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5"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62" name="Text Placeholder - Left, Mid"/>
          <p:cNvSpPr>
            <a:spLocks noGrp="1"/>
          </p:cNvSpPr>
          <p:nvPr>
            <p:ph type="body" sz="quarter" idx="12" hasCustomPrompt="1"/>
          </p:nvPr>
        </p:nvSpPr>
        <p:spPr>
          <a:xfrm>
            <a:off x="660400" y="4444034"/>
            <a:ext cx="6705599" cy="1575765"/>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baseline="0">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cxnSp>
        <p:nvCxnSpPr>
          <p:cNvPr id="63" name="RuleLine - Mid" hidden="1">
            <a:extLst>
              <a:ext uri="{FF2B5EF4-FFF2-40B4-BE49-F238E27FC236}">
                <a16:creationId xmlns:a16="http://schemas.microsoft.com/office/drawing/2014/main" id="{289BC673-C4D2-4C45-9885-C516641D0185}"/>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RuleLine - Top" hidden="1">
            <a:extLst>
              <a:ext uri="{FF2B5EF4-FFF2-40B4-BE49-F238E27FC236}">
                <a16:creationId xmlns:a16="http://schemas.microsoft.com/office/drawing/2014/main" id="{DB01CC48-E7D2-414D-A8C5-ADE1779140E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577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MAP - Region 2">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0400" y="457200"/>
            <a:ext cx="5029199" cy="2057400"/>
          </a:xfrm>
        </p:spPr>
        <p:txBody>
          <a:bodyPr anchor="b"/>
          <a:lstStyle/>
          <a:p>
            <a:r>
              <a:rPr lang="en-US"/>
              <a:t>Add Slide Title</a:t>
            </a:r>
          </a:p>
        </p:txBody>
      </p:sp>
      <p:grpSp>
        <p:nvGrpSpPr>
          <p:cNvPr id="57" name="MAP - States"/>
          <p:cNvGrpSpPr/>
          <p:nvPr/>
        </p:nvGrpSpPr>
        <p:grpSpPr>
          <a:xfrm>
            <a:off x="6908800" y="781413"/>
            <a:ext cx="4470400" cy="4837976"/>
            <a:chOff x="6054726" y="1828800"/>
            <a:chExt cx="3340100" cy="3614738"/>
          </a:xfrm>
        </p:grpSpPr>
        <p:grpSp>
          <p:nvGrpSpPr>
            <p:cNvPr id="58" name="Eastern snippets"/>
            <p:cNvGrpSpPr/>
            <p:nvPr/>
          </p:nvGrpSpPr>
          <p:grpSpPr>
            <a:xfrm>
              <a:off x="8924926" y="2095500"/>
              <a:ext cx="469900" cy="2797176"/>
              <a:chOff x="8924926" y="2095500"/>
              <a:chExt cx="469900" cy="2797176"/>
            </a:xfrm>
          </p:grpSpPr>
          <p:sp>
            <p:nvSpPr>
              <p:cNvPr id="76"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7"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8"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9"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80"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81"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59"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0"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1"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2"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3"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4"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5"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6"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7"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8"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9"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0"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1"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2"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3"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4"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5"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42" name="Text Placeholder - Left, Mid"/>
          <p:cNvSpPr>
            <a:spLocks noGrp="1"/>
          </p:cNvSpPr>
          <p:nvPr>
            <p:ph type="body" sz="quarter" idx="12" hasCustomPrompt="1"/>
          </p:nvPr>
        </p:nvSpPr>
        <p:spPr>
          <a:xfrm>
            <a:off x="660400" y="4444034"/>
            <a:ext cx="6705599" cy="1575765"/>
          </a:xfrm>
        </p:spPr>
        <p:txBody>
          <a:bodyPr numCol="2" spcCol="274320"/>
          <a:lstStyle>
            <a:lvl1pPr>
              <a:lnSpc>
                <a:spcPct val="100000"/>
              </a:lnSpc>
              <a:spcBef>
                <a:spcPts val="0"/>
              </a:spcBef>
              <a:spcAft>
                <a:spcPts val="1000"/>
              </a:spcAft>
              <a:defRPr sz="1400" baseline="0">
                <a:solidFill>
                  <a:schemeClr val="tx1"/>
                </a:solidFill>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600" baseline="0">
                <a:solidFill>
                  <a:schemeClr val="accent5"/>
                </a:solidFill>
              </a:defRPr>
            </a:lvl3pPr>
            <a:lvl4pPr marL="166688" indent="-166688">
              <a:lnSpc>
                <a:spcPct val="100000"/>
              </a:lnSpc>
              <a:spcAft>
                <a:spcPts val="600"/>
              </a:spcAft>
              <a:buFont typeface="Arial" panose="020B0604020202020204" pitchFamily="34" charset="0"/>
              <a:buChar char="•"/>
              <a:defRPr sz="16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41" name="Text Placeholder - Stat 2"/>
          <p:cNvSpPr>
            <a:spLocks noGrp="1"/>
          </p:cNvSpPr>
          <p:nvPr>
            <p:ph type="body" sz="quarter" idx="37" hasCustomPrompt="1"/>
          </p:nvPr>
        </p:nvSpPr>
        <p:spPr>
          <a:xfrm>
            <a:off x="3478051" y="3126087"/>
            <a:ext cx="2573308" cy="1214163"/>
          </a:xfrm>
        </p:spPr>
        <p:txBody>
          <a:bodyPr anchor="t"/>
          <a:lstStyle>
            <a:lvl1pPr algn="ctr">
              <a:spcBef>
                <a:spcPts val="679"/>
              </a:spcBef>
              <a:spcAft>
                <a:spcPts val="0"/>
              </a:spcAft>
              <a:defRPr sz="4000" spc="57" baseline="0">
                <a:solidFill>
                  <a:schemeClr val="accent1"/>
                </a:solidFill>
              </a:defRPr>
            </a:lvl1pPr>
            <a:lvl2pPr algn="ctr">
              <a:lnSpc>
                <a:spcPct val="100000"/>
              </a:lnSpc>
              <a:spcBef>
                <a:spcPts val="227"/>
              </a:spcBef>
              <a:defRPr sz="1600" b="0" i="0" cap="none" baseline="0">
                <a:solidFill>
                  <a:schemeClr val="accent5"/>
                </a:solidFill>
              </a:defRPr>
            </a:lvl2pPr>
          </a:lstStyle>
          <a:p>
            <a:pPr lvl="0"/>
            <a:r>
              <a:rPr lang="en-US"/>
              <a:t>#tk</a:t>
            </a:r>
          </a:p>
          <a:p>
            <a:pPr lvl="1"/>
            <a:r>
              <a:rPr lang="en-US"/>
              <a:t>description</a:t>
            </a:r>
          </a:p>
        </p:txBody>
      </p:sp>
      <p:sp>
        <p:nvSpPr>
          <p:cNvPr id="50" name="Text Placeholder - Stat 1"/>
          <p:cNvSpPr>
            <a:spLocks noGrp="1"/>
          </p:cNvSpPr>
          <p:nvPr>
            <p:ph type="body" sz="quarter" idx="28" hasCustomPrompt="1"/>
          </p:nvPr>
        </p:nvSpPr>
        <p:spPr>
          <a:xfrm>
            <a:off x="660401" y="3126087"/>
            <a:ext cx="2573308" cy="1214163"/>
          </a:xfrm>
        </p:spPr>
        <p:txBody>
          <a:bodyPr anchor="t"/>
          <a:lstStyle>
            <a:lvl1pPr algn="ctr">
              <a:spcBef>
                <a:spcPts val="679"/>
              </a:spcBef>
              <a:spcAft>
                <a:spcPts val="0"/>
              </a:spcAft>
              <a:defRPr sz="4000" spc="57" baseline="0">
                <a:solidFill>
                  <a:schemeClr val="accent1"/>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cxnSp>
        <p:nvCxnSpPr>
          <p:cNvPr id="54" name="Stat-Bar"/>
          <p:cNvCxnSpPr/>
          <p:nvPr/>
        </p:nvCxnSpPr>
        <p:spPr>
          <a:xfrm flipH="1">
            <a:off x="3329227" y="2850073"/>
            <a:ext cx="273376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Stat-Hash"/>
          <p:cNvCxnSpPr/>
          <p:nvPr/>
        </p:nvCxnSpPr>
        <p:spPr>
          <a:xfrm rot="5400000">
            <a:off x="4681974" y="2920252"/>
            <a:ext cx="16546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Stat-Bar"/>
          <p:cNvCxnSpPr/>
          <p:nvPr/>
        </p:nvCxnSpPr>
        <p:spPr>
          <a:xfrm flipH="1">
            <a:off x="665877" y="2843951"/>
            <a:ext cx="2695135"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3" name="Stat-Hash"/>
          <p:cNvCxnSpPr/>
          <p:nvPr/>
        </p:nvCxnSpPr>
        <p:spPr>
          <a:xfrm rot="5400000">
            <a:off x="1864324" y="2928526"/>
            <a:ext cx="16546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cxnSp>
        <p:nvCxnSpPr>
          <p:cNvPr id="39" name="RuleLine - Mid" hidden="1">
            <a:extLst>
              <a:ext uri="{FF2B5EF4-FFF2-40B4-BE49-F238E27FC236}">
                <a16:creationId xmlns:a16="http://schemas.microsoft.com/office/drawing/2014/main" id="{F4E3BFC1-F5FC-4182-8CC9-7F8FE44A905D}"/>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RuleLine - Top" hidden="1">
            <a:extLst>
              <a:ext uri="{FF2B5EF4-FFF2-40B4-BE49-F238E27FC236}">
                <a16:creationId xmlns:a16="http://schemas.microsoft.com/office/drawing/2014/main" id="{F44A1BFB-4057-4766-ACAE-888646DAD5B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08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MAP- Region 3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6184166" cy="1600200"/>
          </a:xfrm>
        </p:spPr>
        <p:txBody>
          <a:bodyPr anchor="b"/>
          <a:lstStyle>
            <a:lvl1pPr>
              <a:defRPr>
                <a:solidFill>
                  <a:schemeClr val="bg2"/>
                </a:solidFill>
              </a:defRPr>
            </a:lvl1pPr>
          </a:lstStyle>
          <a:p>
            <a:r>
              <a:rPr lang="en-US"/>
              <a:t>Add Slide Title</a:t>
            </a:r>
          </a:p>
        </p:txBody>
      </p:sp>
      <p:sp>
        <p:nvSpPr>
          <p:cNvPr id="13" name="Text Placeholder - Stat 3"/>
          <p:cNvSpPr>
            <a:spLocks noGrp="1"/>
          </p:cNvSpPr>
          <p:nvPr>
            <p:ph type="body" sz="quarter" idx="30" hasCustomPrompt="1"/>
          </p:nvPr>
        </p:nvSpPr>
        <p:spPr>
          <a:xfrm>
            <a:off x="4987618" y="3077600"/>
            <a:ext cx="1889310"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14" name="Text Placeholder - Stat 2"/>
          <p:cNvSpPr>
            <a:spLocks noGrp="1"/>
          </p:cNvSpPr>
          <p:nvPr>
            <p:ph type="body" sz="quarter" idx="29" hasCustomPrompt="1"/>
          </p:nvPr>
        </p:nvSpPr>
        <p:spPr>
          <a:xfrm>
            <a:off x="2825394" y="3077600"/>
            <a:ext cx="1889310"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16" name="Text Placeholder - Stat 1"/>
          <p:cNvSpPr>
            <a:spLocks noGrp="1"/>
          </p:cNvSpPr>
          <p:nvPr>
            <p:ph type="body" sz="quarter" idx="35" hasCustomPrompt="1"/>
          </p:nvPr>
        </p:nvSpPr>
        <p:spPr>
          <a:xfrm>
            <a:off x="663171" y="3052732"/>
            <a:ext cx="1889310"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#tk</a:t>
            </a:r>
          </a:p>
          <a:p>
            <a:pPr lvl="1"/>
            <a:r>
              <a:rPr lang="en-US"/>
              <a:t>description</a:t>
            </a:r>
          </a:p>
        </p:txBody>
      </p:sp>
      <p:cxnSp>
        <p:nvCxnSpPr>
          <p:cNvPr id="25" name="Stat-Bar"/>
          <p:cNvCxnSpPr/>
          <p:nvPr/>
        </p:nvCxnSpPr>
        <p:spPr>
          <a:xfrm flipH="1">
            <a:off x="4793163" y="2856084"/>
            <a:ext cx="224459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at-Hash"/>
          <p:cNvCxnSpPr>
            <a:endCxn id="13" idx="0"/>
          </p:cNvCxnSpPr>
          <p:nvPr/>
        </p:nvCxnSpPr>
        <p:spPr>
          <a:xfrm flipH="1">
            <a:off x="5932273"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at-Bar"/>
          <p:cNvCxnSpPr/>
          <p:nvPr/>
        </p:nvCxnSpPr>
        <p:spPr>
          <a:xfrm rot="5400000">
            <a:off x="3838824" y="1890797"/>
            <a:ext cx="0" cy="193057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at-Hash"/>
          <p:cNvCxnSpPr>
            <a:endCxn id="14" idx="0"/>
          </p:cNvCxnSpPr>
          <p:nvPr/>
        </p:nvCxnSpPr>
        <p:spPr>
          <a:xfrm flipH="1">
            <a:off x="3770049"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at-Bar"/>
          <p:cNvCxnSpPr/>
          <p:nvPr/>
        </p:nvCxnSpPr>
        <p:spPr>
          <a:xfrm flipH="1">
            <a:off x="665630" y="2856053"/>
            <a:ext cx="221288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Stat-Hash"/>
          <p:cNvCxnSpPr>
            <a:endCxn id="16" idx="0"/>
          </p:cNvCxnSpPr>
          <p:nvPr/>
        </p:nvCxnSpPr>
        <p:spPr>
          <a:xfrm flipH="1">
            <a:off x="1607826" y="2849531"/>
            <a:ext cx="1" cy="20320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9" name="MAP - States"/>
          <p:cNvGrpSpPr/>
          <p:nvPr/>
        </p:nvGrpSpPr>
        <p:grpSpPr>
          <a:xfrm>
            <a:off x="6908800" y="781413"/>
            <a:ext cx="4470400" cy="4837976"/>
            <a:chOff x="6054726" y="1828800"/>
            <a:chExt cx="3340100" cy="3614738"/>
          </a:xfrm>
          <a:solidFill>
            <a:schemeClr val="accent1"/>
          </a:solidFill>
        </p:grpSpPr>
        <p:grpSp>
          <p:nvGrpSpPr>
            <p:cNvPr id="30" name="Eastern snippets"/>
            <p:cNvGrpSpPr/>
            <p:nvPr/>
          </p:nvGrpSpPr>
          <p:grpSpPr>
            <a:xfrm>
              <a:off x="8924926" y="2095500"/>
              <a:ext cx="469900" cy="2797176"/>
              <a:chOff x="8924926" y="2095500"/>
              <a:chExt cx="469900" cy="2797176"/>
            </a:xfrm>
            <a:grpFill/>
          </p:grpSpPr>
          <p:sp>
            <p:nvSpPr>
              <p:cNvPr id="48"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9"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0"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1"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2"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3"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31"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2"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3"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4"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5"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6"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7"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8"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39"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0"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1"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2"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3"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4"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5"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6"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7"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54" name="Text Placeholder - Left, Mid"/>
          <p:cNvSpPr>
            <a:spLocks noGrp="1"/>
          </p:cNvSpPr>
          <p:nvPr>
            <p:ph type="body" sz="quarter" idx="12" hasCustomPrompt="1"/>
          </p:nvPr>
        </p:nvSpPr>
        <p:spPr>
          <a:xfrm>
            <a:off x="660400" y="4444034"/>
            <a:ext cx="6705599" cy="1575765"/>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55" name="RuleLine - Mid" hidden="1">
            <a:extLst>
              <a:ext uri="{FF2B5EF4-FFF2-40B4-BE49-F238E27FC236}">
                <a16:creationId xmlns:a16="http://schemas.microsoft.com/office/drawing/2014/main" id="{3475928A-F0BB-40CA-A22A-FA24CD12A22E}"/>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RuleLine - Top" hidden="1">
            <a:extLst>
              <a:ext uri="{FF2B5EF4-FFF2-40B4-BE49-F238E27FC236}">
                <a16:creationId xmlns:a16="http://schemas.microsoft.com/office/drawing/2014/main" id="{995B9EC7-0C48-47D4-8D50-7E1DD645436C}"/>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Stat-Hash">
            <a:extLst>
              <a:ext uri="{FF2B5EF4-FFF2-40B4-BE49-F238E27FC236}">
                <a16:creationId xmlns:a16="http://schemas.microsoft.com/office/drawing/2014/main" id="{F975F4D0-7886-4257-9C60-230C54BCEB4B}"/>
              </a:ext>
            </a:extLst>
          </p:cNvPr>
          <p:cNvCxnSpPr>
            <a:endCxn id="14" idx="0"/>
          </p:cNvCxnSpPr>
          <p:nvPr userDrawn="1"/>
        </p:nvCxnSpPr>
        <p:spPr>
          <a:xfrm flipH="1">
            <a:off x="3770049"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at-Hash">
            <a:extLst>
              <a:ext uri="{FF2B5EF4-FFF2-40B4-BE49-F238E27FC236}">
                <a16:creationId xmlns:a16="http://schemas.microsoft.com/office/drawing/2014/main" id="{67034A9B-7B6A-45C1-8860-BF2C0BB3FA77}"/>
              </a:ext>
            </a:extLst>
          </p:cNvPr>
          <p:cNvCxnSpPr>
            <a:endCxn id="16" idx="0"/>
          </p:cNvCxnSpPr>
          <p:nvPr userDrawn="1"/>
        </p:nvCxnSpPr>
        <p:spPr>
          <a:xfrm flipH="1">
            <a:off x="1607826" y="2849531"/>
            <a:ext cx="1" cy="20320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6" name="Text Placeholder - Left, Mid">
            <a:extLst>
              <a:ext uri="{FF2B5EF4-FFF2-40B4-BE49-F238E27FC236}">
                <a16:creationId xmlns:a16="http://schemas.microsoft.com/office/drawing/2014/main" id="{73E9E5A1-87FC-45A7-B73C-98D1A2455CA3}"/>
              </a:ext>
            </a:extLst>
          </p:cNvPr>
          <p:cNvSpPr>
            <a:spLocks noGrp="1"/>
          </p:cNvSpPr>
          <p:nvPr>
            <p:ph type="body" sz="quarter" idx="12" hasCustomPrompt="1"/>
          </p:nvPr>
        </p:nvSpPr>
        <p:spPr>
          <a:xfrm>
            <a:off x="660400" y="4444034"/>
            <a:ext cx="6705599" cy="1575765"/>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Tree>
    <p:extLst>
      <p:ext uri="{BB962C8B-B14F-4D97-AF65-F5344CB8AC3E}">
        <p14:creationId xmlns:p14="http://schemas.microsoft.com/office/powerpoint/2010/main" val="394702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MAP - Region 3">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457200"/>
            <a:ext cx="5022335" cy="2057400"/>
          </a:xfrm>
        </p:spPr>
        <p:txBody>
          <a:bodyPr anchor="b"/>
          <a:lstStyle/>
          <a:p>
            <a:r>
              <a:rPr lang="en-US"/>
              <a:t>Add Slide Title</a:t>
            </a:r>
          </a:p>
        </p:txBody>
      </p:sp>
      <p:grpSp>
        <p:nvGrpSpPr>
          <p:cNvPr id="21" name="MAP - States"/>
          <p:cNvGrpSpPr/>
          <p:nvPr/>
        </p:nvGrpSpPr>
        <p:grpSpPr>
          <a:xfrm>
            <a:off x="6908800" y="781413"/>
            <a:ext cx="4470400" cy="4837976"/>
            <a:chOff x="6054726" y="1828800"/>
            <a:chExt cx="3340100" cy="3614738"/>
          </a:xfrm>
        </p:grpSpPr>
        <p:grpSp>
          <p:nvGrpSpPr>
            <p:cNvPr id="22" name="Eastern snippets"/>
            <p:cNvGrpSpPr/>
            <p:nvPr/>
          </p:nvGrpSpPr>
          <p:grpSpPr>
            <a:xfrm>
              <a:off x="8924926" y="2095500"/>
              <a:ext cx="469900" cy="2797176"/>
              <a:chOff x="8924926" y="2095500"/>
              <a:chExt cx="469900" cy="2797176"/>
            </a:xfrm>
          </p:grpSpPr>
          <p:sp>
            <p:nvSpPr>
              <p:cNvPr id="53"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4"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5"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6"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7"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8"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23"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24"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25"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26"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0"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1"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2"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3"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4"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5"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6"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7"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8"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9"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0"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1"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2"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59" name="Text Placeholder - Left, Mid"/>
          <p:cNvSpPr>
            <a:spLocks noGrp="1"/>
          </p:cNvSpPr>
          <p:nvPr>
            <p:ph type="body" sz="quarter" idx="12" hasCustomPrompt="1"/>
          </p:nvPr>
        </p:nvSpPr>
        <p:spPr>
          <a:xfrm>
            <a:off x="667265" y="4444034"/>
            <a:ext cx="6698735" cy="1575765"/>
          </a:xfrm>
        </p:spPr>
        <p:txBody>
          <a:bodyPr numCol="2" spcCol="274320"/>
          <a:lstStyle>
            <a:lvl1pPr>
              <a:lnSpc>
                <a:spcPct val="100000"/>
              </a:lnSpc>
              <a:spcBef>
                <a:spcPts val="0"/>
              </a:spcBef>
              <a:spcAft>
                <a:spcPts val="1000"/>
              </a:spcAft>
              <a:defRPr sz="1400" baseline="0">
                <a:solidFill>
                  <a:schemeClr val="tx1"/>
                </a:solidFill>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600" baseline="0">
                <a:solidFill>
                  <a:schemeClr val="accent5"/>
                </a:solidFill>
              </a:defRPr>
            </a:lvl3pPr>
            <a:lvl4pPr marL="166688" indent="-166688">
              <a:lnSpc>
                <a:spcPct val="100000"/>
              </a:lnSpc>
              <a:spcAft>
                <a:spcPts val="600"/>
              </a:spcAft>
              <a:buFont typeface="Arial" panose="020B0604020202020204" pitchFamily="34" charset="0"/>
              <a:buChar char="•"/>
              <a:defRPr sz="16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61" name="Text Placeholder - Stat 3"/>
          <p:cNvSpPr>
            <a:spLocks noGrp="1"/>
          </p:cNvSpPr>
          <p:nvPr>
            <p:ph type="body" sz="quarter" idx="30" hasCustomPrompt="1"/>
          </p:nvPr>
        </p:nvSpPr>
        <p:spPr>
          <a:xfrm>
            <a:off x="4987618" y="3077600"/>
            <a:ext cx="1889310"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#tk</a:t>
            </a:r>
          </a:p>
          <a:p>
            <a:pPr lvl="1"/>
            <a:r>
              <a:rPr lang="en-US"/>
              <a:t>description</a:t>
            </a:r>
          </a:p>
        </p:txBody>
      </p:sp>
      <p:sp>
        <p:nvSpPr>
          <p:cNvPr id="62" name="Text Placeholder - Stat 2"/>
          <p:cNvSpPr>
            <a:spLocks noGrp="1"/>
          </p:cNvSpPr>
          <p:nvPr>
            <p:ph type="body" sz="quarter" idx="29" hasCustomPrompt="1"/>
          </p:nvPr>
        </p:nvSpPr>
        <p:spPr>
          <a:xfrm>
            <a:off x="2825394" y="3077600"/>
            <a:ext cx="1889310"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63" name="Text Placeholder - Stat 1"/>
          <p:cNvSpPr>
            <a:spLocks noGrp="1"/>
          </p:cNvSpPr>
          <p:nvPr>
            <p:ph type="body" sz="quarter" idx="35" hasCustomPrompt="1"/>
          </p:nvPr>
        </p:nvSpPr>
        <p:spPr>
          <a:xfrm>
            <a:off x="663171" y="3052732"/>
            <a:ext cx="1889310"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cxnSp>
        <p:nvCxnSpPr>
          <p:cNvPr id="64" name="Stat-Bar"/>
          <p:cNvCxnSpPr/>
          <p:nvPr/>
        </p:nvCxnSpPr>
        <p:spPr>
          <a:xfrm flipH="1">
            <a:off x="4793163" y="2856068"/>
            <a:ext cx="224459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Stat-Hash"/>
          <p:cNvCxnSpPr>
            <a:endCxn id="61" idx="0"/>
          </p:cNvCxnSpPr>
          <p:nvPr/>
        </p:nvCxnSpPr>
        <p:spPr>
          <a:xfrm flipH="1">
            <a:off x="5932273"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Stat-Bar"/>
          <p:cNvCxnSpPr/>
          <p:nvPr/>
        </p:nvCxnSpPr>
        <p:spPr>
          <a:xfrm rot="5400000">
            <a:off x="3838824" y="1890783"/>
            <a:ext cx="0" cy="193057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Stat-Hash"/>
          <p:cNvCxnSpPr>
            <a:endCxn id="62" idx="0"/>
          </p:cNvCxnSpPr>
          <p:nvPr/>
        </p:nvCxnSpPr>
        <p:spPr>
          <a:xfrm flipH="1">
            <a:off x="3770049" y="2849561"/>
            <a:ext cx="1" cy="2280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at-Bar"/>
          <p:cNvCxnSpPr/>
          <p:nvPr/>
        </p:nvCxnSpPr>
        <p:spPr>
          <a:xfrm flipH="1">
            <a:off x="665630" y="2856068"/>
            <a:ext cx="221288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9" name="Stat-Hash"/>
          <p:cNvCxnSpPr>
            <a:endCxn id="63" idx="0"/>
          </p:cNvCxnSpPr>
          <p:nvPr/>
        </p:nvCxnSpPr>
        <p:spPr>
          <a:xfrm flipH="1">
            <a:off x="1607826" y="2849531"/>
            <a:ext cx="1" cy="20320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60" name="RuleLine - Mid" hidden="1">
            <a:extLst>
              <a:ext uri="{FF2B5EF4-FFF2-40B4-BE49-F238E27FC236}">
                <a16:creationId xmlns:a16="http://schemas.microsoft.com/office/drawing/2014/main" id="{5A297EE7-DC5A-479E-B8C1-F375D6D1BAE6}"/>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RuleLine - Top" hidden="1">
            <a:extLst>
              <a:ext uri="{FF2B5EF4-FFF2-40B4-BE49-F238E27FC236}">
                <a16:creationId xmlns:a16="http://schemas.microsoft.com/office/drawing/2014/main" id="{A1C66209-2670-4B33-B831-006CD70C6E33}"/>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68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MAP- Region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0400" y="457200"/>
            <a:ext cx="5029200" cy="2057400"/>
          </a:xfrm>
        </p:spPr>
        <p:txBody>
          <a:bodyPr anchor="b"/>
          <a:lstStyle>
            <a:lvl1pPr>
              <a:defRPr>
                <a:solidFill>
                  <a:schemeClr val="bg2"/>
                </a:solidFill>
              </a:defRPr>
            </a:lvl1pPr>
          </a:lstStyle>
          <a:p>
            <a:r>
              <a:rPr lang="en-US"/>
              <a:t>Add Slide Title</a:t>
            </a:r>
          </a:p>
        </p:txBody>
      </p:sp>
      <p:grpSp>
        <p:nvGrpSpPr>
          <p:cNvPr id="37" name="MAP - States"/>
          <p:cNvGrpSpPr/>
          <p:nvPr/>
        </p:nvGrpSpPr>
        <p:grpSpPr>
          <a:xfrm>
            <a:off x="6908800" y="781413"/>
            <a:ext cx="4470400" cy="4837976"/>
            <a:chOff x="6054726" y="1828800"/>
            <a:chExt cx="3340100" cy="3614738"/>
          </a:xfrm>
          <a:solidFill>
            <a:schemeClr val="accent1"/>
          </a:solidFill>
        </p:grpSpPr>
        <p:grpSp>
          <p:nvGrpSpPr>
            <p:cNvPr id="38" name="Eastern snippets"/>
            <p:cNvGrpSpPr/>
            <p:nvPr/>
          </p:nvGrpSpPr>
          <p:grpSpPr>
            <a:xfrm>
              <a:off x="8924926" y="2095500"/>
              <a:ext cx="469900" cy="2797176"/>
              <a:chOff x="8924926" y="2095500"/>
              <a:chExt cx="469900" cy="2797176"/>
            </a:xfrm>
            <a:grpFill/>
          </p:grpSpPr>
          <p:sp>
            <p:nvSpPr>
              <p:cNvPr id="56"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7"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8"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9"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0"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1"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39"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0"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1"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2"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3"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4"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5"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6"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7"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8"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49"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0"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1"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2"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3"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4"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55"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grp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64" name="Text Placeholder - Left, Mid"/>
          <p:cNvSpPr>
            <a:spLocks noGrp="1"/>
          </p:cNvSpPr>
          <p:nvPr>
            <p:ph type="body" sz="quarter" idx="12" hasCustomPrompt="1"/>
          </p:nvPr>
        </p:nvSpPr>
        <p:spPr>
          <a:xfrm>
            <a:off x="660400" y="3200400"/>
            <a:ext cx="5029199" cy="2819399"/>
          </a:xfrm>
        </p:spPr>
        <p:txBody>
          <a:bodyPr/>
          <a:lstStyle>
            <a:lvl1pPr>
              <a:lnSpc>
                <a:spcPct val="100000"/>
              </a:lnSpc>
              <a:spcBef>
                <a:spcPts val="0"/>
              </a:spcBef>
              <a:spcAft>
                <a:spcPts val="1000"/>
              </a:spcAft>
              <a:defRPr sz="1800" baseline="0">
                <a:solidFill>
                  <a:schemeClr val="bg2"/>
                </a:solidFill>
                <a:latin typeface="+mn-lt"/>
              </a:defRPr>
            </a:lvl1pPr>
            <a:lvl2pPr>
              <a:defRPr>
                <a:solidFill>
                  <a:schemeClr val="bg2"/>
                </a:solidFill>
              </a:defRPr>
            </a:lvl2pPr>
            <a:lvl3pPr>
              <a:defRPr>
                <a:solidFill>
                  <a:schemeClr val="bg1"/>
                </a:solidFill>
              </a:defRPr>
            </a:lvl3pPr>
            <a:lvl4pPr>
              <a:buClr>
                <a:schemeClr val="accent3"/>
              </a:buClr>
              <a:defRPr>
                <a:solidFill>
                  <a:schemeClr val="bg1"/>
                </a:solidFill>
              </a:defRPr>
            </a:lvl4pPr>
            <a:lvl5pPr>
              <a:buClr>
                <a:schemeClr val="accent3"/>
              </a:buClr>
              <a:defRPr>
                <a:solidFill>
                  <a:schemeClr val="bg1"/>
                </a:solidFill>
              </a:defRPr>
            </a:lvl5pPr>
            <a:lvl6pPr marL="690563" indent="-233363">
              <a:buClr>
                <a:schemeClr val="accent3"/>
              </a:buCl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2" name="Footer Placeholder 1"/>
          <p:cNvSpPr>
            <a:spLocks noGrp="1"/>
          </p:cNvSpPr>
          <p:nvPr>
            <p:ph type="ftr" sz="quarter" idx="13"/>
          </p:nvPr>
        </p:nvSpPr>
        <p:spPr/>
        <p:txBody>
          <a:bodyPr/>
          <a:lstStyle/>
          <a:p>
            <a:r>
              <a:rPr lang="en-US"/>
              <a:t>EWU August Steering Committee Meeting</a:t>
            </a:r>
          </a:p>
        </p:txBody>
      </p:sp>
      <p:sp>
        <p:nvSpPr>
          <p:cNvPr id="3" name="Slide Number Placeholder 2"/>
          <p:cNvSpPr>
            <a:spLocks noGrp="1"/>
          </p:cNvSpPr>
          <p:nvPr>
            <p:ph type="sldNum" sz="quarter" idx="14"/>
          </p:nvPr>
        </p:nvSpPr>
        <p:spPr/>
        <p:txBody>
          <a:bodyPr/>
          <a:lstStyle/>
          <a:p>
            <a:fld id="{D80659BF-CB79-4A8E-8A5E-9707540CF6F7}" type="slidenum">
              <a:rPr lang="en-US" smtClean="0"/>
              <a:pPr/>
              <a:t>‹#›</a:t>
            </a:fld>
            <a:endParaRPr lang="en-US"/>
          </a:p>
        </p:txBody>
      </p:sp>
      <p:cxnSp>
        <p:nvCxnSpPr>
          <p:cNvPr id="34" name="RuleLine - Mid" hidden="1">
            <a:extLst>
              <a:ext uri="{FF2B5EF4-FFF2-40B4-BE49-F238E27FC236}">
                <a16:creationId xmlns:a16="http://schemas.microsoft.com/office/drawing/2014/main" id="{35A07714-A303-4D0C-8723-52E9D301772A}"/>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RuleLine - Top" hidden="1">
            <a:extLst>
              <a:ext uri="{FF2B5EF4-FFF2-40B4-BE49-F238E27FC236}">
                <a16:creationId xmlns:a16="http://schemas.microsoft.com/office/drawing/2014/main" id="{1C8B1E8A-F8FE-4CCC-A79C-33F47FCFDF0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1696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MAP - Region">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57" name="MAP - States"/>
          <p:cNvGrpSpPr/>
          <p:nvPr/>
        </p:nvGrpSpPr>
        <p:grpSpPr>
          <a:xfrm>
            <a:off x="6908800" y="781413"/>
            <a:ext cx="4470400" cy="4837976"/>
            <a:chOff x="6054726" y="1828800"/>
            <a:chExt cx="3340100" cy="3614738"/>
          </a:xfrm>
        </p:grpSpPr>
        <p:grpSp>
          <p:nvGrpSpPr>
            <p:cNvPr id="58" name="Eastern snippets"/>
            <p:cNvGrpSpPr/>
            <p:nvPr/>
          </p:nvGrpSpPr>
          <p:grpSpPr>
            <a:xfrm>
              <a:off x="8924926" y="2095500"/>
              <a:ext cx="469900" cy="2797176"/>
              <a:chOff x="8924926" y="2095500"/>
              <a:chExt cx="469900" cy="2797176"/>
            </a:xfrm>
          </p:grpSpPr>
          <p:sp>
            <p:nvSpPr>
              <p:cNvPr id="76" name="Louisiana" title="Louisiana"/>
              <p:cNvSpPr>
                <a:spLocks/>
              </p:cNvSpPr>
              <p:nvPr/>
            </p:nvSpPr>
            <p:spPr bwMode="auto">
              <a:xfrm>
                <a:off x="9297988" y="4421188"/>
                <a:ext cx="96838" cy="471488"/>
              </a:xfrm>
              <a:custGeom>
                <a:avLst/>
                <a:gdLst>
                  <a:gd name="T0" fmla="*/ 103 w 103"/>
                  <a:gd name="T1" fmla="*/ 0 h 495"/>
                  <a:gd name="T2" fmla="*/ 103 w 103"/>
                  <a:gd name="T3" fmla="*/ 0 h 495"/>
                  <a:gd name="T4" fmla="*/ 0 w 103"/>
                  <a:gd name="T5" fmla="*/ 6 h 495"/>
                  <a:gd name="T6" fmla="*/ 5 w 103"/>
                  <a:gd name="T7" fmla="*/ 156 h 495"/>
                  <a:gd name="T8" fmla="*/ 31 w 103"/>
                  <a:gd name="T9" fmla="*/ 186 h 495"/>
                  <a:gd name="T10" fmla="*/ 35 w 103"/>
                  <a:gd name="T11" fmla="*/ 198 h 495"/>
                  <a:gd name="T12" fmla="*/ 33 w 103"/>
                  <a:gd name="T13" fmla="*/ 215 h 495"/>
                  <a:gd name="T14" fmla="*/ 48 w 103"/>
                  <a:gd name="T15" fmla="*/ 226 h 495"/>
                  <a:gd name="T16" fmla="*/ 45 w 103"/>
                  <a:gd name="T17" fmla="*/ 232 h 495"/>
                  <a:gd name="T18" fmla="*/ 58 w 103"/>
                  <a:gd name="T19" fmla="*/ 247 h 495"/>
                  <a:gd name="T20" fmla="*/ 54 w 103"/>
                  <a:gd name="T21" fmla="*/ 255 h 495"/>
                  <a:gd name="T22" fmla="*/ 65 w 103"/>
                  <a:gd name="T23" fmla="*/ 273 h 495"/>
                  <a:gd name="T24" fmla="*/ 69 w 103"/>
                  <a:gd name="T25" fmla="*/ 273 h 495"/>
                  <a:gd name="T26" fmla="*/ 69 w 103"/>
                  <a:gd name="T27" fmla="*/ 274 h 495"/>
                  <a:gd name="T28" fmla="*/ 73 w 103"/>
                  <a:gd name="T29" fmla="*/ 275 h 495"/>
                  <a:gd name="T30" fmla="*/ 71 w 103"/>
                  <a:gd name="T31" fmla="*/ 288 h 495"/>
                  <a:gd name="T32" fmla="*/ 77 w 103"/>
                  <a:gd name="T33" fmla="*/ 297 h 495"/>
                  <a:gd name="T34" fmla="*/ 69 w 103"/>
                  <a:gd name="T35" fmla="*/ 302 h 495"/>
                  <a:gd name="T36" fmla="*/ 75 w 103"/>
                  <a:gd name="T37" fmla="*/ 311 h 495"/>
                  <a:gd name="T38" fmla="*/ 70 w 103"/>
                  <a:gd name="T39" fmla="*/ 318 h 495"/>
                  <a:gd name="T40" fmla="*/ 71 w 103"/>
                  <a:gd name="T41" fmla="*/ 329 h 495"/>
                  <a:gd name="T42" fmla="*/ 51 w 103"/>
                  <a:gd name="T43" fmla="*/ 370 h 495"/>
                  <a:gd name="T44" fmla="*/ 56 w 103"/>
                  <a:gd name="T45" fmla="*/ 384 h 495"/>
                  <a:gd name="T46" fmla="*/ 49 w 103"/>
                  <a:gd name="T47" fmla="*/ 400 h 495"/>
                  <a:gd name="T48" fmla="*/ 55 w 103"/>
                  <a:gd name="T49" fmla="*/ 409 h 495"/>
                  <a:gd name="T50" fmla="*/ 58 w 103"/>
                  <a:gd name="T51" fmla="*/ 430 h 495"/>
                  <a:gd name="T52" fmla="*/ 55 w 103"/>
                  <a:gd name="T53" fmla="*/ 442 h 495"/>
                  <a:gd name="T54" fmla="*/ 46 w 103"/>
                  <a:gd name="T55" fmla="*/ 452 h 495"/>
                  <a:gd name="T56" fmla="*/ 40 w 103"/>
                  <a:gd name="T57" fmla="*/ 469 h 495"/>
                  <a:gd name="T58" fmla="*/ 28 w 103"/>
                  <a:gd name="T59" fmla="*/ 481 h 495"/>
                  <a:gd name="T60" fmla="*/ 40 w 103"/>
                  <a:gd name="T61" fmla="*/ 495 h 495"/>
                  <a:gd name="T62" fmla="*/ 103 w 103"/>
                  <a:gd name="T63" fmla="*/ 483 h 495"/>
                  <a:gd name="T64" fmla="*/ 103 w 103"/>
                  <a:gd name="T6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495">
                    <a:moveTo>
                      <a:pt x="103" y="0"/>
                    </a:moveTo>
                    <a:lnTo>
                      <a:pt x="103" y="0"/>
                    </a:lnTo>
                    <a:lnTo>
                      <a:pt x="0" y="6"/>
                    </a:lnTo>
                    <a:lnTo>
                      <a:pt x="5" y="156"/>
                    </a:lnTo>
                    <a:lnTo>
                      <a:pt x="31" y="186"/>
                    </a:lnTo>
                    <a:lnTo>
                      <a:pt x="35" y="198"/>
                    </a:lnTo>
                    <a:lnTo>
                      <a:pt x="33" y="215"/>
                    </a:lnTo>
                    <a:lnTo>
                      <a:pt x="48" y="226"/>
                    </a:lnTo>
                    <a:lnTo>
                      <a:pt x="45" y="232"/>
                    </a:lnTo>
                    <a:lnTo>
                      <a:pt x="58" y="247"/>
                    </a:lnTo>
                    <a:lnTo>
                      <a:pt x="54" y="255"/>
                    </a:lnTo>
                    <a:lnTo>
                      <a:pt x="65" y="273"/>
                    </a:lnTo>
                    <a:lnTo>
                      <a:pt x="69" y="273"/>
                    </a:lnTo>
                    <a:lnTo>
                      <a:pt x="69" y="274"/>
                    </a:lnTo>
                    <a:lnTo>
                      <a:pt x="73" y="275"/>
                    </a:lnTo>
                    <a:lnTo>
                      <a:pt x="71" y="288"/>
                    </a:lnTo>
                    <a:lnTo>
                      <a:pt x="77" y="297"/>
                    </a:lnTo>
                    <a:lnTo>
                      <a:pt x="69" y="302"/>
                    </a:lnTo>
                    <a:lnTo>
                      <a:pt x="75" y="311"/>
                    </a:lnTo>
                    <a:lnTo>
                      <a:pt x="70" y="318"/>
                    </a:lnTo>
                    <a:lnTo>
                      <a:pt x="71" y="329"/>
                    </a:lnTo>
                    <a:lnTo>
                      <a:pt x="51" y="370"/>
                    </a:lnTo>
                    <a:lnTo>
                      <a:pt x="56" y="384"/>
                    </a:lnTo>
                    <a:lnTo>
                      <a:pt x="49" y="400"/>
                    </a:lnTo>
                    <a:lnTo>
                      <a:pt x="55" y="409"/>
                    </a:lnTo>
                    <a:lnTo>
                      <a:pt x="58" y="430"/>
                    </a:lnTo>
                    <a:lnTo>
                      <a:pt x="55" y="442"/>
                    </a:lnTo>
                    <a:lnTo>
                      <a:pt x="46" y="452"/>
                    </a:lnTo>
                    <a:lnTo>
                      <a:pt x="40" y="469"/>
                    </a:lnTo>
                    <a:lnTo>
                      <a:pt x="28" y="481"/>
                    </a:lnTo>
                    <a:lnTo>
                      <a:pt x="40" y="495"/>
                    </a:lnTo>
                    <a:lnTo>
                      <a:pt x="103" y="483"/>
                    </a:lnTo>
                    <a:lnTo>
                      <a:pt x="103"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7" name="Arkansas" title="Arkansas"/>
              <p:cNvSpPr>
                <a:spLocks/>
              </p:cNvSpPr>
              <p:nvPr/>
            </p:nvSpPr>
            <p:spPr bwMode="auto">
              <a:xfrm>
                <a:off x="9218613" y="3919538"/>
                <a:ext cx="176213" cy="506413"/>
              </a:xfrm>
              <a:custGeom>
                <a:avLst/>
                <a:gdLst>
                  <a:gd name="T0" fmla="*/ 186 w 186"/>
                  <a:gd name="T1" fmla="*/ 0 h 531"/>
                  <a:gd name="T2" fmla="*/ 186 w 186"/>
                  <a:gd name="T3" fmla="*/ 0 h 531"/>
                  <a:gd name="T4" fmla="*/ 0 w 186"/>
                  <a:gd name="T5" fmla="*/ 8 h 531"/>
                  <a:gd name="T6" fmla="*/ 28 w 186"/>
                  <a:gd name="T7" fmla="*/ 437 h 531"/>
                  <a:gd name="T8" fmla="*/ 38 w 186"/>
                  <a:gd name="T9" fmla="*/ 449 h 531"/>
                  <a:gd name="T10" fmla="*/ 63 w 186"/>
                  <a:gd name="T11" fmla="*/ 444 h 531"/>
                  <a:gd name="T12" fmla="*/ 80 w 186"/>
                  <a:gd name="T13" fmla="*/ 449 h 531"/>
                  <a:gd name="T14" fmla="*/ 83 w 186"/>
                  <a:gd name="T15" fmla="*/ 531 h 531"/>
                  <a:gd name="T16" fmla="*/ 186 w 186"/>
                  <a:gd name="T17" fmla="*/ 525 h 531"/>
                  <a:gd name="T18" fmla="*/ 186 w 186"/>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531">
                    <a:moveTo>
                      <a:pt x="186" y="0"/>
                    </a:moveTo>
                    <a:lnTo>
                      <a:pt x="186" y="0"/>
                    </a:lnTo>
                    <a:lnTo>
                      <a:pt x="0" y="8"/>
                    </a:lnTo>
                    <a:lnTo>
                      <a:pt x="28" y="437"/>
                    </a:lnTo>
                    <a:lnTo>
                      <a:pt x="38" y="449"/>
                    </a:lnTo>
                    <a:lnTo>
                      <a:pt x="63" y="444"/>
                    </a:lnTo>
                    <a:lnTo>
                      <a:pt x="80" y="449"/>
                    </a:lnTo>
                    <a:lnTo>
                      <a:pt x="83" y="531"/>
                    </a:lnTo>
                    <a:lnTo>
                      <a:pt x="186" y="525"/>
                    </a:lnTo>
                    <a:lnTo>
                      <a:pt x="186"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8" name="Missouri" title="Missouri"/>
              <p:cNvSpPr>
                <a:spLocks/>
              </p:cNvSpPr>
              <p:nvPr/>
            </p:nvSpPr>
            <p:spPr bwMode="auto">
              <a:xfrm>
                <a:off x="9078913" y="3335338"/>
                <a:ext cx="315913" cy="592138"/>
              </a:xfrm>
              <a:custGeom>
                <a:avLst/>
                <a:gdLst>
                  <a:gd name="T0" fmla="*/ 332 w 332"/>
                  <a:gd name="T1" fmla="*/ 0 h 620"/>
                  <a:gd name="T2" fmla="*/ 332 w 332"/>
                  <a:gd name="T3" fmla="*/ 0 h 620"/>
                  <a:gd name="T4" fmla="*/ 0 w 332"/>
                  <a:gd name="T5" fmla="*/ 10 h 620"/>
                  <a:gd name="T6" fmla="*/ 1 w 332"/>
                  <a:gd name="T7" fmla="*/ 20 h 620"/>
                  <a:gd name="T8" fmla="*/ 9 w 332"/>
                  <a:gd name="T9" fmla="*/ 23 h 620"/>
                  <a:gd name="T10" fmla="*/ 13 w 332"/>
                  <a:gd name="T11" fmla="*/ 54 h 620"/>
                  <a:gd name="T12" fmla="*/ 34 w 332"/>
                  <a:gd name="T13" fmla="*/ 64 h 620"/>
                  <a:gd name="T14" fmla="*/ 33 w 332"/>
                  <a:gd name="T15" fmla="*/ 71 h 620"/>
                  <a:gd name="T16" fmla="*/ 42 w 332"/>
                  <a:gd name="T17" fmla="*/ 83 h 620"/>
                  <a:gd name="T18" fmla="*/ 41 w 332"/>
                  <a:gd name="T19" fmla="*/ 95 h 620"/>
                  <a:gd name="T20" fmla="*/ 77 w 332"/>
                  <a:gd name="T21" fmla="*/ 120 h 620"/>
                  <a:gd name="T22" fmla="*/ 95 w 332"/>
                  <a:gd name="T23" fmla="*/ 114 h 620"/>
                  <a:gd name="T24" fmla="*/ 104 w 332"/>
                  <a:gd name="T25" fmla="*/ 137 h 620"/>
                  <a:gd name="T26" fmla="*/ 93 w 332"/>
                  <a:gd name="T27" fmla="*/ 138 h 620"/>
                  <a:gd name="T28" fmla="*/ 77 w 332"/>
                  <a:gd name="T29" fmla="*/ 167 h 620"/>
                  <a:gd name="T30" fmla="*/ 102 w 332"/>
                  <a:gd name="T31" fmla="*/ 191 h 620"/>
                  <a:gd name="T32" fmla="*/ 110 w 332"/>
                  <a:gd name="T33" fmla="*/ 216 h 620"/>
                  <a:gd name="T34" fmla="*/ 136 w 332"/>
                  <a:gd name="T35" fmla="*/ 224 h 620"/>
                  <a:gd name="T36" fmla="*/ 146 w 332"/>
                  <a:gd name="T37" fmla="*/ 620 h 620"/>
                  <a:gd name="T38" fmla="*/ 332 w 332"/>
                  <a:gd name="T39" fmla="*/ 611 h 620"/>
                  <a:gd name="T40" fmla="*/ 332 w 332"/>
                  <a:gd name="T4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2" h="620">
                    <a:moveTo>
                      <a:pt x="332" y="0"/>
                    </a:moveTo>
                    <a:lnTo>
                      <a:pt x="332" y="0"/>
                    </a:lnTo>
                    <a:lnTo>
                      <a:pt x="0" y="10"/>
                    </a:lnTo>
                    <a:lnTo>
                      <a:pt x="1" y="20"/>
                    </a:lnTo>
                    <a:lnTo>
                      <a:pt x="9" y="23"/>
                    </a:lnTo>
                    <a:lnTo>
                      <a:pt x="13" y="54"/>
                    </a:lnTo>
                    <a:lnTo>
                      <a:pt x="34" y="64"/>
                    </a:lnTo>
                    <a:lnTo>
                      <a:pt x="33" y="71"/>
                    </a:lnTo>
                    <a:lnTo>
                      <a:pt x="42" y="83"/>
                    </a:lnTo>
                    <a:lnTo>
                      <a:pt x="41" y="95"/>
                    </a:lnTo>
                    <a:lnTo>
                      <a:pt x="77" y="120"/>
                    </a:lnTo>
                    <a:lnTo>
                      <a:pt x="95" y="114"/>
                    </a:lnTo>
                    <a:lnTo>
                      <a:pt x="104" y="137"/>
                    </a:lnTo>
                    <a:lnTo>
                      <a:pt x="93" y="138"/>
                    </a:lnTo>
                    <a:lnTo>
                      <a:pt x="77" y="167"/>
                    </a:lnTo>
                    <a:lnTo>
                      <a:pt x="102" y="191"/>
                    </a:lnTo>
                    <a:lnTo>
                      <a:pt x="110" y="216"/>
                    </a:lnTo>
                    <a:lnTo>
                      <a:pt x="136" y="224"/>
                    </a:lnTo>
                    <a:lnTo>
                      <a:pt x="146" y="620"/>
                    </a:lnTo>
                    <a:lnTo>
                      <a:pt x="332" y="611"/>
                    </a:lnTo>
                    <a:lnTo>
                      <a:pt x="3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9" name="Iowa" title="Iowa"/>
              <p:cNvSpPr>
                <a:spLocks/>
              </p:cNvSpPr>
              <p:nvPr/>
            </p:nvSpPr>
            <p:spPr bwMode="auto">
              <a:xfrm>
                <a:off x="8983663" y="2917825"/>
                <a:ext cx="411163" cy="427038"/>
              </a:xfrm>
              <a:custGeom>
                <a:avLst/>
                <a:gdLst>
                  <a:gd name="T0" fmla="*/ 432 w 432"/>
                  <a:gd name="T1" fmla="*/ 0 h 447"/>
                  <a:gd name="T2" fmla="*/ 432 w 432"/>
                  <a:gd name="T3" fmla="*/ 0 h 447"/>
                  <a:gd name="T4" fmla="*/ 55 w 432"/>
                  <a:gd name="T5" fmla="*/ 13 h 447"/>
                  <a:gd name="T6" fmla="*/ 4 w 432"/>
                  <a:gd name="T7" fmla="*/ 14 h 447"/>
                  <a:gd name="T8" fmla="*/ 5 w 432"/>
                  <a:gd name="T9" fmla="*/ 23 h 447"/>
                  <a:gd name="T10" fmla="*/ 12 w 432"/>
                  <a:gd name="T11" fmla="*/ 33 h 447"/>
                  <a:gd name="T12" fmla="*/ 11 w 432"/>
                  <a:gd name="T13" fmla="*/ 44 h 447"/>
                  <a:gd name="T14" fmla="*/ 6 w 432"/>
                  <a:gd name="T15" fmla="*/ 46 h 447"/>
                  <a:gd name="T16" fmla="*/ 9 w 432"/>
                  <a:gd name="T17" fmla="*/ 51 h 447"/>
                  <a:gd name="T18" fmla="*/ 7 w 432"/>
                  <a:gd name="T19" fmla="*/ 54 h 447"/>
                  <a:gd name="T20" fmla="*/ 17 w 432"/>
                  <a:gd name="T21" fmla="*/ 56 h 447"/>
                  <a:gd name="T22" fmla="*/ 21 w 432"/>
                  <a:gd name="T23" fmla="*/ 70 h 447"/>
                  <a:gd name="T24" fmla="*/ 15 w 432"/>
                  <a:gd name="T25" fmla="*/ 89 h 447"/>
                  <a:gd name="T26" fmla="*/ 16 w 432"/>
                  <a:gd name="T27" fmla="*/ 89 h 447"/>
                  <a:gd name="T28" fmla="*/ 0 w 432"/>
                  <a:gd name="T29" fmla="*/ 127 h 447"/>
                  <a:gd name="T30" fmla="*/ 14 w 432"/>
                  <a:gd name="T31" fmla="*/ 141 h 447"/>
                  <a:gd name="T32" fmla="*/ 11 w 432"/>
                  <a:gd name="T33" fmla="*/ 145 h 447"/>
                  <a:gd name="T34" fmla="*/ 18 w 432"/>
                  <a:gd name="T35" fmla="*/ 154 h 447"/>
                  <a:gd name="T36" fmla="*/ 18 w 432"/>
                  <a:gd name="T37" fmla="*/ 162 h 447"/>
                  <a:gd name="T38" fmla="*/ 27 w 432"/>
                  <a:gd name="T39" fmla="*/ 163 h 447"/>
                  <a:gd name="T40" fmla="*/ 26 w 432"/>
                  <a:gd name="T41" fmla="*/ 183 h 447"/>
                  <a:gd name="T42" fmla="*/ 35 w 432"/>
                  <a:gd name="T43" fmla="*/ 196 h 447"/>
                  <a:gd name="T44" fmla="*/ 34 w 432"/>
                  <a:gd name="T45" fmla="*/ 211 h 447"/>
                  <a:gd name="T46" fmla="*/ 43 w 432"/>
                  <a:gd name="T47" fmla="*/ 222 h 447"/>
                  <a:gd name="T48" fmla="*/ 44 w 432"/>
                  <a:gd name="T49" fmla="*/ 232 h 447"/>
                  <a:gd name="T50" fmla="*/ 56 w 432"/>
                  <a:gd name="T51" fmla="*/ 241 h 447"/>
                  <a:gd name="T52" fmla="*/ 55 w 432"/>
                  <a:gd name="T53" fmla="*/ 253 h 447"/>
                  <a:gd name="T54" fmla="*/ 65 w 432"/>
                  <a:gd name="T55" fmla="*/ 268 h 447"/>
                  <a:gd name="T56" fmla="*/ 61 w 432"/>
                  <a:gd name="T57" fmla="*/ 285 h 447"/>
                  <a:gd name="T58" fmla="*/ 63 w 432"/>
                  <a:gd name="T59" fmla="*/ 307 h 447"/>
                  <a:gd name="T60" fmla="*/ 72 w 432"/>
                  <a:gd name="T61" fmla="*/ 305 h 447"/>
                  <a:gd name="T62" fmla="*/ 73 w 432"/>
                  <a:gd name="T63" fmla="*/ 316 h 447"/>
                  <a:gd name="T64" fmla="*/ 81 w 432"/>
                  <a:gd name="T65" fmla="*/ 319 h 447"/>
                  <a:gd name="T66" fmla="*/ 78 w 432"/>
                  <a:gd name="T67" fmla="*/ 337 h 447"/>
                  <a:gd name="T68" fmla="*/ 87 w 432"/>
                  <a:gd name="T69" fmla="*/ 341 h 447"/>
                  <a:gd name="T70" fmla="*/ 81 w 432"/>
                  <a:gd name="T71" fmla="*/ 357 h 447"/>
                  <a:gd name="T72" fmla="*/ 89 w 432"/>
                  <a:gd name="T73" fmla="*/ 360 h 447"/>
                  <a:gd name="T74" fmla="*/ 88 w 432"/>
                  <a:gd name="T75" fmla="*/ 380 h 447"/>
                  <a:gd name="T76" fmla="*/ 94 w 432"/>
                  <a:gd name="T77" fmla="*/ 405 h 447"/>
                  <a:gd name="T78" fmla="*/ 88 w 432"/>
                  <a:gd name="T79" fmla="*/ 428 h 447"/>
                  <a:gd name="T80" fmla="*/ 99 w 432"/>
                  <a:gd name="T81" fmla="*/ 438 h 447"/>
                  <a:gd name="T82" fmla="*/ 100 w 432"/>
                  <a:gd name="T83" fmla="*/ 447 h 447"/>
                  <a:gd name="T84" fmla="*/ 432 w 432"/>
                  <a:gd name="T85" fmla="*/ 436 h 447"/>
                  <a:gd name="T86" fmla="*/ 432 w 432"/>
                  <a:gd name="T8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2" h="447">
                    <a:moveTo>
                      <a:pt x="432" y="0"/>
                    </a:moveTo>
                    <a:lnTo>
                      <a:pt x="432" y="0"/>
                    </a:lnTo>
                    <a:lnTo>
                      <a:pt x="55" y="13"/>
                    </a:lnTo>
                    <a:lnTo>
                      <a:pt x="4" y="14"/>
                    </a:lnTo>
                    <a:lnTo>
                      <a:pt x="5" y="23"/>
                    </a:lnTo>
                    <a:lnTo>
                      <a:pt x="12" y="33"/>
                    </a:lnTo>
                    <a:lnTo>
                      <a:pt x="11" y="44"/>
                    </a:lnTo>
                    <a:lnTo>
                      <a:pt x="6" y="46"/>
                    </a:lnTo>
                    <a:lnTo>
                      <a:pt x="9" y="51"/>
                    </a:lnTo>
                    <a:lnTo>
                      <a:pt x="7" y="54"/>
                    </a:lnTo>
                    <a:lnTo>
                      <a:pt x="17" y="56"/>
                    </a:lnTo>
                    <a:lnTo>
                      <a:pt x="21" y="70"/>
                    </a:lnTo>
                    <a:lnTo>
                      <a:pt x="15" y="89"/>
                    </a:lnTo>
                    <a:lnTo>
                      <a:pt x="16" y="89"/>
                    </a:lnTo>
                    <a:lnTo>
                      <a:pt x="0" y="127"/>
                    </a:lnTo>
                    <a:lnTo>
                      <a:pt x="14" y="141"/>
                    </a:lnTo>
                    <a:lnTo>
                      <a:pt x="11" y="145"/>
                    </a:lnTo>
                    <a:lnTo>
                      <a:pt x="18" y="154"/>
                    </a:lnTo>
                    <a:lnTo>
                      <a:pt x="18" y="162"/>
                    </a:lnTo>
                    <a:lnTo>
                      <a:pt x="27" y="163"/>
                    </a:lnTo>
                    <a:lnTo>
                      <a:pt x="26" y="183"/>
                    </a:lnTo>
                    <a:lnTo>
                      <a:pt x="35" y="196"/>
                    </a:lnTo>
                    <a:lnTo>
                      <a:pt x="34" y="211"/>
                    </a:lnTo>
                    <a:lnTo>
                      <a:pt x="43" y="222"/>
                    </a:lnTo>
                    <a:lnTo>
                      <a:pt x="44" y="232"/>
                    </a:lnTo>
                    <a:lnTo>
                      <a:pt x="56" y="241"/>
                    </a:lnTo>
                    <a:lnTo>
                      <a:pt x="55" y="253"/>
                    </a:lnTo>
                    <a:lnTo>
                      <a:pt x="65" y="268"/>
                    </a:lnTo>
                    <a:lnTo>
                      <a:pt x="61" y="285"/>
                    </a:lnTo>
                    <a:lnTo>
                      <a:pt x="63" y="307"/>
                    </a:lnTo>
                    <a:lnTo>
                      <a:pt x="72" y="305"/>
                    </a:lnTo>
                    <a:lnTo>
                      <a:pt x="73" y="316"/>
                    </a:lnTo>
                    <a:lnTo>
                      <a:pt x="81" y="319"/>
                    </a:lnTo>
                    <a:lnTo>
                      <a:pt x="78" y="337"/>
                    </a:lnTo>
                    <a:lnTo>
                      <a:pt x="87" y="341"/>
                    </a:lnTo>
                    <a:lnTo>
                      <a:pt x="81" y="357"/>
                    </a:lnTo>
                    <a:lnTo>
                      <a:pt x="89" y="360"/>
                    </a:lnTo>
                    <a:lnTo>
                      <a:pt x="88" y="380"/>
                    </a:lnTo>
                    <a:lnTo>
                      <a:pt x="94" y="405"/>
                    </a:lnTo>
                    <a:lnTo>
                      <a:pt x="88" y="428"/>
                    </a:lnTo>
                    <a:lnTo>
                      <a:pt x="99" y="438"/>
                    </a:lnTo>
                    <a:lnTo>
                      <a:pt x="100" y="447"/>
                    </a:lnTo>
                    <a:lnTo>
                      <a:pt x="432" y="436"/>
                    </a:lnTo>
                    <a:lnTo>
                      <a:pt x="432"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80" name="Minnesota" title="Minnesota"/>
              <p:cNvSpPr>
                <a:spLocks/>
              </p:cNvSpPr>
              <p:nvPr/>
            </p:nvSpPr>
            <p:spPr bwMode="auto">
              <a:xfrm>
                <a:off x="8924926" y="2095500"/>
                <a:ext cx="469900" cy="836613"/>
              </a:xfrm>
              <a:custGeom>
                <a:avLst/>
                <a:gdLst>
                  <a:gd name="T0" fmla="*/ 494 w 494"/>
                  <a:gd name="T1" fmla="*/ 699 h 876"/>
                  <a:gd name="T2" fmla="*/ 494 w 494"/>
                  <a:gd name="T3" fmla="*/ 699 h 876"/>
                  <a:gd name="T4" fmla="*/ 476 w 494"/>
                  <a:gd name="T5" fmla="*/ 693 h 876"/>
                  <a:gd name="T6" fmla="*/ 466 w 494"/>
                  <a:gd name="T7" fmla="*/ 680 h 876"/>
                  <a:gd name="T8" fmla="*/ 472 w 494"/>
                  <a:gd name="T9" fmla="*/ 654 h 876"/>
                  <a:gd name="T10" fmla="*/ 466 w 494"/>
                  <a:gd name="T11" fmla="*/ 633 h 876"/>
                  <a:gd name="T12" fmla="*/ 471 w 494"/>
                  <a:gd name="T13" fmla="*/ 626 h 876"/>
                  <a:gd name="T14" fmla="*/ 469 w 494"/>
                  <a:gd name="T15" fmla="*/ 600 h 876"/>
                  <a:gd name="T16" fmla="*/ 479 w 494"/>
                  <a:gd name="T17" fmla="*/ 579 h 876"/>
                  <a:gd name="T18" fmla="*/ 467 w 494"/>
                  <a:gd name="T19" fmla="*/ 560 h 876"/>
                  <a:gd name="T20" fmla="*/ 453 w 494"/>
                  <a:gd name="T21" fmla="*/ 557 h 876"/>
                  <a:gd name="T22" fmla="*/ 453 w 494"/>
                  <a:gd name="T23" fmla="*/ 538 h 876"/>
                  <a:gd name="T24" fmla="*/ 462 w 494"/>
                  <a:gd name="T25" fmla="*/ 528 h 876"/>
                  <a:gd name="T26" fmla="*/ 471 w 494"/>
                  <a:gd name="T27" fmla="*/ 507 h 876"/>
                  <a:gd name="T28" fmla="*/ 494 w 494"/>
                  <a:gd name="T29" fmla="*/ 494 h 876"/>
                  <a:gd name="T30" fmla="*/ 494 w 494"/>
                  <a:gd name="T31" fmla="*/ 135 h 876"/>
                  <a:gd name="T32" fmla="*/ 490 w 494"/>
                  <a:gd name="T33" fmla="*/ 134 h 876"/>
                  <a:gd name="T34" fmla="*/ 480 w 494"/>
                  <a:gd name="T35" fmla="*/ 122 h 876"/>
                  <a:gd name="T36" fmla="*/ 444 w 494"/>
                  <a:gd name="T37" fmla="*/ 107 h 876"/>
                  <a:gd name="T38" fmla="*/ 397 w 494"/>
                  <a:gd name="T39" fmla="*/ 105 h 876"/>
                  <a:gd name="T40" fmla="*/ 383 w 494"/>
                  <a:gd name="T41" fmla="*/ 115 h 876"/>
                  <a:gd name="T42" fmla="*/ 364 w 494"/>
                  <a:gd name="T43" fmla="*/ 117 h 876"/>
                  <a:gd name="T44" fmla="*/ 364 w 494"/>
                  <a:gd name="T45" fmla="*/ 117 h 876"/>
                  <a:gd name="T46" fmla="*/ 363 w 494"/>
                  <a:gd name="T47" fmla="*/ 117 h 876"/>
                  <a:gd name="T48" fmla="*/ 350 w 494"/>
                  <a:gd name="T49" fmla="*/ 113 h 876"/>
                  <a:gd name="T50" fmla="*/ 350 w 494"/>
                  <a:gd name="T51" fmla="*/ 111 h 876"/>
                  <a:gd name="T52" fmla="*/ 346 w 494"/>
                  <a:gd name="T53" fmla="*/ 107 h 876"/>
                  <a:gd name="T54" fmla="*/ 313 w 494"/>
                  <a:gd name="T55" fmla="*/ 96 h 876"/>
                  <a:gd name="T56" fmla="*/ 303 w 494"/>
                  <a:gd name="T57" fmla="*/ 98 h 876"/>
                  <a:gd name="T58" fmla="*/ 288 w 494"/>
                  <a:gd name="T59" fmla="*/ 100 h 876"/>
                  <a:gd name="T60" fmla="*/ 288 w 494"/>
                  <a:gd name="T61" fmla="*/ 100 h 876"/>
                  <a:gd name="T62" fmla="*/ 287 w 494"/>
                  <a:gd name="T63" fmla="*/ 100 h 876"/>
                  <a:gd name="T64" fmla="*/ 285 w 494"/>
                  <a:gd name="T65" fmla="*/ 97 h 876"/>
                  <a:gd name="T66" fmla="*/ 270 w 494"/>
                  <a:gd name="T67" fmla="*/ 99 h 876"/>
                  <a:gd name="T68" fmla="*/ 270 w 494"/>
                  <a:gd name="T69" fmla="*/ 99 h 876"/>
                  <a:gd name="T70" fmla="*/ 270 w 494"/>
                  <a:gd name="T71" fmla="*/ 99 h 876"/>
                  <a:gd name="T72" fmla="*/ 253 w 494"/>
                  <a:gd name="T73" fmla="*/ 61 h 876"/>
                  <a:gd name="T74" fmla="*/ 250 w 494"/>
                  <a:gd name="T75" fmla="*/ 59 h 876"/>
                  <a:gd name="T76" fmla="*/ 227 w 494"/>
                  <a:gd name="T77" fmla="*/ 2 h 876"/>
                  <a:gd name="T78" fmla="*/ 207 w 494"/>
                  <a:gd name="T79" fmla="*/ 0 h 876"/>
                  <a:gd name="T80" fmla="*/ 208 w 494"/>
                  <a:gd name="T81" fmla="*/ 64 h 876"/>
                  <a:gd name="T82" fmla="*/ 0 w 494"/>
                  <a:gd name="T83" fmla="*/ 66 h 876"/>
                  <a:gd name="T84" fmla="*/ 14 w 494"/>
                  <a:gd name="T85" fmla="*/ 111 h 876"/>
                  <a:gd name="T86" fmla="*/ 8 w 494"/>
                  <a:gd name="T87" fmla="*/ 128 h 876"/>
                  <a:gd name="T88" fmla="*/ 10 w 494"/>
                  <a:gd name="T89" fmla="*/ 185 h 876"/>
                  <a:gd name="T90" fmla="*/ 38 w 494"/>
                  <a:gd name="T91" fmla="*/ 267 h 876"/>
                  <a:gd name="T92" fmla="*/ 44 w 494"/>
                  <a:gd name="T93" fmla="*/ 366 h 876"/>
                  <a:gd name="T94" fmla="*/ 48 w 494"/>
                  <a:gd name="T95" fmla="*/ 367 h 876"/>
                  <a:gd name="T96" fmla="*/ 44 w 494"/>
                  <a:gd name="T97" fmla="*/ 408 h 876"/>
                  <a:gd name="T98" fmla="*/ 53 w 494"/>
                  <a:gd name="T99" fmla="*/ 439 h 876"/>
                  <a:gd name="T100" fmla="*/ 64 w 494"/>
                  <a:gd name="T101" fmla="*/ 456 h 876"/>
                  <a:gd name="T102" fmla="*/ 67 w 494"/>
                  <a:gd name="T103" fmla="*/ 528 h 876"/>
                  <a:gd name="T104" fmla="*/ 59 w 494"/>
                  <a:gd name="T105" fmla="*/ 542 h 876"/>
                  <a:gd name="T106" fmla="*/ 41 w 494"/>
                  <a:gd name="T107" fmla="*/ 555 h 876"/>
                  <a:gd name="T108" fmla="*/ 38 w 494"/>
                  <a:gd name="T109" fmla="*/ 564 h 876"/>
                  <a:gd name="T110" fmla="*/ 55 w 494"/>
                  <a:gd name="T111" fmla="*/ 591 h 876"/>
                  <a:gd name="T112" fmla="*/ 72 w 494"/>
                  <a:gd name="T113" fmla="*/ 597 h 876"/>
                  <a:gd name="T114" fmla="*/ 81 w 494"/>
                  <a:gd name="T115" fmla="*/ 608 h 876"/>
                  <a:gd name="T116" fmla="*/ 82 w 494"/>
                  <a:gd name="T117" fmla="*/ 876 h 876"/>
                  <a:gd name="T118" fmla="*/ 494 w 494"/>
                  <a:gd name="T119" fmla="*/ 862 h 876"/>
                  <a:gd name="T120" fmla="*/ 494 w 494"/>
                  <a:gd name="T121" fmla="*/ 699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4" h="876">
                    <a:moveTo>
                      <a:pt x="494" y="699"/>
                    </a:moveTo>
                    <a:lnTo>
                      <a:pt x="494" y="699"/>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494" y="494"/>
                    </a:lnTo>
                    <a:lnTo>
                      <a:pt x="494" y="135"/>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494" y="862"/>
                    </a:lnTo>
                    <a:lnTo>
                      <a:pt x="494" y="69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81" name="Wisconsin"/>
              <p:cNvSpPr>
                <a:spLocks/>
              </p:cNvSpPr>
              <p:nvPr/>
            </p:nvSpPr>
            <p:spPr bwMode="auto">
              <a:xfrm>
                <a:off x="9356726" y="2566988"/>
                <a:ext cx="38100" cy="195263"/>
              </a:xfrm>
              <a:custGeom>
                <a:avLst/>
                <a:gdLst>
                  <a:gd name="T0" fmla="*/ 41 w 41"/>
                  <a:gd name="T1" fmla="*/ 0 h 205"/>
                  <a:gd name="T2" fmla="*/ 41 w 41"/>
                  <a:gd name="T3" fmla="*/ 0 h 205"/>
                  <a:gd name="T4" fmla="*/ 18 w 41"/>
                  <a:gd name="T5" fmla="*/ 13 h 205"/>
                  <a:gd name="T6" fmla="*/ 9 w 41"/>
                  <a:gd name="T7" fmla="*/ 34 h 205"/>
                  <a:gd name="T8" fmla="*/ 0 w 41"/>
                  <a:gd name="T9" fmla="*/ 44 h 205"/>
                  <a:gd name="T10" fmla="*/ 0 w 41"/>
                  <a:gd name="T11" fmla="*/ 63 h 205"/>
                  <a:gd name="T12" fmla="*/ 14 w 41"/>
                  <a:gd name="T13" fmla="*/ 66 h 205"/>
                  <a:gd name="T14" fmla="*/ 26 w 41"/>
                  <a:gd name="T15" fmla="*/ 85 h 205"/>
                  <a:gd name="T16" fmla="*/ 16 w 41"/>
                  <a:gd name="T17" fmla="*/ 106 h 205"/>
                  <a:gd name="T18" fmla="*/ 18 w 41"/>
                  <a:gd name="T19" fmla="*/ 132 h 205"/>
                  <a:gd name="T20" fmla="*/ 13 w 41"/>
                  <a:gd name="T21" fmla="*/ 139 h 205"/>
                  <a:gd name="T22" fmla="*/ 19 w 41"/>
                  <a:gd name="T23" fmla="*/ 160 h 205"/>
                  <a:gd name="T24" fmla="*/ 13 w 41"/>
                  <a:gd name="T25" fmla="*/ 186 h 205"/>
                  <a:gd name="T26" fmla="*/ 23 w 41"/>
                  <a:gd name="T27" fmla="*/ 199 h 205"/>
                  <a:gd name="T28" fmla="*/ 41 w 41"/>
                  <a:gd name="T29" fmla="*/ 205 h 205"/>
                  <a:gd name="T30" fmla="*/ 41 w 41"/>
                  <a:gd name="T3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05">
                    <a:moveTo>
                      <a:pt x="41" y="0"/>
                    </a:moveTo>
                    <a:lnTo>
                      <a:pt x="41" y="0"/>
                    </a:lnTo>
                    <a:lnTo>
                      <a:pt x="18" y="13"/>
                    </a:lnTo>
                    <a:lnTo>
                      <a:pt x="9" y="34"/>
                    </a:lnTo>
                    <a:lnTo>
                      <a:pt x="0" y="44"/>
                    </a:lnTo>
                    <a:lnTo>
                      <a:pt x="0" y="63"/>
                    </a:lnTo>
                    <a:lnTo>
                      <a:pt x="14" y="66"/>
                    </a:lnTo>
                    <a:lnTo>
                      <a:pt x="26" y="85"/>
                    </a:lnTo>
                    <a:lnTo>
                      <a:pt x="16" y="106"/>
                    </a:lnTo>
                    <a:lnTo>
                      <a:pt x="18" y="132"/>
                    </a:lnTo>
                    <a:lnTo>
                      <a:pt x="13" y="139"/>
                    </a:lnTo>
                    <a:lnTo>
                      <a:pt x="19" y="160"/>
                    </a:lnTo>
                    <a:lnTo>
                      <a:pt x="13" y="186"/>
                    </a:lnTo>
                    <a:lnTo>
                      <a:pt x="23" y="199"/>
                    </a:lnTo>
                    <a:lnTo>
                      <a:pt x="41" y="205"/>
                    </a:lnTo>
                    <a:lnTo>
                      <a:pt x="41" y="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59" name="Wyoming" title="Wyoming"/>
            <p:cNvSpPr>
              <a:spLocks/>
            </p:cNvSpPr>
            <p:nvPr/>
          </p:nvSpPr>
          <p:spPr bwMode="auto">
            <a:xfrm>
              <a:off x="7451726" y="2613025"/>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0" name="Washington" title="Washington"/>
            <p:cNvSpPr>
              <a:spLocks/>
            </p:cNvSpPr>
            <p:nvPr/>
          </p:nvSpPr>
          <p:spPr bwMode="auto">
            <a:xfrm>
              <a:off x="6326188" y="1828800"/>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1" name="Utah" title="Utah"/>
            <p:cNvSpPr>
              <a:spLocks/>
            </p:cNvSpPr>
            <p:nvPr/>
          </p:nvSpPr>
          <p:spPr bwMode="auto">
            <a:xfrm>
              <a:off x="7035801" y="2984500"/>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2" name="Texas" title="Texas"/>
            <p:cNvSpPr>
              <a:spLocks/>
            </p:cNvSpPr>
            <p:nvPr/>
          </p:nvSpPr>
          <p:spPr bwMode="auto">
            <a:xfrm>
              <a:off x="7786688" y="3911600"/>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3" name="South Dakota" title="South Dakota"/>
            <p:cNvSpPr>
              <a:spLocks/>
            </p:cNvSpPr>
            <p:nvPr/>
          </p:nvSpPr>
          <p:spPr bwMode="auto">
            <a:xfrm>
              <a:off x="8218488" y="2559050"/>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4" name="Oregon" title="Oregon"/>
            <p:cNvSpPr>
              <a:spLocks/>
            </p:cNvSpPr>
            <p:nvPr/>
          </p:nvSpPr>
          <p:spPr bwMode="auto">
            <a:xfrm>
              <a:off x="6132513" y="2179638"/>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5" name="Oklahoma" title="Oklahoma"/>
            <p:cNvSpPr>
              <a:spLocks/>
            </p:cNvSpPr>
            <p:nvPr/>
          </p:nvSpPr>
          <p:spPr bwMode="auto">
            <a:xfrm>
              <a:off x="8264526" y="3838575"/>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6" name="North Dakota" title="North Dakota"/>
            <p:cNvSpPr>
              <a:spLocks/>
            </p:cNvSpPr>
            <p:nvPr/>
          </p:nvSpPr>
          <p:spPr bwMode="auto">
            <a:xfrm>
              <a:off x="8250238" y="2133600"/>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7" name="New Mexico" title="New Mexico"/>
            <p:cNvSpPr>
              <a:spLocks/>
            </p:cNvSpPr>
            <p:nvPr/>
          </p:nvSpPr>
          <p:spPr bwMode="auto">
            <a:xfrm>
              <a:off x="7489826" y="3773488"/>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8" name="Nevada" title="Nevada"/>
            <p:cNvSpPr>
              <a:spLocks/>
            </p:cNvSpPr>
            <p:nvPr/>
          </p:nvSpPr>
          <p:spPr bwMode="auto">
            <a:xfrm>
              <a:off x="6446838" y="2852738"/>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9" name="Nebraska" title="Nebraska"/>
            <p:cNvSpPr>
              <a:spLocks/>
            </p:cNvSpPr>
            <p:nvPr/>
          </p:nvSpPr>
          <p:spPr bwMode="auto">
            <a:xfrm>
              <a:off x="8197851" y="2974975"/>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0" name="Montana" title="Montana"/>
            <p:cNvSpPr>
              <a:spLocks/>
            </p:cNvSpPr>
            <p:nvPr/>
          </p:nvSpPr>
          <p:spPr bwMode="auto">
            <a:xfrm>
              <a:off x="7124701" y="1976438"/>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1" name="Kansas" title="Kansas"/>
            <p:cNvSpPr>
              <a:spLocks/>
            </p:cNvSpPr>
            <p:nvPr/>
          </p:nvSpPr>
          <p:spPr bwMode="auto">
            <a:xfrm>
              <a:off x="8380413" y="3413125"/>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2" name="Idaho" title="Idaho"/>
            <p:cNvSpPr>
              <a:spLocks/>
            </p:cNvSpPr>
            <p:nvPr/>
          </p:nvSpPr>
          <p:spPr bwMode="auto">
            <a:xfrm>
              <a:off x="6856413" y="1957388"/>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3" name="Colorado" title="Colorado"/>
            <p:cNvSpPr>
              <a:spLocks/>
            </p:cNvSpPr>
            <p:nvPr/>
          </p:nvSpPr>
          <p:spPr bwMode="auto">
            <a:xfrm>
              <a:off x="7591426" y="3206750"/>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4" name="California" title="California"/>
            <p:cNvSpPr>
              <a:spLocks/>
            </p:cNvSpPr>
            <p:nvPr/>
          </p:nvSpPr>
          <p:spPr bwMode="auto">
            <a:xfrm>
              <a:off x="6054726" y="2740025"/>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5" name="Arizona" title="Arizona"/>
            <p:cNvSpPr>
              <a:spLocks/>
            </p:cNvSpPr>
            <p:nvPr/>
          </p:nvSpPr>
          <p:spPr bwMode="auto">
            <a:xfrm>
              <a:off x="6837363" y="3687763"/>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solidFill>
              <a:schemeClr val="bg1"/>
            </a:solidFill>
            <a:ln w="2540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sp>
        <p:nvSpPr>
          <p:cNvPr id="82" name="Title Placeholder - Mid"/>
          <p:cNvSpPr>
            <a:spLocks noGrp="1"/>
          </p:cNvSpPr>
          <p:nvPr>
            <p:ph type="title" hasCustomPrompt="1"/>
          </p:nvPr>
        </p:nvSpPr>
        <p:spPr>
          <a:xfrm>
            <a:off x="660400" y="457200"/>
            <a:ext cx="5029199" cy="2057400"/>
          </a:xfrm>
        </p:spPr>
        <p:txBody>
          <a:bodyPr anchor="b"/>
          <a:lstStyle>
            <a:lvl1pPr>
              <a:defRPr>
                <a:solidFill>
                  <a:schemeClr val="accent1"/>
                </a:solidFill>
              </a:defRPr>
            </a:lvl1pPr>
          </a:lstStyle>
          <a:p>
            <a:r>
              <a:rPr lang="en-US"/>
              <a:t>Add Slide Title</a:t>
            </a:r>
          </a:p>
        </p:txBody>
      </p:sp>
      <p:sp>
        <p:nvSpPr>
          <p:cNvPr id="84" name="Text Placeholder - Left, Mid"/>
          <p:cNvSpPr>
            <a:spLocks noGrp="1"/>
          </p:cNvSpPr>
          <p:nvPr>
            <p:ph type="body" sz="quarter" idx="12"/>
          </p:nvPr>
        </p:nvSpPr>
        <p:spPr>
          <a:xfrm>
            <a:off x="660400" y="3200400"/>
            <a:ext cx="5029199" cy="2819399"/>
          </a:xfrm>
        </p:spPr>
        <p:txBody>
          <a:bodyPr/>
          <a:lstStyle>
            <a:lvl1pPr>
              <a:lnSpc>
                <a:spcPct val="100000"/>
              </a:lnSpc>
              <a:spcBef>
                <a:spcPts val="0"/>
              </a:spcBef>
              <a:spcAft>
                <a:spcPts val="1000"/>
              </a:spcAft>
              <a:defRPr sz="1800" baseline="0">
                <a:solidFill>
                  <a:schemeClr val="accent1"/>
                </a:solidFill>
                <a:latin typeface="+mn-lt"/>
              </a:defRPr>
            </a:lvl1pPr>
            <a:lvl6pPr marL="690563" indent="-233363">
              <a:defRPr/>
            </a:lvl6pPr>
          </a:lstStyle>
          <a:p>
            <a:pPr lvl="0"/>
            <a:r>
              <a:rPr lang="en-US"/>
              <a:t>Click to edit Master text styles</a:t>
            </a:r>
          </a:p>
        </p:txBody>
      </p:sp>
      <p:sp>
        <p:nvSpPr>
          <p:cNvPr id="2" name="Footer Placeholder 1"/>
          <p:cNvSpPr>
            <a:spLocks noGrp="1"/>
          </p:cNvSpPr>
          <p:nvPr>
            <p:ph type="ftr" sz="quarter" idx="13"/>
          </p:nvPr>
        </p:nvSpPr>
        <p:spPr/>
        <p:txBody>
          <a:bodyPr/>
          <a:lstStyle/>
          <a:p>
            <a:r>
              <a:rPr lang="en-US"/>
              <a:t>EWU August Steering Committee Meeting</a:t>
            </a:r>
          </a:p>
        </p:txBody>
      </p:sp>
      <p:sp>
        <p:nvSpPr>
          <p:cNvPr id="3" name="Slide Number Placeholder 2"/>
          <p:cNvSpPr>
            <a:spLocks noGrp="1"/>
          </p:cNvSpPr>
          <p:nvPr>
            <p:ph type="sldNum" sz="quarter" idx="14"/>
          </p:nvPr>
        </p:nvSpPr>
        <p:spPr/>
        <p:txBody>
          <a:bodyPr/>
          <a:lstStyle/>
          <a:p>
            <a:fld id="{D80659BF-CB79-4A8E-8A5E-9707540CF6F7}" type="slidenum">
              <a:rPr lang="en-US" smtClean="0"/>
              <a:pPr/>
              <a:t>‹#›</a:t>
            </a:fld>
            <a:endParaRPr lang="en-US"/>
          </a:p>
        </p:txBody>
      </p:sp>
      <p:cxnSp>
        <p:nvCxnSpPr>
          <p:cNvPr id="34" name="RuleLine - Mid">
            <a:extLst>
              <a:ext uri="{FF2B5EF4-FFF2-40B4-BE49-F238E27FC236}">
                <a16:creationId xmlns:a16="http://schemas.microsoft.com/office/drawing/2014/main" id="{AFB0DF67-0EA2-4057-B184-E74CBEF42A30}"/>
              </a:ext>
            </a:extLst>
          </p:cNvPr>
          <p:cNvCxnSpPr/>
          <p:nvPr/>
        </p:nvCxnSpPr>
        <p:spPr>
          <a:xfrm>
            <a:off x="667265" y="2846600"/>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RuleLine - Mid" hidden="1">
            <a:extLst>
              <a:ext uri="{FF2B5EF4-FFF2-40B4-BE49-F238E27FC236}">
                <a16:creationId xmlns:a16="http://schemas.microsoft.com/office/drawing/2014/main" id="{02DB2E9D-7A5E-4D90-B98F-CB04D10E2230}"/>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RuleLine - Top" hidden="1">
            <a:extLst>
              <a:ext uri="{FF2B5EF4-FFF2-40B4-BE49-F238E27FC236}">
                <a16:creationId xmlns:a16="http://schemas.microsoft.com/office/drawing/2014/main" id="{7D5E2ACA-CB26-43BA-9D47-0F1F1FE7A56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99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MAP B- Regional 3_Dark">
    <p:bg>
      <p:bgPr>
        <a:solidFill>
          <a:schemeClr val="accent1"/>
        </a:solidFill>
        <a:effectLst/>
      </p:bgPr>
    </p:bg>
    <p:spTree>
      <p:nvGrpSpPr>
        <p:cNvPr id="1" name=""/>
        <p:cNvGrpSpPr/>
        <p:nvPr/>
      </p:nvGrpSpPr>
      <p:grpSpPr>
        <a:xfrm>
          <a:off x="0" y="0"/>
          <a:ext cx="0" cy="0"/>
          <a:chOff x="0" y="0"/>
          <a:chExt cx="0" cy="0"/>
        </a:xfrm>
      </p:grpSpPr>
      <p:sp>
        <p:nvSpPr>
          <p:cNvPr id="98" name="Title Placeholder - Top"/>
          <p:cNvSpPr>
            <a:spLocks noGrp="1"/>
          </p:cNvSpPr>
          <p:nvPr>
            <p:ph type="title" hasCustomPrompt="1"/>
          </p:nvPr>
        </p:nvSpPr>
        <p:spPr>
          <a:xfrm>
            <a:off x="660400" y="457201"/>
            <a:ext cx="10058400" cy="685802"/>
          </a:xfrm>
        </p:spPr>
        <p:txBody>
          <a:bodyPr/>
          <a:lstStyle>
            <a:lvl1pPr>
              <a:defRPr>
                <a:solidFill>
                  <a:schemeClr val="bg2"/>
                </a:solidFill>
              </a:defRPr>
            </a:lvl1pPr>
          </a:lstStyle>
          <a:p>
            <a:r>
              <a:rPr lang="en-US"/>
              <a:t>Click to add Region/State</a:t>
            </a:r>
          </a:p>
        </p:txBody>
      </p:sp>
      <p:cxnSp>
        <p:nvCxnSpPr>
          <p:cNvPr id="20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 Stat 3"/>
          <p:cNvSpPr>
            <a:spLocks noGrp="1"/>
          </p:cNvSpPr>
          <p:nvPr>
            <p:ph type="body" sz="quarter" idx="30" hasCustomPrompt="1"/>
          </p:nvPr>
        </p:nvSpPr>
        <p:spPr>
          <a:xfrm>
            <a:off x="4985726" y="5013564"/>
            <a:ext cx="1882302" cy="93003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28" name="Text Placeholder - Stat 2"/>
          <p:cNvSpPr>
            <a:spLocks noGrp="1"/>
          </p:cNvSpPr>
          <p:nvPr>
            <p:ph type="body" sz="quarter" idx="29" hasCustomPrompt="1"/>
          </p:nvPr>
        </p:nvSpPr>
        <p:spPr>
          <a:xfrm>
            <a:off x="2823063" y="5013564"/>
            <a:ext cx="1882302" cy="93003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29" name="Text Placeholder - Stat 1"/>
          <p:cNvSpPr>
            <a:spLocks noGrp="1"/>
          </p:cNvSpPr>
          <p:nvPr>
            <p:ph type="body" sz="quarter" idx="28" hasCustomPrompt="1"/>
          </p:nvPr>
        </p:nvSpPr>
        <p:spPr>
          <a:xfrm>
            <a:off x="660400" y="5013564"/>
            <a:ext cx="1882302" cy="93003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cxnSp>
        <p:nvCxnSpPr>
          <p:cNvPr id="38" name="Stat-Bar"/>
          <p:cNvCxnSpPr/>
          <p:nvPr/>
        </p:nvCxnSpPr>
        <p:spPr>
          <a:xfrm flipH="1">
            <a:off x="4658688" y="4793457"/>
            <a:ext cx="220934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Stat-Hash"/>
          <p:cNvCxnSpPr/>
          <p:nvPr/>
        </p:nvCxnSpPr>
        <p:spPr>
          <a:xfrm rot="5400000">
            <a:off x="5840021" y="4880313"/>
            <a:ext cx="1737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at-Bar"/>
          <p:cNvCxnSpPr/>
          <p:nvPr/>
        </p:nvCxnSpPr>
        <p:spPr>
          <a:xfrm rot="5400000">
            <a:off x="3734436" y="3858605"/>
            <a:ext cx="0" cy="186970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at-Hash"/>
          <p:cNvCxnSpPr/>
          <p:nvPr/>
        </p:nvCxnSpPr>
        <p:spPr>
          <a:xfrm rot="5400000">
            <a:off x="3677358" y="4880313"/>
            <a:ext cx="1737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at-Bar"/>
          <p:cNvCxnSpPr/>
          <p:nvPr/>
        </p:nvCxnSpPr>
        <p:spPr>
          <a:xfrm flipH="1">
            <a:off x="661287" y="4793434"/>
            <a:ext cx="21431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at-Hash"/>
          <p:cNvCxnSpPr/>
          <p:nvPr/>
        </p:nvCxnSpPr>
        <p:spPr>
          <a:xfrm rot="5400000">
            <a:off x="1514695" y="4880290"/>
            <a:ext cx="17371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Text Placeholder - (Locations)"/>
          <p:cNvSpPr>
            <a:spLocks noGrp="1"/>
          </p:cNvSpPr>
          <p:nvPr>
            <p:ph type="body" sz="quarter" idx="14" hasCustomPrompt="1"/>
          </p:nvPr>
        </p:nvSpPr>
        <p:spPr>
          <a:xfrm>
            <a:off x="660400" y="1828800"/>
            <a:ext cx="3733800" cy="2744508"/>
          </a:xfrm>
        </p:spPr>
        <p:txBody>
          <a:bodyPr numCol="1"/>
          <a:lstStyle>
            <a:lvl1pPr>
              <a:lnSpc>
                <a:spcPct val="100000"/>
              </a:lnSpc>
              <a:spcBef>
                <a:spcPts val="1400"/>
              </a:spcBef>
              <a:spcAft>
                <a:spcPts val="0"/>
              </a:spcAft>
              <a:defRPr lang="en-US" sz="1600" b="1" kern="1200" cap="all" spc="57" dirty="0" smtClean="0">
                <a:solidFill>
                  <a:schemeClr val="bg1"/>
                </a:solidFill>
                <a:latin typeface="+mn-lt"/>
                <a:ea typeface="+mn-ea"/>
                <a:cs typeface="Arial" panose="020B0604020202020204" pitchFamily="34" charset="0"/>
              </a:defRPr>
            </a:lvl1pPr>
            <a:lvl2pPr marL="0" indent="0">
              <a:lnSpc>
                <a:spcPct val="100000"/>
              </a:lnSpc>
              <a:spcBef>
                <a:spcPts val="0"/>
              </a:spcBef>
              <a:buNone/>
              <a:defRPr lang="en-US" sz="1800" b="0" i="0" kern="1200" cap="none" baseline="0" dirty="0">
                <a:solidFill>
                  <a:schemeClr val="accent3"/>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1600" i="1" spc="57" baseline="0">
                <a:solidFill>
                  <a:schemeClr val="accent3"/>
                </a:solidFill>
              </a:defRPr>
            </a:lvl3pPr>
          </a:lstStyle>
          <a:p>
            <a:pPr lvl="0"/>
            <a:r>
              <a:rPr lang="en-US"/>
              <a:t>List header</a:t>
            </a:r>
          </a:p>
          <a:p>
            <a:pPr lvl="1"/>
            <a:r>
              <a:rPr lang="en-US"/>
              <a:t>List item</a:t>
            </a:r>
          </a:p>
          <a:p>
            <a:pPr lvl="2"/>
            <a:r>
              <a:rPr lang="en-US"/>
              <a:t>List item (sub)</a:t>
            </a:r>
          </a:p>
        </p:txBody>
      </p:sp>
      <p:sp>
        <p:nvSpPr>
          <p:cNvPr id="2" name="Footer Placeholder 1"/>
          <p:cNvSpPr>
            <a:spLocks noGrp="1"/>
          </p:cNvSpPr>
          <p:nvPr>
            <p:ph type="ftr" sz="quarter" idx="31"/>
          </p:nvPr>
        </p:nvSpPr>
        <p:spPr/>
        <p:txBody>
          <a:bodyPr/>
          <a:lstStyle/>
          <a:p>
            <a:r>
              <a:rPr lang="en-US"/>
              <a:t>EWU August Steering Committee Meeting</a:t>
            </a:r>
          </a:p>
        </p:txBody>
      </p:sp>
      <p:sp>
        <p:nvSpPr>
          <p:cNvPr id="3" name="Slide Number Placeholder 2"/>
          <p:cNvSpPr>
            <a:spLocks noGrp="1"/>
          </p:cNvSpPr>
          <p:nvPr>
            <p:ph type="sldNum" sz="quarter" idx="32"/>
          </p:nvPr>
        </p:nvSpPr>
        <p:spPr/>
        <p:txBody>
          <a:bodyPr/>
          <a:lstStyle/>
          <a:p>
            <a:fld id="{D80659BF-CB79-4A8E-8A5E-9707540CF6F7}" type="slidenum">
              <a:rPr lang="en-US" smtClean="0"/>
              <a:pPr/>
              <a:t>‹#›</a:t>
            </a:fld>
            <a:endParaRPr lang="en-US"/>
          </a:p>
        </p:txBody>
      </p:sp>
      <p:cxnSp>
        <p:nvCxnSpPr>
          <p:cNvPr id="18" name="RuleLine - Top">
            <a:extLst>
              <a:ext uri="{FF2B5EF4-FFF2-40B4-BE49-F238E27FC236}">
                <a16:creationId xmlns:a16="http://schemas.microsoft.com/office/drawing/2014/main" id="{B5982C0C-78D6-4757-968E-5BF95D2B58C7}"/>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Mid" hidden="1">
            <a:extLst>
              <a:ext uri="{FF2B5EF4-FFF2-40B4-BE49-F238E27FC236}">
                <a16:creationId xmlns:a16="http://schemas.microsoft.com/office/drawing/2014/main" id="{3CECDFB1-282D-4E03-B0C7-F318F76D5CA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 - (Locations)">
            <a:extLst>
              <a:ext uri="{FF2B5EF4-FFF2-40B4-BE49-F238E27FC236}">
                <a16:creationId xmlns:a16="http://schemas.microsoft.com/office/drawing/2014/main" id="{340D4AE3-1ACF-44D0-ADB0-BFA29F894300}"/>
              </a:ext>
            </a:extLst>
          </p:cNvPr>
          <p:cNvSpPr>
            <a:spLocks noGrp="1"/>
          </p:cNvSpPr>
          <p:nvPr>
            <p:ph type="body" sz="quarter" idx="14" hasCustomPrompt="1"/>
          </p:nvPr>
        </p:nvSpPr>
        <p:spPr>
          <a:xfrm>
            <a:off x="660400" y="1828800"/>
            <a:ext cx="3733800" cy="2744508"/>
          </a:xfrm>
        </p:spPr>
        <p:txBody>
          <a:bodyPr numCol="1"/>
          <a:lstStyle>
            <a:lvl1pPr>
              <a:lnSpc>
                <a:spcPct val="100000"/>
              </a:lnSpc>
              <a:spcBef>
                <a:spcPts val="1400"/>
              </a:spcBef>
              <a:spcAft>
                <a:spcPts val="0"/>
              </a:spcAft>
              <a:defRPr lang="en-US" sz="1600" b="1" kern="1200" cap="all" spc="57" dirty="0" smtClean="0">
                <a:solidFill>
                  <a:schemeClr val="bg1"/>
                </a:solidFill>
                <a:latin typeface="+mn-lt"/>
                <a:ea typeface="+mn-ea"/>
                <a:cs typeface="Arial" panose="020B0604020202020204" pitchFamily="34" charset="0"/>
              </a:defRPr>
            </a:lvl1pPr>
            <a:lvl2pPr marL="0" indent="0">
              <a:lnSpc>
                <a:spcPct val="100000"/>
              </a:lnSpc>
              <a:spcBef>
                <a:spcPts val="0"/>
              </a:spcBef>
              <a:buNone/>
              <a:defRPr lang="en-US" sz="1800" b="0" i="0" kern="1200" cap="none" baseline="0" dirty="0">
                <a:solidFill>
                  <a:schemeClr val="accent3"/>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1600" i="1" spc="57" baseline="0">
                <a:solidFill>
                  <a:schemeClr val="accent3"/>
                </a:solidFill>
              </a:defRPr>
            </a:lvl3pPr>
          </a:lstStyle>
          <a:p>
            <a:pPr lvl="0"/>
            <a:r>
              <a:rPr lang="en-US"/>
              <a:t>List header</a:t>
            </a:r>
          </a:p>
          <a:p>
            <a:pPr lvl="1"/>
            <a:r>
              <a:rPr lang="en-US"/>
              <a:t>List item</a:t>
            </a:r>
          </a:p>
          <a:p>
            <a:pPr lvl="2"/>
            <a:r>
              <a:rPr lang="en-US"/>
              <a:t>List item (sub)</a:t>
            </a:r>
          </a:p>
        </p:txBody>
      </p:sp>
    </p:spTree>
    <p:extLst>
      <p:ext uri="{BB962C8B-B14F-4D97-AF65-F5344CB8AC3E}">
        <p14:creationId xmlns:p14="http://schemas.microsoft.com/office/powerpoint/2010/main" val="3931782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MAP B - Regional 3">
    <p:spTree>
      <p:nvGrpSpPr>
        <p:cNvPr id="1" name=""/>
        <p:cNvGrpSpPr/>
        <p:nvPr/>
      </p:nvGrpSpPr>
      <p:grpSpPr>
        <a:xfrm>
          <a:off x="0" y="0"/>
          <a:ext cx="0" cy="0"/>
          <a:chOff x="0" y="0"/>
          <a:chExt cx="0" cy="0"/>
        </a:xfrm>
      </p:grpSpPr>
      <p:cxnSp>
        <p:nvCxnSpPr>
          <p:cNvPr id="20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8" name="Title Placeholder - Top"/>
          <p:cNvSpPr>
            <a:spLocks noGrp="1"/>
          </p:cNvSpPr>
          <p:nvPr>
            <p:ph type="title" hasCustomPrompt="1"/>
          </p:nvPr>
        </p:nvSpPr>
        <p:spPr>
          <a:xfrm>
            <a:off x="667265" y="457201"/>
            <a:ext cx="9936080" cy="685801"/>
          </a:xfrm>
        </p:spPr>
        <p:txBody>
          <a:bodyPr/>
          <a:lstStyle>
            <a:lvl1pPr>
              <a:defRPr/>
            </a:lvl1pPr>
          </a:lstStyle>
          <a:p>
            <a:r>
              <a:rPr lang="en-US"/>
              <a:t>Click to add Region/State</a:t>
            </a:r>
          </a:p>
        </p:txBody>
      </p:sp>
      <p:sp>
        <p:nvSpPr>
          <p:cNvPr id="54" name="Text Placeholder - (Locations)"/>
          <p:cNvSpPr>
            <a:spLocks noGrp="1"/>
          </p:cNvSpPr>
          <p:nvPr>
            <p:ph type="body" sz="quarter" idx="31" hasCustomPrompt="1"/>
          </p:nvPr>
        </p:nvSpPr>
        <p:spPr>
          <a:xfrm>
            <a:off x="660400" y="1828800"/>
            <a:ext cx="3733800" cy="2790922"/>
          </a:xfrm>
        </p:spPr>
        <p:txBody>
          <a:bodyPr numCol="1"/>
          <a:lstStyle>
            <a:lvl1pPr>
              <a:lnSpc>
                <a:spcPct val="100000"/>
              </a:lnSpc>
              <a:spcBef>
                <a:spcPts val="1400"/>
              </a:spcBef>
              <a:spcAft>
                <a:spcPts val="0"/>
              </a:spcAft>
              <a:defRPr lang="en-US" sz="1600" b="1" kern="1200" cap="all" spc="57" dirty="0" smtClean="0">
                <a:solidFill>
                  <a:schemeClr val="tx2"/>
                </a:solidFill>
                <a:latin typeface="+mn-lt"/>
                <a:ea typeface="+mn-ea"/>
                <a:cs typeface="Arial" panose="020B0604020202020204" pitchFamily="34" charset="0"/>
              </a:defRPr>
            </a:lvl1pPr>
            <a:lvl2pPr marL="0" indent="0">
              <a:lnSpc>
                <a:spcPct val="100000"/>
              </a:lnSpc>
              <a:spcBef>
                <a:spcPts val="0"/>
              </a:spcBef>
              <a:buNone/>
              <a:defRPr lang="en-US" sz="1800" b="0" i="0" kern="1200" cap="none" baseline="0" dirty="0">
                <a:solidFill>
                  <a:srgbClr val="0E3837"/>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1600" i="1" spc="57" baseline="0">
                <a:solidFill>
                  <a:schemeClr val="accent6">
                    <a:lumMod val="75000"/>
                  </a:schemeClr>
                </a:solidFill>
              </a:defRPr>
            </a:lvl3pPr>
          </a:lstStyle>
          <a:p>
            <a:pPr lvl="0"/>
            <a:r>
              <a:rPr lang="en-US"/>
              <a:t>List header</a:t>
            </a:r>
          </a:p>
          <a:p>
            <a:pPr lvl="1"/>
            <a:r>
              <a:rPr lang="en-US"/>
              <a:t>List item</a:t>
            </a:r>
          </a:p>
          <a:p>
            <a:pPr lvl="2"/>
            <a:r>
              <a:rPr lang="en-US"/>
              <a:t>List item (sub)</a:t>
            </a:r>
          </a:p>
        </p:txBody>
      </p:sp>
      <p:sp>
        <p:nvSpPr>
          <p:cNvPr id="21" name="Text Placeholder - Stat 3"/>
          <p:cNvSpPr>
            <a:spLocks noGrp="1"/>
          </p:cNvSpPr>
          <p:nvPr>
            <p:ph type="body" sz="quarter" idx="30" hasCustomPrompt="1"/>
          </p:nvPr>
        </p:nvSpPr>
        <p:spPr>
          <a:xfrm>
            <a:off x="4985726" y="5013564"/>
            <a:ext cx="1882302" cy="93003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2" name="Text Placeholder - Stat 2"/>
          <p:cNvSpPr>
            <a:spLocks noGrp="1"/>
          </p:cNvSpPr>
          <p:nvPr>
            <p:ph type="body" sz="quarter" idx="29" hasCustomPrompt="1"/>
          </p:nvPr>
        </p:nvSpPr>
        <p:spPr>
          <a:xfrm>
            <a:off x="2823063" y="5013564"/>
            <a:ext cx="1882302" cy="93003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4" name="Text Placeholder - Stat 1"/>
          <p:cNvSpPr>
            <a:spLocks noGrp="1"/>
          </p:cNvSpPr>
          <p:nvPr>
            <p:ph type="body" sz="quarter" idx="28" hasCustomPrompt="1"/>
          </p:nvPr>
        </p:nvSpPr>
        <p:spPr>
          <a:xfrm>
            <a:off x="660400" y="5013564"/>
            <a:ext cx="1882302" cy="93003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#tk</a:t>
            </a:r>
          </a:p>
          <a:p>
            <a:pPr lvl="1"/>
            <a:r>
              <a:rPr lang="en-US"/>
              <a:t>description</a:t>
            </a:r>
          </a:p>
        </p:txBody>
      </p:sp>
      <p:cxnSp>
        <p:nvCxnSpPr>
          <p:cNvPr id="25" name="Stat-Bar"/>
          <p:cNvCxnSpPr/>
          <p:nvPr/>
        </p:nvCxnSpPr>
        <p:spPr>
          <a:xfrm flipH="1">
            <a:off x="4658688" y="4793457"/>
            <a:ext cx="220934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at-Hash"/>
          <p:cNvCxnSpPr/>
          <p:nvPr/>
        </p:nvCxnSpPr>
        <p:spPr>
          <a:xfrm rot="5400000">
            <a:off x="5840021" y="4880313"/>
            <a:ext cx="1737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at-Bar"/>
          <p:cNvCxnSpPr/>
          <p:nvPr/>
        </p:nvCxnSpPr>
        <p:spPr>
          <a:xfrm rot="5400000">
            <a:off x="3734436" y="3858605"/>
            <a:ext cx="0" cy="186970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32"/>
          </p:nvPr>
        </p:nvSpPr>
        <p:spPr/>
        <p:txBody>
          <a:bodyPr/>
          <a:lstStyle/>
          <a:p>
            <a:r>
              <a:rPr lang="en-US"/>
              <a:t>EWU August Steering Committee Meeting</a:t>
            </a:r>
          </a:p>
        </p:txBody>
      </p:sp>
      <p:sp>
        <p:nvSpPr>
          <p:cNvPr id="4" name="Slide Number Placeholder 3"/>
          <p:cNvSpPr>
            <a:spLocks noGrp="1"/>
          </p:cNvSpPr>
          <p:nvPr>
            <p:ph type="sldNum" sz="quarter" idx="33"/>
          </p:nvPr>
        </p:nvSpPr>
        <p:spPr/>
        <p:txBody>
          <a:bodyPr/>
          <a:lstStyle/>
          <a:p>
            <a:fld id="{D80659BF-CB79-4A8E-8A5E-9707540CF6F7}" type="slidenum">
              <a:rPr lang="en-US" smtClean="0"/>
              <a:pPr/>
              <a:t>‹#›</a:t>
            </a:fld>
            <a:endParaRPr lang="en-US"/>
          </a:p>
        </p:txBody>
      </p:sp>
      <p:cxnSp>
        <p:nvCxnSpPr>
          <p:cNvPr id="17" name="Stat-Bar">
            <a:extLst>
              <a:ext uri="{FF2B5EF4-FFF2-40B4-BE49-F238E27FC236}">
                <a16:creationId xmlns:a16="http://schemas.microsoft.com/office/drawing/2014/main" id="{43CE990D-0A87-4647-A98C-235A5FEF7D97}"/>
              </a:ext>
            </a:extLst>
          </p:cNvPr>
          <p:cNvCxnSpPr/>
          <p:nvPr/>
        </p:nvCxnSpPr>
        <p:spPr>
          <a:xfrm flipH="1">
            <a:off x="661287" y="4793434"/>
            <a:ext cx="21431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at-Hash">
            <a:extLst>
              <a:ext uri="{FF2B5EF4-FFF2-40B4-BE49-F238E27FC236}">
                <a16:creationId xmlns:a16="http://schemas.microsoft.com/office/drawing/2014/main" id="{E8437957-586C-48C5-AA27-29E08BFBEC13}"/>
              </a:ext>
            </a:extLst>
          </p:cNvPr>
          <p:cNvCxnSpPr/>
          <p:nvPr/>
        </p:nvCxnSpPr>
        <p:spPr>
          <a:xfrm rot="5400000">
            <a:off x="1514695" y="4880290"/>
            <a:ext cx="17371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at-Hash">
            <a:extLst>
              <a:ext uri="{FF2B5EF4-FFF2-40B4-BE49-F238E27FC236}">
                <a16:creationId xmlns:a16="http://schemas.microsoft.com/office/drawing/2014/main" id="{2CACF425-5FD0-4081-B582-B3BF209CAB10}"/>
              </a:ext>
            </a:extLst>
          </p:cNvPr>
          <p:cNvCxnSpPr/>
          <p:nvPr/>
        </p:nvCxnSpPr>
        <p:spPr>
          <a:xfrm rot="5400000">
            <a:off x="3677358" y="4880313"/>
            <a:ext cx="17371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RuleLine - Top">
            <a:extLst>
              <a:ext uri="{FF2B5EF4-FFF2-40B4-BE49-F238E27FC236}">
                <a16:creationId xmlns:a16="http://schemas.microsoft.com/office/drawing/2014/main" id="{98575868-F0E5-45A6-8363-670CE4D41ECC}"/>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RuleLine - Mid" hidden="1">
            <a:extLst>
              <a:ext uri="{FF2B5EF4-FFF2-40B4-BE49-F238E27FC236}">
                <a16:creationId xmlns:a16="http://schemas.microsoft.com/office/drawing/2014/main" id="{3690F861-9080-45BD-8888-DD1767D86BF4}"/>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068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MAP- State 1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0400" y="457200"/>
            <a:ext cx="3733799" cy="2057400"/>
          </a:xfrm>
        </p:spPr>
        <p:txBody>
          <a:bodyPr anchor="b"/>
          <a:lstStyle>
            <a:lvl1pPr>
              <a:defRPr>
                <a:solidFill>
                  <a:schemeClr val="bg2"/>
                </a:solidFill>
              </a:defRPr>
            </a:lvl1pPr>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45" name="Text Placeholder - Stat 1"/>
          <p:cNvSpPr>
            <a:spLocks noGrp="1"/>
          </p:cNvSpPr>
          <p:nvPr>
            <p:ph type="body" sz="quarter" idx="28" hasCustomPrompt="1"/>
          </p:nvPr>
        </p:nvSpPr>
        <p:spPr>
          <a:xfrm>
            <a:off x="4793292" y="4729436"/>
            <a:ext cx="2424926"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18" name="Text Placeholder - Left, Mid"/>
          <p:cNvSpPr>
            <a:spLocks noGrp="1"/>
          </p:cNvSpPr>
          <p:nvPr>
            <p:ph type="body" sz="quarter" idx="12" hasCustomPrompt="1"/>
          </p:nvPr>
        </p:nvSpPr>
        <p:spPr>
          <a:xfrm>
            <a:off x="667265" y="2857501"/>
            <a:ext cx="3557073" cy="3086098"/>
          </a:xfrm>
        </p:spPr>
        <p:txBody>
          <a:bodyPr numCol="1"/>
          <a:lstStyle>
            <a:lvl1pPr>
              <a:lnSpc>
                <a:spcPct val="100000"/>
              </a:lnSpc>
              <a:spcBef>
                <a:spcPts val="0"/>
              </a:spcBef>
              <a:spcAft>
                <a:spcPts val="1000"/>
              </a:spcAft>
              <a:defRPr sz="18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8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8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Mid" hidden="1">
            <a:extLst>
              <a:ext uri="{FF2B5EF4-FFF2-40B4-BE49-F238E27FC236}">
                <a16:creationId xmlns:a16="http://schemas.microsoft.com/office/drawing/2014/main" id="{FC1A2D7B-5417-458A-BAF0-1232A2351BEA}"/>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hidden="1">
            <a:extLst>
              <a:ext uri="{FF2B5EF4-FFF2-40B4-BE49-F238E27FC236}">
                <a16:creationId xmlns:a16="http://schemas.microsoft.com/office/drawing/2014/main" id="{A7CF7D2B-B137-4785-A60B-C3904968919E}"/>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Mid" hidden="1">
            <a:extLst>
              <a:ext uri="{FF2B5EF4-FFF2-40B4-BE49-F238E27FC236}">
                <a16:creationId xmlns:a16="http://schemas.microsoft.com/office/drawing/2014/main" id="{43BF0F23-1E65-45BF-AD81-075C44ABB47B}"/>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63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MAP - State 1">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9" y="914400"/>
            <a:ext cx="3557069" cy="1600200"/>
          </a:xfrm>
        </p:spPr>
        <p:txBody>
          <a:bodyPr anchor="b"/>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3" name="Text Placeholder - Left, Mid"/>
          <p:cNvSpPr>
            <a:spLocks noGrp="1"/>
          </p:cNvSpPr>
          <p:nvPr>
            <p:ph type="body" sz="quarter" idx="12" hasCustomPrompt="1"/>
          </p:nvPr>
        </p:nvSpPr>
        <p:spPr>
          <a:xfrm>
            <a:off x="667265" y="2857501"/>
            <a:ext cx="3557073" cy="3086098"/>
          </a:xfrm>
        </p:spPr>
        <p:txBody>
          <a:bodyPr numCol="1"/>
          <a:lstStyle>
            <a:lvl1pPr>
              <a:lnSpc>
                <a:spcPct val="100000"/>
              </a:lnSpc>
              <a:spcBef>
                <a:spcPts val="0"/>
              </a:spcBef>
              <a:spcAft>
                <a:spcPts val="1000"/>
              </a:spcAft>
              <a:defRPr sz="1800" baseline="0">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800" baseline="0">
                <a:solidFill>
                  <a:schemeClr val="accent5"/>
                </a:solidFill>
              </a:defRPr>
            </a:lvl3pPr>
            <a:lvl4pPr marL="230188" indent="-230188">
              <a:lnSpc>
                <a:spcPct val="100000"/>
              </a:lnSpc>
              <a:spcAft>
                <a:spcPts val="600"/>
              </a:spcAft>
              <a:buFont typeface="Arial" panose="020B0604020202020204" pitchFamily="34" charset="0"/>
              <a:buChar char="•"/>
              <a:defRPr sz="18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17" name="Text Placeholder - Stat 1"/>
          <p:cNvSpPr>
            <a:spLocks noGrp="1"/>
          </p:cNvSpPr>
          <p:nvPr>
            <p:ph type="body" sz="quarter" idx="28" hasCustomPrompt="1"/>
          </p:nvPr>
        </p:nvSpPr>
        <p:spPr>
          <a:xfrm>
            <a:off x="4793292" y="4729436"/>
            <a:ext cx="2424926"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2" name="RuleLine - Mid" hidden="1">
            <a:extLst>
              <a:ext uri="{FF2B5EF4-FFF2-40B4-BE49-F238E27FC236}">
                <a16:creationId xmlns:a16="http://schemas.microsoft.com/office/drawing/2014/main" id="{7A833AE8-8136-46C4-A118-DEF99B49C625}"/>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uleLine - Top" hidden="1">
            <a:extLst>
              <a:ext uri="{FF2B5EF4-FFF2-40B4-BE49-F238E27FC236}">
                <a16:creationId xmlns:a16="http://schemas.microsoft.com/office/drawing/2014/main" id="{8500249B-07DD-4009-9E52-722C0166DDC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Mid" hidden="1">
            <a:extLst>
              <a:ext uri="{FF2B5EF4-FFF2-40B4-BE49-F238E27FC236}">
                <a16:creationId xmlns:a16="http://schemas.microsoft.com/office/drawing/2014/main" id="{E68665B6-6173-4690-936A-50E9D21FD509}"/>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756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MAP - State 2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6514931" cy="1600200"/>
          </a:xfrm>
        </p:spPr>
        <p:txBody>
          <a:bodyPr anchor="b"/>
          <a:lstStyle>
            <a:lvl1pPr>
              <a:defRPr>
                <a:solidFill>
                  <a:schemeClr val="bg2"/>
                </a:solidFill>
              </a:defRPr>
            </a:lvl1pPr>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44" name="Text Placeholder - Stat 2"/>
          <p:cNvSpPr>
            <a:spLocks noGrp="1"/>
          </p:cNvSpPr>
          <p:nvPr>
            <p:ph type="body" sz="quarter" idx="29" hasCustomPrompt="1"/>
          </p:nvPr>
        </p:nvSpPr>
        <p:spPr>
          <a:xfrm>
            <a:off x="2879331" y="4734562"/>
            <a:ext cx="1978441"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45" name="Text Placeholder - Stat 1"/>
          <p:cNvSpPr>
            <a:spLocks noGrp="1"/>
          </p:cNvSpPr>
          <p:nvPr>
            <p:ph type="body" sz="quarter" idx="28" hasCustomPrompt="1"/>
          </p:nvPr>
        </p:nvSpPr>
        <p:spPr>
          <a:xfrm>
            <a:off x="667265" y="4734562"/>
            <a:ext cx="1976233"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cxnSp>
        <p:nvCxnSpPr>
          <p:cNvPr id="54" name="Stat-Bar"/>
          <p:cNvCxnSpPr/>
          <p:nvPr/>
        </p:nvCxnSpPr>
        <p:spPr>
          <a:xfrm flipH="1">
            <a:off x="2735182" y="4514454"/>
            <a:ext cx="212259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Stat-Hash"/>
          <p:cNvCxnSpPr/>
          <p:nvPr/>
        </p:nvCxnSpPr>
        <p:spPr>
          <a:xfrm rot="5400000">
            <a:off x="3784107" y="4598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at-Bar"/>
          <p:cNvCxnSpPr/>
          <p:nvPr/>
        </p:nvCxnSpPr>
        <p:spPr>
          <a:xfrm flipH="1">
            <a:off x="667265" y="4514432"/>
            <a:ext cx="209259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Stat-Hash"/>
          <p:cNvCxnSpPr/>
          <p:nvPr/>
        </p:nvCxnSpPr>
        <p:spPr>
          <a:xfrm rot="5400000">
            <a:off x="1570937" y="4598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Text Placeholder - Left, Mid"/>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230188" indent="-2301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6" name="RuleLine - Mid" hidden="1">
            <a:extLst>
              <a:ext uri="{FF2B5EF4-FFF2-40B4-BE49-F238E27FC236}">
                <a16:creationId xmlns:a16="http://schemas.microsoft.com/office/drawing/2014/main" id="{7AE96C60-3898-425B-887F-9931F81E7316}"/>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a:extLst>
              <a:ext uri="{FF2B5EF4-FFF2-40B4-BE49-F238E27FC236}">
                <a16:creationId xmlns:a16="http://schemas.microsoft.com/office/drawing/2014/main" id="{BBE985B2-2C5A-4914-BAF4-A7CF46326E8C}"/>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RuleLine - Mid" hidden="1">
            <a:extLst>
              <a:ext uri="{FF2B5EF4-FFF2-40B4-BE49-F238E27FC236}">
                <a16:creationId xmlns:a16="http://schemas.microsoft.com/office/drawing/2014/main" id="{27A72A15-1780-4A73-B653-89F7CE906F0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738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MAP - State 2">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3557073" cy="1600200"/>
          </a:xfrm>
        </p:spPr>
        <p:txBody>
          <a:bodyPr anchor="b"/>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18" name="Text Placeholder - Left, Mid"/>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600" baseline="0">
                <a:solidFill>
                  <a:schemeClr val="accent5"/>
                </a:solidFill>
              </a:defRPr>
            </a:lvl3pPr>
            <a:lvl4pPr marL="166688" indent="-166688">
              <a:lnSpc>
                <a:spcPct val="100000"/>
              </a:lnSpc>
              <a:spcAft>
                <a:spcPts val="600"/>
              </a:spcAft>
              <a:buFont typeface="Arial" panose="020B0604020202020204" pitchFamily="34" charset="0"/>
              <a:buChar char="•"/>
              <a:defRPr sz="16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3" name="Text Placeholder - Stat 2"/>
          <p:cNvSpPr>
            <a:spLocks noGrp="1"/>
          </p:cNvSpPr>
          <p:nvPr>
            <p:ph type="body" sz="quarter" idx="29" hasCustomPrompt="1"/>
          </p:nvPr>
        </p:nvSpPr>
        <p:spPr>
          <a:xfrm>
            <a:off x="2879331" y="4734562"/>
            <a:ext cx="1978441"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4" name="Text Placeholder - Stat 1"/>
          <p:cNvSpPr>
            <a:spLocks noGrp="1"/>
          </p:cNvSpPr>
          <p:nvPr>
            <p:ph type="body" sz="quarter" idx="28" hasCustomPrompt="1"/>
          </p:nvPr>
        </p:nvSpPr>
        <p:spPr>
          <a:xfrm>
            <a:off x="667265" y="4734562"/>
            <a:ext cx="1976233"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cxnSp>
        <p:nvCxnSpPr>
          <p:cNvPr id="25" name="Stat-Bar"/>
          <p:cNvCxnSpPr/>
          <p:nvPr/>
        </p:nvCxnSpPr>
        <p:spPr>
          <a:xfrm flipH="1">
            <a:off x="2735182" y="4514454"/>
            <a:ext cx="212259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at-Hash"/>
          <p:cNvCxnSpPr/>
          <p:nvPr/>
        </p:nvCxnSpPr>
        <p:spPr>
          <a:xfrm rot="5400000">
            <a:off x="3784107" y="4598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at-Bar"/>
          <p:cNvCxnSpPr/>
          <p:nvPr/>
        </p:nvCxnSpPr>
        <p:spPr>
          <a:xfrm flipH="1">
            <a:off x="667265" y="4514432"/>
            <a:ext cx="209259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at-Hash"/>
          <p:cNvCxnSpPr/>
          <p:nvPr/>
        </p:nvCxnSpPr>
        <p:spPr>
          <a:xfrm rot="5400000">
            <a:off x="1570937" y="4598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6" name="RuleLine - Mid" hidden="1">
            <a:extLst>
              <a:ext uri="{FF2B5EF4-FFF2-40B4-BE49-F238E27FC236}">
                <a16:creationId xmlns:a16="http://schemas.microsoft.com/office/drawing/2014/main" id="{0958EB5B-9FC0-4A3A-AF13-7236D4815EDB}"/>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uleLine - Top" hidden="1">
            <a:extLst>
              <a:ext uri="{FF2B5EF4-FFF2-40B4-BE49-F238E27FC236}">
                <a16:creationId xmlns:a16="http://schemas.microsoft.com/office/drawing/2014/main" id="{1B7CBD43-21B2-4893-98F6-CADF3544EC8D}"/>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RuleLine - Mid" hidden="1">
            <a:extLst>
              <a:ext uri="{FF2B5EF4-FFF2-40B4-BE49-F238E27FC236}">
                <a16:creationId xmlns:a16="http://schemas.microsoft.com/office/drawing/2014/main" id="{B5465F1B-C9AB-466E-A014-B0FF0493CA5A}"/>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29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MAP - State 3_Dark">
    <p:bg>
      <p:bgPr>
        <a:solidFill>
          <a:schemeClr val="accent1"/>
        </a:solidFill>
        <a:effectLst/>
      </p:bgPr>
    </p:bg>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6514931" cy="1600200"/>
          </a:xfrm>
        </p:spPr>
        <p:txBody>
          <a:bodyPr anchor="b"/>
          <a:lstStyle>
            <a:lvl1pPr>
              <a:defRPr>
                <a:solidFill>
                  <a:schemeClr val="bg2"/>
                </a:solidFill>
              </a:defRPr>
            </a:lvl1pPr>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58" name="Text Placeholder - Stat 3"/>
          <p:cNvSpPr>
            <a:spLocks noGrp="1"/>
          </p:cNvSpPr>
          <p:nvPr>
            <p:ph type="body" sz="quarter" idx="30" hasCustomPrompt="1"/>
          </p:nvPr>
        </p:nvSpPr>
        <p:spPr>
          <a:xfrm>
            <a:off x="4894660" y="4747732"/>
            <a:ext cx="1798371"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60" name="Text Placeholder - Stat 2"/>
          <p:cNvSpPr>
            <a:spLocks noGrp="1"/>
          </p:cNvSpPr>
          <p:nvPr>
            <p:ph type="body" sz="quarter" idx="29" hasCustomPrompt="1"/>
          </p:nvPr>
        </p:nvSpPr>
        <p:spPr>
          <a:xfrm>
            <a:off x="2780963" y="4740826"/>
            <a:ext cx="1798371"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a:t>
            </a:r>
            <a:r>
              <a:rPr lang="en-US" err="1"/>
              <a:t>tk</a:t>
            </a:r>
            <a:endParaRPr lang="en-US"/>
          </a:p>
          <a:p>
            <a:pPr lvl="1"/>
            <a:r>
              <a:rPr lang="en-US"/>
              <a:t>description</a:t>
            </a:r>
          </a:p>
        </p:txBody>
      </p:sp>
      <p:sp>
        <p:nvSpPr>
          <p:cNvPr id="62" name="Text Placeholder - Stat 1"/>
          <p:cNvSpPr>
            <a:spLocks noGrp="1"/>
          </p:cNvSpPr>
          <p:nvPr>
            <p:ph type="body" sz="quarter" idx="28" hasCustomPrompt="1"/>
          </p:nvPr>
        </p:nvSpPr>
        <p:spPr>
          <a:xfrm>
            <a:off x="667265" y="4740826"/>
            <a:ext cx="1798371" cy="1214163"/>
          </a:xfrm>
        </p:spPr>
        <p:txBody>
          <a:bodyPr anchor="t"/>
          <a:lstStyle>
            <a:lvl1pPr algn="ctr">
              <a:spcBef>
                <a:spcPts val="679"/>
              </a:spcBef>
              <a:spcAft>
                <a:spcPts val="0"/>
              </a:spcAft>
              <a:defRPr sz="4000" spc="57" baseline="0">
                <a:solidFill>
                  <a:schemeClr val="bg1"/>
                </a:solidFill>
              </a:defRPr>
            </a:lvl1pPr>
            <a:lvl2pPr algn="ctr">
              <a:lnSpc>
                <a:spcPct val="100000"/>
              </a:lnSpc>
              <a:spcBef>
                <a:spcPts val="227"/>
              </a:spcBef>
              <a:defRPr sz="1600" b="0" i="0" cap="none" baseline="0">
                <a:solidFill>
                  <a:schemeClr val="accent3"/>
                </a:solidFill>
              </a:defRPr>
            </a:lvl2pPr>
          </a:lstStyle>
          <a:p>
            <a:pPr lvl="0"/>
            <a:r>
              <a:rPr lang="en-US"/>
              <a:t>#tk</a:t>
            </a:r>
          </a:p>
          <a:p>
            <a:pPr lvl="1"/>
            <a:r>
              <a:rPr lang="en-US"/>
              <a:t>description</a:t>
            </a:r>
          </a:p>
        </p:txBody>
      </p:sp>
      <p:cxnSp>
        <p:nvCxnSpPr>
          <p:cNvPr id="76" name="Stat-Bar"/>
          <p:cNvCxnSpPr/>
          <p:nvPr/>
        </p:nvCxnSpPr>
        <p:spPr>
          <a:xfrm flipH="1">
            <a:off x="4570441" y="4518454"/>
            <a:ext cx="212259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7" name="Stat-Hash"/>
          <p:cNvCxnSpPr/>
          <p:nvPr/>
        </p:nvCxnSpPr>
        <p:spPr>
          <a:xfrm rot="5400000">
            <a:off x="5709401" y="4602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4" name="Stat-Bar"/>
          <p:cNvCxnSpPr/>
          <p:nvPr/>
        </p:nvCxnSpPr>
        <p:spPr>
          <a:xfrm rot="5400000">
            <a:off x="3667975" y="3605638"/>
            <a:ext cx="0" cy="1825632"/>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5" name="Stat-Hash"/>
          <p:cNvCxnSpPr/>
          <p:nvPr/>
        </p:nvCxnSpPr>
        <p:spPr>
          <a:xfrm rot="5400000">
            <a:off x="3595704" y="4602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Stat-Bar"/>
          <p:cNvCxnSpPr/>
          <p:nvPr/>
        </p:nvCxnSpPr>
        <p:spPr>
          <a:xfrm flipH="1">
            <a:off x="667265" y="4518432"/>
            <a:ext cx="209259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Stat-Hash"/>
          <p:cNvCxnSpPr/>
          <p:nvPr/>
        </p:nvCxnSpPr>
        <p:spPr>
          <a:xfrm rot="5400000">
            <a:off x="1482006" y="4602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Text Placeholder - Left, Mid"/>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166688" indent="-1666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9" name="RuleLine - Mid" hidden="1">
            <a:extLst>
              <a:ext uri="{FF2B5EF4-FFF2-40B4-BE49-F238E27FC236}">
                <a16:creationId xmlns:a16="http://schemas.microsoft.com/office/drawing/2014/main" id="{DAFD20C6-A5C8-49AE-B35E-3486C8D343A0}"/>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RuleLine - Top" hidden="1">
            <a:extLst>
              <a:ext uri="{FF2B5EF4-FFF2-40B4-BE49-F238E27FC236}">
                <a16:creationId xmlns:a16="http://schemas.microsoft.com/office/drawing/2014/main" id="{BFA35177-767A-4482-8080-EC0880927DA1}"/>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Mid" hidden="1">
            <a:extLst>
              <a:ext uri="{FF2B5EF4-FFF2-40B4-BE49-F238E27FC236}">
                <a16:creationId xmlns:a16="http://schemas.microsoft.com/office/drawing/2014/main" id="{CDCE077E-9354-4154-BB28-F1B134C3F9A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at-Hash">
            <a:extLst>
              <a:ext uri="{FF2B5EF4-FFF2-40B4-BE49-F238E27FC236}">
                <a16:creationId xmlns:a16="http://schemas.microsoft.com/office/drawing/2014/main" id="{2194E2F7-C48B-42BD-A4DC-723E0C45D631}"/>
              </a:ext>
            </a:extLst>
          </p:cNvPr>
          <p:cNvCxnSpPr/>
          <p:nvPr userDrawn="1"/>
        </p:nvCxnSpPr>
        <p:spPr>
          <a:xfrm rot="5400000">
            <a:off x="1482006" y="4602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Text Placeholder - Left, Mid">
            <a:extLst>
              <a:ext uri="{FF2B5EF4-FFF2-40B4-BE49-F238E27FC236}">
                <a16:creationId xmlns:a16="http://schemas.microsoft.com/office/drawing/2014/main" id="{E2EB800F-C43D-40F5-BB06-7B12FBE5403D}"/>
              </a:ext>
            </a:extLst>
          </p:cNvPr>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solidFill>
                  <a:schemeClr val="bg1"/>
                </a:solidFill>
                <a:latin typeface="+mn-lt"/>
              </a:defRPr>
            </a:lvl1pPr>
            <a:lvl2pPr>
              <a:lnSpc>
                <a:spcPct val="100000"/>
              </a:lnSpc>
              <a:defRPr sz="1800" b="1">
                <a:solidFill>
                  <a:schemeClr val="accent3"/>
                </a:solidFill>
              </a:defRPr>
            </a:lvl2pPr>
            <a:lvl3pPr marL="0" indent="0">
              <a:lnSpc>
                <a:spcPct val="100000"/>
              </a:lnSpc>
              <a:buFont typeface="Arial" panose="020B0604020202020204" pitchFamily="34" charset="0"/>
              <a:buNone/>
              <a:defRPr sz="1600" baseline="0">
                <a:solidFill>
                  <a:schemeClr val="bg1"/>
                </a:solidFill>
              </a:defRPr>
            </a:lvl3pPr>
            <a:lvl4pPr marL="166688" indent="-166688">
              <a:lnSpc>
                <a:spcPct val="100000"/>
              </a:lnSpc>
              <a:spcAft>
                <a:spcPts val="600"/>
              </a:spcAft>
              <a:buClr>
                <a:schemeClr val="accent3"/>
              </a:buClr>
              <a:buFont typeface="Arial" panose="020B0604020202020204" pitchFamily="34" charset="0"/>
              <a:buChar char="•"/>
              <a:defRPr sz="1600">
                <a:solidFill>
                  <a:schemeClr val="bg1"/>
                </a:solidFill>
              </a:defRPr>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Tree>
    <p:extLst>
      <p:ext uri="{BB962C8B-B14F-4D97-AF65-F5344CB8AC3E}">
        <p14:creationId xmlns:p14="http://schemas.microsoft.com/office/powerpoint/2010/main" val="4130528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MAP - State 3">
    <p:spTree>
      <p:nvGrpSpPr>
        <p:cNvPr id="1" name=""/>
        <p:cNvGrpSpPr/>
        <p:nvPr/>
      </p:nvGrpSpPr>
      <p:grpSpPr>
        <a:xfrm>
          <a:off x="0" y="0"/>
          <a:ext cx="0" cy="0"/>
          <a:chOff x="0" y="0"/>
          <a:chExt cx="0" cy="0"/>
        </a:xfrm>
      </p:grpSpPr>
      <p:cxnSp>
        <p:nvCxnSpPr>
          <p:cNvPr id="9" name="RuleLine - Mid" hidden="1"/>
          <p:cNvCxnSpPr/>
          <p:nvPr/>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3"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 Mid"/>
          <p:cNvSpPr>
            <a:spLocks noGrp="1"/>
          </p:cNvSpPr>
          <p:nvPr>
            <p:ph type="title" hasCustomPrompt="1"/>
          </p:nvPr>
        </p:nvSpPr>
        <p:spPr>
          <a:xfrm>
            <a:off x="667265" y="914400"/>
            <a:ext cx="3557073" cy="1600200"/>
          </a:xfrm>
        </p:spPr>
        <p:txBody>
          <a:bodyPr anchor="b"/>
          <a:lstStyle/>
          <a:p>
            <a:r>
              <a:rPr lang="en-US"/>
              <a:t>Add Slide Title</a:t>
            </a:r>
          </a:p>
        </p:txBody>
      </p:sp>
      <p:sp>
        <p:nvSpPr>
          <p:cNvPr id="56" name="Picture Placeholder 10"/>
          <p:cNvSpPr>
            <a:spLocks noGrp="1"/>
          </p:cNvSpPr>
          <p:nvPr>
            <p:ph type="pic" sz="quarter" idx="35" hasCustomPrompt="1"/>
          </p:nvPr>
        </p:nvSpPr>
        <p:spPr>
          <a:xfrm>
            <a:off x="7413625" y="0"/>
            <a:ext cx="3965575" cy="6400800"/>
          </a:xfrm>
          <a:pattFill prst="pct5">
            <a:fgClr>
              <a:schemeClr val="accent6">
                <a:lumMod val="50000"/>
              </a:schemeClr>
            </a:fgClr>
            <a:bgClr>
              <a:schemeClr val="accent6">
                <a:lumMod val="20000"/>
                <a:lumOff val="80000"/>
              </a:schemeClr>
            </a:bgClr>
          </a:pattFill>
        </p:spPr>
        <p:txBody>
          <a:bodyPr tIns="274320" anchor="t"/>
          <a:lstStyle>
            <a:lvl1pPr marL="0" marR="0" indent="0" algn="ctr" defTabSz="884964" rtl="0" eaLnBrk="1" fontAlgn="auto" latinLnBrk="0" hangingPunct="1">
              <a:lnSpc>
                <a:spcPct val="150000"/>
              </a:lnSpc>
              <a:spcBef>
                <a:spcPts val="0"/>
              </a:spcBef>
              <a:spcAft>
                <a:spcPts val="0"/>
              </a:spcAft>
              <a:buClrTx/>
              <a:buSzTx/>
              <a:buFont typeface="Arial" panose="020B0604020202020204" pitchFamily="34" charset="0"/>
              <a:buNone/>
              <a:tabLst/>
              <a:defRPr i="1">
                <a:solidFill>
                  <a:srgbClr val="00B0F0"/>
                </a:solidFill>
                <a:latin typeface="+mj-lt"/>
              </a:defRPr>
            </a:lvl1pPr>
          </a:lstStyle>
          <a:p>
            <a:r>
              <a:rPr lang="en-US"/>
              <a:t>Click the picture icon </a:t>
            </a:r>
            <a:br>
              <a:rPr lang="en-US"/>
            </a:br>
            <a:r>
              <a:rPr lang="en-US"/>
              <a:t>to insert an image.</a:t>
            </a:r>
          </a:p>
        </p:txBody>
      </p:sp>
      <p:sp>
        <p:nvSpPr>
          <p:cNvPr id="23" name="Text Placeholder - Left, Mid"/>
          <p:cNvSpPr>
            <a:spLocks noGrp="1"/>
          </p:cNvSpPr>
          <p:nvPr>
            <p:ph type="body" sz="quarter" idx="12" hasCustomPrompt="1"/>
          </p:nvPr>
        </p:nvSpPr>
        <p:spPr>
          <a:xfrm>
            <a:off x="667265" y="2857501"/>
            <a:ext cx="6514931" cy="1431676"/>
          </a:xfrm>
        </p:spPr>
        <p:txBody>
          <a:bodyPr numCol="2" spcCol="274320"/>
          <a:lstStyle>
            <a:lvl1pPr>
              <a:lnSpc>
                <a:spcPct val="100000"/>
              </a:lnSpc>
              <a:spcBef>
                <a:spcPts val="0"/>
              </a:spcBef>
              <a:spcAft>
                <a:spcPts val="1000"/>
              </a:spcAft>
              <a:defRPr sz="1400" baseline="0">
                <a:latin typeface="+mn-lt"/>
              </a:defRPr>
            </a:lvl1pPr>
            <a:lvl2pPr>
              <a:lnSpc>
                <a:spcPct val="100000"/>
              </a:lnSpc>
              <a:defRPr sz="1800" b="1">
                <a:solidFill>
                  <a:schemeClr val="accent5"/>
                </a:solidFill>
              </a:defRPr>
            </a:lvl2pPr>
            <a:lvl3pPr marL="0" indent="0">
              <a:lnSpc>
                <a:spcPct val="100000"/>
              </a:lnSpc>
              <a:buFont typeface="Arial" panose="020B0604020202020204" pitchFamily="34" charset="0"/>
              <a:buNone/>
              <a:defRPr sz="1600" baseline="0">
                <a:solidFill>
                  <a:schemeClr val="accent5"/>
                </a:solidFill>
              </a:defRPr>
            </a:lvl3pPr>
            <a:lvl4pPr marL="166688" indent="-166688">
              <a:lnSpc>
                <a:spcPct val="100000"/>
              </a:lnSpc>
              <a:spcAft>
                <a:spcPts val="600"/>
              </a:spcAft>
              <a:buFont typeface="Arial" panose="020B0604020202020204" pitchFamily="34" charset="0"/>
              <a:buChar char="•"/>
              <a:defRPr sz="1600"/>
            </a:lvl4pPr>
          </a:lstStyle>
          <a:p>
            <a:pPr lvl="0"/>
            <a:r>
              <a:rPr lang="en-US"/>
              <a:t>Click to add text</a:t>
            </a:r>
          </a:p>
          <a:p>
            <a:pPr lvl="1"/>
            <a:r>
              <a:rPr lang="en-US"/>
              <a:t>Header style</a:t>
            </a:r>
          </a:p>
          <a:p>
            <a:pPr lvl="0"/>
            <a:r>
              <a:rPr lang="en-US"/>
              <a:t>Body text style</a:t>
            </a:r>
          </a:p>
          <a:p>
            <a:pPr lvl="2"/>
            <a:r>
              <a:rPr lang="en-US"/>
              <a:t>Body text style two</a:t>
            </a:r>
          </a:p>
          <a:p>
            <a:pPr lvl="3"/>
            <a:r>
              <a:rPr lang="en-US"/>
              <a:t>Bullet style</a:t>
            </a:r>
          </a:p>
        </p:txBody>
      </p:sp>
      <p:sp>
        <p:nvSpPr>
          <p:cNvPr id="28" name="Text Placeholder - Stat 3"/>
          <p:cNvSpPr>
            <a:spLocks noGrp="1"/>
          </p:cNvSpPr>
          <p:nvPr>
            <p:ph type="body" sz="quarter" idx="30" hasCustomPrompt="1"/>
          </p:nvPr>
        </p:nvSpPr>
        <p:spPr>
          <a:xfrm>
            <a:off x="4894660" y="4747732"/>
            <a:ext cx="1798371"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29" name="Text Placeholder - Stat 2"/>
          <p:cNvSpPr>
            <a:spLocks noGrp="1"/>
          </p:cNvSpPr>
          <p:nvPr>
            <p:ph type="body" sz="quarter" idx="29" hasCustomPrompt="1"/>
          </p:nvPr>
        </p:nvSpPr>
        <p:spPr>
          <a:xfrm>
            <a:off x="2780963" y="4740826"/>
            <a:ext cx="1798371"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sp>
        <p:nvSpPr>
          <p:cNvPr id="30" name="Text Placeholder - Stat 1"/>
          <p:cNvSpPr>
            <a:spLocks noGrp="1"/>
          </p:cNvSpPr>
          <p:nvPr>
            <p:ph type="body" sz="quarter" idx="28" hasCustomPrompt="1"/>
          </p:nvPr>
        </p:nvSpPr>
        <p:spPr>
          <a:xfrm>
            <a:off x="667265" y="4740826"/>
            <a:ext cx="1798371" cy="1214163"/>
          </a:xfrm>
        </p:spPr>
        <p:txBody>
          <a:bodyPr anchor="t"/>
          <a:lstStyle>
            <a:lvl1pPr algn="ctr">
              <a:spcBef>
                <a:spcPts val="679"/>
              </a:spcBef>
              <a:spcAft>
                <a:spcPts val="0"/>
              </a:spcAft>
              <a:defRPr sz="4000" spc="57" baseline="0">
                <a:solidFill>
                  <a:schemeClr val="tx2"/>
                </a:solidFill>
              </a:defRPr>
            </a:lvl1pPr>
            <a:lvl2pPr algn="ctr">
              <a:lnSpc>
                <a:spcPct val="100000"/>
              </a:lnSpc>
              <a:spcBef>
                <a:spcPts val="227"/>
              </a:spcBef>
              <a:defRPr sz="1600" b="0" i="0" cap="none" baseline="0">
                <a:solidFill>
                  <a:schemeClr val="accent5"/>
                </a:solidFill>
              </a:defRPr>
            </a:lvl2pPr>
          </a:lstStyle>
          <a:p>
            <a:pPr lvl="0"/>
            <a:r>
              <a:rPr lang="en-US"/>
              <a:t>#</a:t>
            </a:r>
            <a:r>
              <a:rPr lang="en-US" err="1"/>
              <a:t>tk</a:t>
            </a:r>
            <a:endParaRPr lang="en-US"/>
          </a:p>
          <a:p>
            <a:pPr lvl="1"/>
            <a:r>
              <a:rPr lang="en-US"/>
              <a:t>description</a:t>
            </a:r>
          </a:p>
        </p:txBody>
      </p:sp>
      <p:cxnSp>
        <p:nvCxnSpPr>
          <p:cNvPr id="31" name="Stat-Bar"/>
          <p:cNvCxnSpPr/>
          <p:nvPr/>
        </p:nvCxnSpPr>
        <p:spPr>
          <a:xfrm flipH="1">
            <a:off x="4570441" y="4518454"/>
            <a:ext cx="212259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at-Hash"/>
          <p:cNvCxnSpPr/>
          <p:nvPr/>
        </p:nvCxnSpPr>
        <p:spPr>
          <a:xfrm rot="5400000">
            <a:off x="5709401" y="4602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at-Bar"/>
          <p:cNvCxnSpPr/>
          <p:nvPr/>
        </p:nvCxnSpPr>
        <p:spPr>
          <a:xfrm rot="5400000">
            <a:off x="3667975" y="3605638"/>
            <a:ext cx="0" cy="1825632"/>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at-Hash"/>
          <p:cNvCxnSpPr/>
          <p:nvPr/>
        </p:nvCxnSpPr>
        <p:spPr>
          <a:xfrm rot="5400000">
            <a:off x="3595704" y="4602898"/>
            <a:ext cx="1688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at-Bar"/>
          <p:cNvCxnSpPr/>
          <p:nvPr/>
        </p:nvCxnSpPr>
        <p:spPr>
          <a:xfrm flipH="1">
            <a:off x="667265" y="4518432"/>
            <a:ext cx="209259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at-Hash"/>
          <p:cNvCxnSpPr/>
          <p:nvPr/>
        </p:nvCxnSpPr>
        <p:spPr>
          <a:xfrm rot="5400000">
            <a:off x="1482006" y="4602876"/>
            <a:ext cx="168888"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6"/>
          </p:nvPr>
        </p:nvSpPr>
        <p:spPr/>
        <p:txBody>
          <a:bodyPr/>
          <a:lstStyle/>
          <a:p>
            <a:r>
              <a:rPr lang="en-US"/>
              <a:t>EWU August Steering Committee Meeting</a:t>
            </a:r>
          </a:p>
        </p:txBody>
      </p:sp>
      <p:sp>
        <p:nvSpPr>
          <p:cNvPr id="3" name="Slide Number Placeholder 2"/>
          <p:cNvSpPr>
            <a:spLocks noGrp="1"/>
          </p:cNvSpPr>
          <p:nvPr>
            <p:ph type="sldNum" sz="quarter" idx="37"/>
          </p:nvPr>
        </p:nvSpPr>
        <p:spPr/>
        <p:txBody>
          <a:bodyPr/>
          <a:lstStyle/>
          <a:p>
            <a:fld id="{D80659BF-CB79-4A8E-8A5E-9707540CF6F7}" type="slidenum">
              <a:rPr lang="en-US" smtClean="0"/>
              <a:pPr/>
              <a:t>‹#›</a:t>
            </a:fld>
            <a:endParaRPr lang="en-US"/>
          </a:p>
        </p:txBody>
      </p:sp>
      <p:cxnSp>
        <p:nvCxnSpPr>
          <p:cNvPr id="19" name="RuleLine - Mid" hidden="1">
            <a:extLst>
              <a:ext uri="{FF2B5EF4-FFF2-40B4-BE49-F238E27FC236}">
                <a16:creationId xmlns:a16="http://schemas.microsoft.com/office/drawing/2014/main" id="{EB186AF3-CAF0-424F-A719-9304F83B12E9}"/>
              </a:ext>
            </a:extLst>
          </p:cNvPr>
          <p:cNvCxnSpPr/>
          <p:nvPr userDrawn="1"/>
        </p:nvCxnSpPr>
        <p:spPr>
          <a:xfrm>
            <a:off x="1206885" y="2847116"/>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RuleLine - Top" hidden="1">
            <a:extLst>
              <a:ext uri="{FF2B5EF4-FFF2-40B4-BE49-F238E27FC236}">
                <a16:creationId xmlns:a16="http://schemas.microsoft.com/office/drawing/2014/main" id="{B5522D59-F84A-4E01-AE9C-C7395CF0EF7B}"/>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Mid" hidden="1">
            <a:extLst>
              <a:ext uri="{FF2B5EF4-FFF2-40B4-BE49-F238E27FC236}">
                <a16:creationId xmlns:a16="http://schemas.microsoft.com/office/drawing/2014/main" id="{230338C5-0A50-4BEE-8598-AD16165C594F}"/>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385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MAP All Locations_Dark">
    <p:bg>
      <p:bgPr>
        <a:solidFill>
          <a:schemeClr val="accent1"/>
        </a:solidFill>
        <a:effectLst/>
      </p:bgPr>
    </p:bg>
    <p:spTree>
      <p:nvGrpSpPr>
        <p:cNvPr id="1" name=""/>
        <p:cNvGrpSpPr/>
        <p:nvPr/>
      </p:nvGrpSpPr>
      <p:grpSpPr>
        <a:xfrm>
          <a:off x="0" y="0"/>
          <a:ext cx="0" cy="0"/>
          <a:chOff x="0" y="0"/>
          <a:chExt cx="0" cy="0"/>
        </a:xfrm>
      </p:grpSpPr>
      <p:sp>
        <p:nvSpPr>
          <p:cNvPr id="98" name="Title Placeholder - Top"/>
          <p:cNvSpPr>
            <a:spLocks noGrp="1"/>
          </p:cNvSpPr>
          <p:nvPr>
            <p:ph type="title" hasCustomPrompt="1"/>
          </p:nvPr>
        </p:nvSpPr>
        <p:spPr>
          <a:xfrm>
            <a:off x="660400" y="457201"/>
            <a:ext cx="10058400" cy="685802"/>
          </a:xfrm>
        </p:spPr>
        <p:txBody>
          <a:bodyPr/>
          <a:lstStyle>
            <a:lvl1pPr>
              <a:defRPr baseline="0">
                <a:solidFill>
                  <a:schemeClr val="bg2"/>
                </a:solidFill>
              </a:defRPr>
            </a:lvl1pPr>
          </a:lstStyle>
          <a:p>
            <a:r>
              <a:rPr lang="en-US"/>
              <a:t>Add Slide Title</a:t>
            </a:r>
          </a:p>
        </p:txBody>
      </p:sp>
      <p:cxnSp>
        <p:nvCxnSpPr>
          <p:cNvPr id="200"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Text Placeholder - (Locations)"/>
          <p:cNvSpPr>
            <a:spLocks noGrp="1"/>
          </p:cNvSpPr>
          <p:nvPr>
            <p:ph type="body" sz="quarter" idx="14" hasCustomPrompt="1"/>
          </p:nvPr>
        </p:nvSpPr>
        <p:spPr>
          <a:xfrm>
            <a:off x="660399" y="1828800"/>
            <a:ext cx="3750572" cy="4191000"/>
          </a:xfrm>
        </p:spPr>
        <p:txBody>
          <a:bodyPr numCol="1"/>
          <a:lstStyle>
            <a:lvl1pPr>
              <a:lnSpc>
                <a:spcPct val="100000"/>
              </a:lnSpc>
              <a:spcBef>
                <a:spcPts val="1400"/>
              </a:spcBef>
              <a:spcAft>
                <a:spcPts val="0"/>
              </a:spcAft>
              <a:defRPr lang="en-US" sz="2400" b="1" kern="1200" cap="all" spc="57" dirty="0" smtClean="0">
                <a:solidFill>
                  <a:schemeClr val="bg1"/>
                </a:solidFill>
                <a:latin typeface="+mn-lt"/>
                <a:ea typeface="+mn-ea"/>
                <a:cs typeface="Arial" panose="020B0604020202020204" pitchFamily="34" charset="0"/>
              </a:defRPr>
            </a:lvl1pPr>
            <a:lvl2pPr marL="0" indent="0">
              <a:lnSpc>
                <a:spcPct val="100000"/>
              </a:lnSpc>
              <a:spcBef>
                <a:spcPts val="0"/>
              </a:spcBef>
              <a:buNone/>
              <a:defRPr lang="en-US" sz="2800" b="0" i="0" kern="1200" cap="none" baseline="0" dirty="0">
                <a:solidFill>
                  <a:schemeClr val="accent3"/>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2400" i="1" spc="57" baseline="0">
                <a:solidFill>
                  <a:schemeClr val="accent3"/>
                </a:solidFill>
              </a:defRPr>
            </a:lvl3pPr>
          </a:lstStyle>
          <a:p>
            <a:pPr lvl="0"/>
            <a:r>
              <a:rPr lang="en-US"/>
              <a:t>List header</a:t>
            </a:r>
          </a:p>
          <a:p>
            <a:pPr lvl="1"/>
            <a:r>
              <a:rPr lang="en-US"/>
              <a:t>List item</a:t>
            </a:r>
          </a:p>
          <a:p>
            <a:pPr lvl="2"/>
            <a:r>
              <a:rPr lang="en-US"/>
              <a:t>List item (sub)</a:t>
            </a:r>
          </a:p>
        </p:txBody>
      </p:sp>
      <p:sp>
        <p:nvSpPr>
          <p:cNvPr id="2" name="Footer Placeholder 1"/>
          <p:cNvSpPr>
            <a:spLocks noGrp="1"/>
          </p:cNvSpPr>
          <p:nvPr>
            <p:ph type="ftr" sz="quarter" idx="31"/>
          </p:nvPr>
        </p:nvSpPr>
        <p:spPr/>
        <p:txBody>
          <a:bodyPr/>
          <a:lstStyle/>
          <a:p>
            <a:r>
              <a:rPr lang="en-US"/>
              <a:t>EWU August Steering Committee Meeting</a:t>
            </a:r>
          </a:p>
        </p:txBody>
      </p:sp>
      <p:sp>
        <p:nvSpPr>
          <p:cNvPr id="3" name="Slide Number Placeholder 2"/>
          <p:cNvSpPr>
            <a:spLocks noGrp="1"/>
          </p:cNvSpPr>
          <p:nvPr>
            <p:ph type="sldNum" sz="quarter" idx="32"/>
          </p:nvPr>
        </p:nvSpPr>
        <p:spPr/>
        <p:txBody>
          <a:bodyPr/>
          <a:lstStyle/>
          <a:p>
            <a:fld id="{D80659BF-CB79-4A8E-8A5E-9707540CF6F7}" type="slidenum">
              <a:rPr lang="en-US" smtClean="0"/>
              <a:pPr/>
              <a:t>‹#›</a:t>
            </a:fld>
            <a:endParaRPr lang="en-US"/>
          </a:p>
        </p:txBody>
      </p:sp>
      <p:grpSp>
        <p:nvGrpSpPr>
          <p:cNvPr id="60" name="MAP - States"/>
          <p:cNvGrpSpPr/>
          <p:nvPr/>
        </p:nvGrpSpPr>
        <p:grpSpPr>
          <a:xfrm>
            <a:off x="5228488" y="1633395"/>
            <a:ext cx="6655826" cy="4089401"/>
            <a:chOff x="3629254" y="1658063"/>
            <a:chExt cx="5883275" cy="3614738"/>
          </a:xfrm>
          <a:noFill/>
        </p:grpSpPr>
        <p:sp>
          <p:nvSpPr>
            <p:cNvPr id="61" name="Wyoming" title="Wyoming"/>
            <p:cNvSpPr>
              <a:spLocks/>
            </p:cNvSpPr>
            <p:nvPr/>
          </p:nvSpPr>
          <p:spPr bwMode="auto">
            <a:xfrm>
              <a:off x="5026254" y="2442288"/>
              <a:ext cx="787400" cy="647700"/>
            </a:xfrm>
            <a:custGeom>
              <a:avLst/>
              <a:gdLst>
                <a:gd name="T0" fmla="*/ 731 w 825"/>
                <a:gd name="T1" fmla="*/ 74 h 678"/>
                <a:gd name="T2" fmla="*/ 731 w 825"/>
                <a:gd name="T3" fmla="*/ 74 h 678"/>
                <a:gd name="T4" fmla="*/ 88 w 825"/>
                <a:gd name="T5" fmla="*/ 0 h 678"/>
                <a:gd name="T6" fmla="*/ 0 w 825"/>
                <a:gd name="T7" fmla="*/ 591 h 678"/>
                <a:gd name="T8" fmla="*/ 222 w 825"/>
                <a:gd name="T9" fmla="*/ 622 h 678"/>
                <a:gd name="T10" fmla="*/ 781 w 825"/>
                <a:gd name="T11" fmla="*/ 678 h 678"/>
                <a:gd name="T12" fmla="*/ 825 w 825"/>
                <a:gd name="T13" fmla="*/ 82 h 678"/>
                <a:gd name="T14" fmla="*/ 731 w 825"/>
                <a:gd name="T15" fmla="*/ 74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678">
                  <a:moveTo>
                    <a:pt x="731" y="74"/>
                  </a:moveTo>
                  <a:lnTo>
                    <a:pt x="731" y="74"/>
                  </a:lnTo>
                  <a:lnTo>
                    <a:pt x="88" y="0"/>
                  </a:lnTo>
                  <a:lnTo>
                    <a:pt x="0" y="591"/>
                  </a:lnTo>
                  <a:lnTo>
                    <a:pt x="222" y="622"/>
                  </a:lnTo>
                  <a:lnTo>
                    <a:pt x="781" y="678"/>
                  </a:lnTo>
                  <a:lnTo>
                    <a:pt x="825" y="82"/>
                  </a:lnTo>
                  <a:lnTo>
                    <a:pt x="731" y="7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2" name="Wisconsin" title="Wisconsin"/>
            <p:cNvSpPr>
              <a:spLocks/>
            </p:cNvSpPr>
            <p:nvPr/>
          </p:nvSpPr>
          <p:spPr bwMode="auto">
            <a:xfrm>
              <a:off x="6931254" y="2256551"/>
              <a:ext cx="587375" cy="628650"/>
            </a:xfrm>
            <a:custGeom>
              <a:avLst/>
              <a:gdLst>
                <a:gd name="T0" fmla="*/ 581 w 616"/>
                <a:gd name="T1" fmla="*/ 401 h 660"/>
                <a:gd name="T2" fmla="*/ 616 w 616"/>
                <a:gd name="T3" fmla="*/ 231 h 660"/>
                <a:gd name="T4" fmla="*/ 586 w 616"/>
                <a:gd name="T5" fmla="*/ 247 h 660"/>
                <a:gd name="T6" fmla="*/ 570 w 616"/>
                <a:gd name="T7" fmla="*/ 284 h 660"/>
                <a:gd name="T8" fmla="*/ 528 w 616"/>
                <a:gd name="T9" fmla="*/ 319 h 660"/>
                <a:gd name="T10" fmla="*/ 555 w 616"/>
                <a:gd name="T11" fmla="*/ 265 h 660"/>
                <a:gd name="T12" fmla="*/ 559 w 616"/>
                <a:gd name="T13" fmla="*/ 242 h 660"/>
                <a:gd name="T14" fmla="*/ 544 w 616"/>
                <a:gd name="T15" fmla="*/ 230 h 660"/>
                <a:gd name="T16" fmla="*/ 547 w 616"/>
                <a:gd name="T17" fmla="*/ 200 h 660"/>
                <a:gd name="T18" fmla="*/ 526 w 616"/>
                <a:gd name="T19" fmla="*/ 194 h 660"/>
                <a:gd name="T20" fmla="*/ 529 w 616"/>
                <a:gd name="T21" fmla="*/ 174 h 660"/>
                <a:gd name="T22" fmla="*/ 528 w 616"/>
                <a:gd name="T23" fmla="*/ 162 h 660"/>
                <a:gd name="T24" fmla="*/ 518 w 616"/>
                <a:gd name="T25" fmla="*/ 147 h 660"/>
                <a:gd name="T26" fmla="*/ 498 w 616"/>
                <a:gd name="T27" fmla="*/ 131 h 660"/>
                <a:gd name="T28" fmla="*/ 451 w 616"/>
                <a:gd name="T29" fmla="*/ 114 h 660"/>
                <a:gd name="T30" fmla="*/ 281 w 616"/>
                <a:gd name="T31" fmla="*/ 81 h 660"/>
                <a:gd name="T32" fmla="*/ 257 w 616"/>
                <a:gd name="T33" fmla="*/ 50 h 660"/>
                <a:gd name="T34" fmla="*/ 249 w 616"/>
                <a:gd name="T35" fmla="*/ 47 h 660"/>
                <a:gd name="T36" fmla="*/ 204 w 616"/>
                <a:gd name="T37" fmla="*/ 54 h 660"/>
                <a:gd name="T38" fmla="*/ 206 w 616"/>
                <a:gd name="T39" fmla="*/ 28 h 660"/>
                <a:gd name="T40" fmla="*/ 191 w 616"/>
                <a:gd name="T41" fmla="*/ 0 h 660"/>
                <a:gd name="T42" fmla="*/ 101 w 616"/>
                <a:gd name="T43" fmla="*/ 54 h 660"/>
                <a:gd name="T44" fmla="*/ 77 w 616"/>
                <a:gd name="T45" fmla="*/ 41 h 660"/>
                <a:gd name="T46" fmla="*/ 63 w 616"/>
                <a:gd name="T47" fmla="*/ 46 h 660"/>
                <a:gd name="T48" fmla="*/ 59 w 616"/>
                <a:gd name="T49" fmla="*/ 132 h 660"/>
                <a:gd name="T50" fmla="*/ 18 w 616"/>
                <a:gd name="T51" fmla="*/ 160 h 660"/>
                <a:gd name="T52" fmla="*/ 0 w 616"/>
                <a:gd name="T53" fmla="*/ 191 h 660"/>
                <a:gd name="T54" fmla="*/ 14 w 616"/>
                <a:gd name="T55" fmla="*/ 213 h 660"/>
                <a:gd name="T56" fmla="*/ 16 w 616"/>
                <a:gd name="T57" fmla="*/ 253 h 660"/>
                <a:gd name="T58" fmla="*/ 13 w 616"/>
                <a:gd name="T59" fmla="*/ 286 h 660"/>
                <a:gd name="T60" fmla="*/ 13 w 616"/>
                <a:gd name="T61" fmla="*/ 333 h 660"/>
                <a:gd name="T62" fmla="*/ 47 w 616"/>
                <a:gd name="T63" fmla="*/ 353 h 660"/>
                <a:gd name="T64" fmla="*/ 77 w 616"/>
                <a:gd name="T65" fmla="*/ 367 h 660"/>
                <a:gd name="T66" fmla="*/ 117 w 616"/>
                <a:gd name="T67" fmla="*/ 397 h 660"/>
                <a:gd name="T68" fmla="*/ 176 w 616"/>
                <a:gd name="T69" fmla="*/ 449 h 660"/>
                <a:gd name="T70" fmla="*/ 193 w 616"/>
                <a:gd name="T71" fmla="*/ 510 h 660"/>
                <a:gd name="T72" fmla="*/ 259 w 616"/>
                <a:gd name="T73" fmla="*/ 634 h 660"/>
                <a:gd name="T74" fmla="*/ 266 w 616"/>
                <a:gd name="T75" fmla="*/ 660 h 660"/>
                <a:gd name="T76" fmla="*/ 557 w 616"/>
                <a:gd name="T77" fmla="*/ 524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6" h="660">
                  <a:moveTo>
                    <a:pt x="581" y="401"/>
                  </a:moveTo>
                  <a:lnTo>
                    <a:pt x="581" y="401"/>
                  </a:lnTo>
                  <a:lnTo>
                    <a:pt x="582" y="326"/>
                  </a:lnTo>
                  <a:lnTo>
                    <a:pt x="616" y="231"/>
                  </a:lnTo>
                  <a:lnTo>
                    <a:pt x="609" y="214"/>
                  </a:lnTo>
                  <a:lnTo>
                    <a:pt x="586" y="247"/>
                  </a:lnTo>
                  <a:lnTo>
                    <a:pt x="583" y="280"/>
                  </a:lnTo>
                  <a:lnTo>
                    <a:pt x="570" y="284"/>
                  </a:lnTo>
                  <a:lnTo>
                    <a:pt x="529" y="328"/>
                  </a:lnTo>
                  <a:lnTo>
                    <a:pt x="528" y="319"/>
                  </a:lnTo>
                  <a:lnTo>
                    <a:pt x="543" y="278"/>
                  </a:lnTo>
                  <a:lnTo>
                    <a:pt x="555" y="265"/>
                  </a:lnTo>
                  <a:lnTo>
                    <a:pt x="566" y="241"/>
                  </a:lnTo>
                  <a:lnTo>
                    <a:pt x="559" y="242"/>
                  </a:lnTo>
                  <a:lnTo>
                    <a:pt x="560" y="241"/>
                  </a:lnTo>
                  <a:lnTo>
                    <a:pt x="544" y="230"/>
                  </a:lnTo>
                  <a:lnTo>
                    <a:pt x="550" y="205"/>
                  </a:lnTo>
                  <a:lnTo>
                    <a:pt x="547" y="200"/>
                  </a:lnTo>
                  <a:lnTo>
                    <a:pt x="526" y="205"/>
                  </a:lnTo>
                  <a:lnTo>
                    <a:pt x="526" y="194"/>
                  </a:lnTo>
                  <a:lnTo>
                    <a:pt x="532" y="185"/>
                  </a:lnTo>
                  <a:lnTo>
                    <a:pt x="529" y="174"/>
                  </a:lnTo>
                  <a:lnTo>
                    <a:pt x="533" y="170"/>
                  </a:lnTo>
                  <a:lnTo>
                    <a:pt x="528" y="162"/>
                  </a:lnTo>
                  <a:lnTo>
                    <a:pt x="530" y="157"/>
                  </a:lnTo>
                  <a:lnTo>
                    <a:pt x="518" y="147"/>
                  </a:lnTo>
                  <a:lnTo>
                    <a:pt x="495" y="143"/>
                  </a:lnTo>
                  <a:lnTo>
                    <a:pt x="498" y="131"/>
                  </a:lnTo>
                  <a:lnTo>
                    <a:pt x="494" y="124"/>
                  </a:lnTo>
                  <a:lnTo>
                    <a:pt x="451" y="114"/>
                  </a:lnTo>
                  <a:lnTo>
                    <a:pt x="438" y="118"/>
                  </a:lnTo>
                  <a:lnTo>
                    <a:pt x="281" y="81"/>
                  </a:lnTo>
                  <a:lnTo>
                    <a:pt x="269" y="57"/>
                  </a:lnTo>
                  <a:lnTo>
                    <a:pt x="257" y="50"/>
                  </a:lnTo>
                  <a:lnTo>
                    <a:pt x="251" y="52"/>
                  </a:lnTo>
                  <a:lnTo>
                    <a:pt x="249" y="47"/>
                  </a:lnTo>
                  <a:lnTo>
                    <a:pt x="211" y="45"/>
                  </a:lnTo>
                  <a:lnTo>
                    <a:pt x="204" y="54"/>
                  </a:lnTo>
                  <a:lnTo>
                    <a:pt x="201" y="49"/>
                  </a:lnTo>
                  <a:lnTo>
                    <a:pt x="206" y="28"/>
                  </a:lnTo>
                  <a:lnTo>
                    <a:pt x="204" y="11"/>
                  </a:lnTo>
                  <a:lnTo>
                    <a:pt x="191" y="0"/>
                  </a:lnTo>
                  <a:lnTo>
                    <a:pt x="125" y="47"/>
                  </a:lnTo>
                  <a:lnTo>
                    <a:pt x="101" y="54"/>
                  </a:lnTo>
                  <a:lnTo>
                    <a:pt x="86" y="53"/>
                  </a:lnTo>
                  <a:lnTo>
                    <a:pt x="77" y="41"/>
                  </a:lnTo>
                  <a:lnTo>
                    <a:pt x="67" y="33"/>
                  </a:lnTo>
                  <a:lnTo>
                    <a:pt x="63" y="46"/>
                  </a:lnTo>
                  <a:lnTo>
                    <a:pt x="55" y="46"/>
                  </a:lnTo>
                  <a:lnTo>
                    <a:pt x="59" y="132"/>
                  </a:lnTo>
                  <a:lnTo>
                    <a:pt x="52" y="141"/>
                  </a:lnTo>
                  <a:lnTo>
                    <a:pt x="18" y="160"/>
                  </a:lnTo>
                  <a:lnTo>
                    <a:pt x="9" y="181"/>
                  </a:lnTo>
                  <a:lnTo>
                    <a:pt x="0" y="191"/>
                  </a:lnTo>
                  <a:lnTo>
                    <a:pt x="0" y="210"/>
                  </a:lnTo>
                  <a:lnTo>
                    <a:pt x="14" y="213"/>
                  </a:lnTo>
                  <a:lnTo>
                    <a:pt x="26" y="232"/>
                  </a:lnTo>
                  <a:lnTo>
                    <a:pt x="16" y="253"/>
                  </a:lnTo>
                  <a:lnTo>
                    <a:pt x="18" y="279"/>
                  </a:lnTo>
                  <a:lnTo>
                    <a:pt x="13" y="286"/>
                  </a:lnTo>
                  <a:lnTo>
                    <a:pt x="19" y="307"/>
                  </a:lnTo>
                  <a:lnTo>
                    <a:pt x="13" y="333"/>
                  </a:lnTo>
                  <a:lnTo>
                    <a:pt x="23" y="346"/>
                  </a:lnTo>
                  <a:lnTo>
                    <a:pt x="47" y="353"/>
                  </a:lnTo>
                  <a:lnTo>
                    <a:pt x="59" y="369"/>
                  </a:lnTo>
                  <a:lnTo>
                    <a:pt x="77" y="367"/>
                  </a:lnTo>
                  <a:lnTo>
                    <a:pt x="94" y="375"/>
                  </a:lnTo>
                  <a:lnTo>
                    <a:pt x="117" y="397"/>
                  </a:lnTo>
                  <a:lnTo>
                    <a:pt x="125" y="416"/>
                  </a:lnTo>
                  <a:lnTo>
                    <a:pt x="176" y="449"/>
                  </a:lnTo>
                  <a:lnTo>
                    <a:pt x="187" y="469"/>
                  </a:lnTo>
                  <a:lnTo>
                    <a:pt x="193" y="510"/>
                  </a:lnTo>
                  <a:lnTo>
                    <a:pt x="219" y="623"/>
                  </a:lnTo>
                  <a:lnTo>
                    <a:pt x="259" y="634"/>
                  </a:lnTo>
                  <a:lnTo>
                    <a:pt x="267" y="648"/>
                  </a:lnTo>
                  <a:lnTo>
                    <a:pt x="266" y="660"/>
                  </a:lnTo>
                  <a:lnTo>
                    <a:pt x="576" y="634"/>
                  </a:lnTo>
                  <a:lnTo>
                    <a:pt x="557" y="524"/>
                  </a:lnTo>
                  <a:lnTo>
                    <a:pt x="581" y="401"/>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3" name="West Virginia" title="West Virginia"/>
            <p:cNvSpPr>
              <a:spLocks/>
            </p:cNvSpPr>
            <p:nvPr/>
          </p:nvSpPr>
          <p:spPr bwMode="auto">
            <a:xfrm>
              <a:off x="8109179" y="3015376"/>
              <a:ext cx="501650" cy="504825"/>
            </a:xfrm>
            <a:custGeom>
              <a:avLst/>
              <a:gdLst>
                <a:gd name="T0" fmla="*/ 1 w 526"/>
                <a:gd name="T1" fmla="*/ 368 h 529"/>
                <a:gd name="T2" fmla="*/ 32 w 526"/>
                <a:gd name="T3" fmla="*/ 338 h 529"/>
                <a:gd name="T4" fmla="*/ 34 w 526"/>
                <a:gd name="T5" fmla="*/ 308 h 529"/>
                <a:gd name="T6" fmla="*/ 61 w 526"/>
                <a:gd name="T7" fmla="*/ 272 h 529"/>
                <a:gd name="T8" fmla="*/ 74 w 526"/>
                <a:gd name="T9" fmla="*/ 276 h 529"/>
                <a:gd name="T10" fmla="*/ 72 w 526"/>
                <a:gd name="T11" fmla="*/ 256 h 529"/>
                <a:gd name="T12" fmla="*/ 77 w 526"/>
                <a:gd name="T13" fmla="*/ 241 h 529"/>
                <a:gd name="T14" fmla="*/ 95 w 526"/>
                <a:gd name="T15" fmla="*/ 222 h 529"/>
                <a:gd name="T16" fmla="*/ 118 w 526"/>
                <a:gd name="T17" fmla="*/ 208 h 529"/>
                <a:gd name="T18" fmla="*/ 165 w 526"/>
                <a:gd name="T19" fmla="*/ 158 h 529"/>
                <a:gd name="T20" fmla="*/ 162 w 526"/>
                <a:gd name="T21" fmla="*/ 136 h 529"/>
                <a:gd name="T22" fmla="*/ 166 w 526"/>
                <a:gd name="T23" fmla="*/ 113 h 529"/>
                <a:gd name="T24" fmla="*/ 169 w 526"/>
                <a:gd name="T25" fmla="*/ 86 h 529"/>
                <a:gd name="T26" fmla="*/ 173 w 526"/>
                <a:gd name="T27" fmla="*/ 39 h 529"/>
                <a:gd name="T28" fmla="*/ 163 w 526"/>
                <a:gd name="T29" fmla="*/ 12 h 529"/>
                <a:gd name="T30" fmla="*/ 179 w 526"/>
                <a:gd name="T31" fmla="*/ 0 h 529"/>
                <a:gd name="T32" fmla="*/ 203 w 526"/>
                <a:gd name="T33" fmla="*/ 137 h 529"/>
                <a:gd name="T34" fmla="*/ 333 w 526"/>
                <a:gd name="T35" fmla="*/ 192 h 529"/>
                <a:gd name="T36" fmla="*/ 369 w 526"/>
                <a:gd name="T37" fmla="*/ 145 h 529"/>
                <a:gd name="T38" fmla="*/ 385 w 526"/>
                <a:gd name="T39" fmla="*/ 144 h 529"/>
                <a:gd name="T40" fmla="*/ 401 w 526"/>
                <a:gd name="T41" fmla="*/ 112 h 529"/>
                <a:gd name="T42" fmla="*/ 406 w 526"/>
                <a:gd name="T43" fmla="*/ 121 h 529"/>
                <a:gd name="T44" fmla="*/ 439 w 526"/>
                <a:gd name="T45" fmla="*/ 122 h 529"/>
                <a:gd name="T46" fmla="*/ 438 w 526"/>
                <a:gd name="T47" fmla="*/ 114 h 529"/>
                <a:gd name="T48" fmla="*/ 440 w 526"/>
                <a:gd name="T49" fmla="*/ 107 h 529"/>
                <a:gd name="T50" fmla="*/ 465 w 526"/>
                <a:gd name="T51" fmla="*/ 91 h 529"/>
                <a:gd name="T52" fmla="*/ 506 w 526"/>
                <a:gd name="T53" fmla="*/ 96 h 529"/>
                <a:gd name="T54" fmla="*/ 503 w 526"/>
                <a:gd name="T55" fmla="*/ 104 h 529"/>
                <a:gd name="T56" fmla="*/ 510 w 526"/>
                <a:gd name="T57" fmla="*/ 107 h 529"/>
                <a:gd name="T58" fmla="*/ 517 w 526"/>
                <a:gd name="T59" fmla="*/ 111 h 529"/>
                <a:gd name="T60" fmla="*/ 523 w 526"/>
                <a:gd name="T61" fmla="*/ 122 h 529"/>
                <a:gd name="T62" fmla="*/ 521 w 526"/>
                <a:gd name="T63" fmla="*/ 164 h 529"/>
                <a:gd name="T64" fmla="*/ 454 w 526"/>
                <a:gd name="T65" fmla="*/ 176 h 529"/>
                <a:gd name="T66" fmla="*/ 430 w 526"/>
                <a:gd name="T67" fmla="*/ 217 h 529"/>
                <a:gd name="T68" fmla="*/ 414 w 526"/>
                <a:gd name="T69" fmla="*/ 241 h 529"/>
                <a:gd name="T70" fmla="*/ 377 w 526"/>
                <a:gd name="T71" fmla="*/ 303 h 529"/>
                <a:gd name="T72" fmla="*/ 344 w 526"/>
                <a:gd name="T73" fmla="*/ 287 h 529"/>
                <a:gd name="T74" fmla="*/ 330 w 526"/>
                <a:gd name="T75" fmla="*/ 310 h 529"/>
                <a:gd name="T76" fmla="*/ 323 w 526"/>
                <a:gd name="T77" fmla="*/ 336 h 529"/>
                <a:gd name="T78" fmla="*/ 308 w 526"/>
                <a:gd name="T79" fmla="*/ 378 h 529"/>
                <a:gd name="T80" fmla="*/ 292 w 526"/>
                <a:gd name="T81" fmla="*/ 440 h 529"/>
                <a:gd name="T82" fmla="*/ 288 w 526"/>
                <a:gd name="T83" fmla="*/ 456 h 529"/>
                <a:gd name="T84" fmla="*/ 261 w 526"/>
                <a:gd name="T85" fmla="*/ 469 h 529"/>
                <a:gd name="T86" fmla="*/ 224 w 526"/>
                <a:gd name="T87" fmla="*/ 482 h 529"/>
                <a:gd name="T88" fmla="*/ 225 w 526"/>
                <a:gd name="T89" fmla="*/ 494 h 529"/>
                <a:gd name="T90" fmla="*/ 187 w 526"/>
                <a:gd name="T91" fmla="*/ 516 h 529"/>
                <a:gd name="T92" fmla="*/ 163 w 526"/>
                <a:gd name="T93" fmla="*/ 515 h 529"/>
                <a:gd name="T94" fmla="*/ 113 w 526"/>
                <a:gd name="T95" fmla="*/ 521 h 529"/>
                <a:gd name="T96" fmla="*/ 99 w 526"/>
                <a:gd name="T97" fmla="*/ 501 h 529"/>
                <a:gd name="T98" fmla="*/ 95 w 526"/>
                <a:gd name="T99" fmla="*/ 490 h 529"/>
                <a:gd name="T100" fmla="*/ 72 w 526"/>
                <a:gd name="T101" fmla="*/ 486 h 529"/>
                <a:gd name="T102" fmla="*/ 51 w 526"/>
                <a:gd name="T103" fmla="*/ 472 h 529"/>
                <a:gd name="T104" fmla="*/ 23 w 526"/>
                <a:gd name="T105" fmla="*/ 438 h 529"/>
                <a:gd name="T106" fmla="*/ 0 w 526"/>
                <a:gd name="T107" fmla="*/ 407 h 529"/>
                <a:gd name="T108" fmla="*/ 1 w 526"/>
                <a:gd name="T109" fmla="*/ 368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6" h="529">
                  <a:moveTo>
                    <a:pt x="1" y="368"/>
                  </a:moveTo>
                  <a:lnTo>
                    <a:pt x="1" y="368"/>
                  </a:lnTo>
                  <a:lnTo>
                    <a:pt x="30" y="360"/>
                  </a:lnTo>
                  <a:lnTo>
                    <a:pt x="32" y="338"/>
                  </a:lnTo>
                  <a:lnTo>
                    <a:pt x="43" y="332"/>
                  </a:lnTo>
                  <a:lnTo>
                    <a:pt x="34" y="308"/>
                  </a:lnTo>
                  <a:lnTo>
                    <a:pt x="48" y="271"/>
                  </a:lnTo>
                  <a:lnTo>
                    <a:pt x="61" y="272"/>
                  </a:lnTo>
                  <a:lnTo>
                    <a:pt x="65" y="287"/>
                  </a:lnTo>
                  <a:lnTo>
                    <a:pt x="74" y="276"/>
                  </a:lnTo>
                  <a:lnTo>
                    <a:pt x="82" y="278"/>
                  </a:lnTo>
                  <a:lnTo>
                    <a:pt x="72" y="256"/>
                  </a:lnTo>
                  <a:lnTo>
                    <a:pt x="79" y="252"/>
                  </a:lnTo>
                  <a:lnTo>
                    <a:pt x="77" y="241"/>
                  </a:lnTo>
                  <a:lnTo>
                    <a:pt x="83" y="226"/>
                  </a:lnTo>
                  <a:lnTo>
                    <a:pt x="95" y="222"/>
                  </a:lnTo>
                  <a:lnTo>
                    <a:pt x="105" y="200"/>
                  </a:lnTo>
                  <a:lnTo>
                    <a:pt x="118" y="208"/>
                  </a:lnTo>
                  <a:lnTo>
                    <a:pt x="132" y="198"/>
                  </a:lnTo>
                  <a:lnTo>
                    <a:pt x="165" y="158"/>
                  </a:lnTo>
                  <a:lnTo>
                    <a:pt x="168" y="143"/>
                  </a:lnTo>
                  <a:lnTo>
                    <a:pt x="162" y="136"/>
                  </a:lnTo>
                  <a:lnTo>
                    <a:pt x="168" y="121"/>
                  </a:lnTo>
                  <a:lnTo>
                    <a:pt x="166" y="113"/>
                  </a:lnTo>
                  <a:lnTo>
                    <a:pt x="171" y="111"/>
                  </a:lnTo>
                  <a:lnTo>
                    <a:pt x="169" y="86"/>
                  </a:lnTo>
                  <a:lnTo>
                    <a:pt x="178" y="51"/>
                  </a:lnTo>
                  <a:lnTo>
                    <a:pt x="173" y="39"/>
                  </a:lnTo>
                  <a:lnTo>
                    <a:pt x="175" y="28"/>
                  </a:lnTo>
                  <a:lnTo>
                    <a:pt x="163" y="12"/>
                  </a:lnTo>
                  <a:lnTo>
                    <a:pt x="167" y="6"/>
                  </a:lnTo>
                  <a:lnTo>
                    <a:pt x="179" y="0"/>
                  </a:lnTo>
                  <a:lnTo>
                    <a:pt x="179" y="0"/>
                  </a:lnTo>
                  <a:lnTo>
                    <a:pt x="203" y="137"/>
                  </a:lnTo>
                  <a:lnTo>
                    <a:pt x="320" y="115"/>
                  </a:lnTo>
                  <a:lnTo>
                    <a:pt x="333" y="192"/>
                  </a:lnTo>
                  <a:lnTo>
                    <a:pt x="353" y="173"/>
                  </a:lnTo>
                  <a:lnTo>
                    <a:pt x="369" y="145"/>
                  </a:lnTo>
                  <a:lnTo>
                    <a:pt x="375" y="141"/>
                  </a:lnTo>
                  <a:lnTo>
                    <a:pt x="385" y="144"/>
                  </a:lnTo>
                  <a:lnTo>
                    <a:pt x="399" y="124"/>
                  </a:lnTo>
                  <a:lnTo>
                    <a:pt x="401" y="112"/>
                  </a:lnTo>
                  <a:lnTo>
                    <a:pt x="406" y="115"/>
                  </a:lnTo>
                  <a:lnTo>
                    <a:pt x="406" y="121"/>
                  </a:lnTo>
                  <a:lnTo>
                    <a:pt x="426" y="125"/>
                  </a:lnTo>
                  <a:lnTo>
                    <a:pt x="439" y="122"/>
                  </a:lnTo>
                  <a:lnTo>
                    <a:pt x="442" y="117"/>
                  </a:lnTo>
                  <a:lnTo>
                    <a:pt x="438" y="114"/>
                  </a:lnTo>
                  <a:lnTo>
                    <a:pt x="443" y="111"/>
                  </a:lnTo>
                  <a:lnTo>
                    <a:pt x="440" y="107"/>
                  </a:lnTo>
                  <a:lnTo>
                    <a:pt x="456" y="103"/>
                  </a:lnTo>
                  <a:lnTo>
                    <a:pt x="465" y="91"/>
                  </a:lnTo>
                  <a:lnTo>
                    <a:pt x="489" y="100"/>
                  </a:lnTo>
                  <a:lnTo>
                    <a:pt x="506" y="96"/>
                  </a:lnTo>
                  <a:lnTo>
                    <a:pt x="508" y="101"/>
                  </a:lnTo>
                  <a:lnTo>
                    <a:pt x="503" y="104"/>
                  </a:lnTo>
                  <a:lnTo>
                    <a:pt x="507" y="110"/>
                  </a:lnTo>
                  <a:lnTo>
                    <a:pt x="510" y="107"/>
                  </a:lnTo>
                  <a:lnTo>
                    <a:pt x="511" y="112"/>
                  </a:lnTo>
                  <a:lnTo>
                    <a:pt x="517" y="111"/>
                  </a:lnTo>
                  <a:lnTo>
                    <a:pt x="515" y="119"/>
                  </a:lnTo>
                  <a:lnTo>
                    <a:pt x="523" y="122"/>
                  </a:lnTo>
                  <a:lnTo>
                    <a:pt x="526" y="135"/>
                  </a:lnTo>
                  <a:lnTo>
                    <a:pt x="521" y="164"/>
                  </a:lnTo>
                  <a:lnTo>
                    <a:pt x="456" y="129"/>
                  </a:lnTo>
                  <a:lnTo>
                    <a:pt x="454" y="176"/>
                  </a:lnTo>
                  <a:lnTo>
                    <a:pt x="439" y="207"/>
                  </a:lnTo>
                  <a:lnTo>
                    <a:pt x="430" y="217"/>
                  </a:lnTo>
                  <a:lnTo>
                    <a:pt x="425" y="216"/>
                  </a:lnTo>
                  <a:lnTo>
                    <a:pt x="414" y="241"/>
                  </a:lnTo>
                  <a:lnTo>
                    <a:pt x="398" y="234"/>
                  </a:lnTo>
                  <a:lnTo>
                    <a:pt x="377" y="303"/>
                  </a:lnTo>
                  <a:lnTo>
                    <a:pt x="350" y="299"/>
                  </a:lnTo>
                  <a:lnTo>
                    <a:pt x="344" y="287"/>
                  </a:lnTo>
                  <a:lnTo>
                    <a:pt x="331" y="286"/>
                  </a:lnTo>
                  <a:lnTo>
                    <a:pt x="330" y="310"/>
                  </a:lnTo>
                  <a:lnTo>
                    <a:pt x="322" y="329"/>
                  </a:lnTo>
                  <a:lnTo>
                    <a:pt x="323" y="336"/>
                  </a:lnTo>
                  <a:lnTo>
                    <a:pt x="312" y="352"/>
                  </a:lnTo>
                  <a:lnTo>
                    <a:pt x="308" y="378"/>
                  </a:lnTo>
                  <a:lnTo>
                    <a:pt x="282" y="432"/>
                  </a:lnTo>
                  <a:lnTo>
                    <a:pt x="292" y="440"/>
                  </a:lnTo>
                  <a:lnTo>
                    <a:pt x="283" y="450"/>
                  </a:lnTo>
                  <a:lnTo>
                    <a:pt x="288" y="456"/>
                  </a:lnTo>
                  <a:lnTo>
                    <a:pt x="270" y="473"/>
                  </a:lnTo>
                  <a:lnTo>
                    <a:pt x="261" y="469"/>
                  </a:lnTo>
                  <a:lnTo>
                    <a:pt x="237" y="486"/>
                  </a:lnTo>
                  <a:lnTo>
                    <a:pt x="224" y="482"/>
                  </a:lnTo>
                  <a:lnTo>
                    <a:pt x="221" y="487"/>
                  </a:lnTo>
                  <a:lnTo>
                    <a:pt x="225" y="494"/>
                  </a:lnTo>
                  <a:lnTo>
                    <a:pt x="221" y="499"/>
                  </a:lnTo>
                  <a:lnTo>
                    <a:pt x="187" y="516"/>
                  </a:lnTo>
                  <a:lnTo>
                    <a:pt x="167" y="505"/>
                  </a:lnTo>
                  <a:lnTo>
                    <a:pt x="163" y="515"/>
                  </a:lnTo>
                  <a:lnTo>
                    <a:pt x="140" y="529"/>
                  </a:lnTo>
                  <a:lnTo>
                    <a:pt x="113" y="521"/>
                  </a:lnTo>
                  <a:lnTo>
                    <a:pt x="101" y="511"/>
                  </a:lnTo>
                  <a:lnTo>
                    <a:pt x="99" y="501"/>
                  </a:lnTo>
                  <a:lnTo>
                    <a:pt x="91" y="497"/>
                  </a:lnTo>
                  <a:lnTo>
                    <a:pt x="95" y="490"/>
                  </a:lnTo>
                  <a:lnTo>
                    <a:pt x="92" y="487"/>
                  </a:lnTo>
                  <a:lnTo>
                    <a:pt x="72" y="486"/>
                  </a:lnTo>
                  <a:lnTo>
                    <a:pt x="65" y="477"/>
                  </a:lnTo>
                  <a:lnTo>
                    <a:pt x="51" y="472"/>
                  </a:lnTo>
                  <a:lnTo>
                    <a:pt x="46" y="459"/>
                  </a:lnTo>
                  <a:lnTo>
                    <a:pt x="23" y="438"/>
                  </a:lnTo>
                  <a:lnTo>
                    <a:pt x="24" y="430"/>
                  </a:lnTo>
                  <a:lnTo>
                    <a:pt x="0" y="407"/>
                  </a:lnTo>
                  <a:lnTo>
                    <a:pt x="6" y="393"/>
                  </a:lnTo>
                  <a:lnTo>
                    <a:pt x="1" y="36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4" name="Washington" title="Washington"/>
            <p:cNvSpPr>
              <a:spLocks/>
            </p:cNvSpPr>
            <p:nvPr/>
          </p:nvSpPr>
          <p:spPr bwMode="auto">
            <a:xfrm>
              <a:off x="3900716" y="1658063"/>
              <a:ext cx="735013" cy="541338"/>
            </a:xfrm>
            <a:custGeom>
              <a:avLst/>
              <a:gdLst>
                <a:gd name="T0" fmla="*/ 331 w 771"/>
                <a:gd name="T1" fmla="*/ 30 h 568"/>
                <a:gd name="T2" fmla="*/ 688 w 771"/>
                <a:gd name="T3" fmla="*/ 511 h 568"/>
                <a:gd name="T4" fmla="*/ 687 w 771"/>
                <a:gd name="T5" fmla="*/ 553 h 568"/>
                <a:gd name="T6" fmla="*/ 479 w 771"/>
                <a:gd name="T7" fmla="*/ 520 h 568"/>
                <a:gd name="T8" fmla="*/ 418 w 771"/>
                <a:gd name="T9" fmla="*/ 516 h 568"/>
                <a:gd name="T10" fmla="*/ 377 w 771"/>
                <a:gd name="T11" fmla="*/ 521 h 568"/>
                <a:gd name="T12" fmla="*/ 320 w 771"/>
                <a:gd name="T13" fmla="*/ 526 h 568"/>
                <a:gd name="T14" fmla="*/ 248 w 771"/>
                <a:gd name="T15" fmla="*/ 521 h 568"/>
                <a:gd name="T16" fmla="*/ 186 w 771"/>
                <a:gd name="T17" fmla="*/ 489 h 568"/>
                <a:gd name="T18" fmla="*/ 132 w 771"/>
                <a:gd name="T19" fmla="*/ 498 h 568"/>
                <a:gd name="T20" fmla="*/ 95 w 771"/>
                <a:gd name="T21" fmla="*/ 426 h 568"/>
                <a:gd name="T22" fmla="*/ 49 w 771"/>
                <a:gd name="T23" fmla="*/ 359 h 568"/>
                <a:gd name="T24" fmla="*/ 0 w 771"/>
                <a:gd name="T25" fmla="*/ 336 h 568"/>
                <a:gd name="T26" fmla="*/ 15 w 771"/>
                <a:gd name="T27" fmla="*/ 305 h 568"/>
                <a:gd name="T28" fmla="*/ 16 w 771"/>
                <a:gd name="T29" fmla="*/ 327 h 568"/>
                <a:gd name="T30" fmla="*/ 29 w 771"/>
                <a:gd name="T31" fmla="*/ 288 h 568"/>
                <a:gd name="T32" fmla="*/ 21 w 771"/>
                <a:gd name="T33" fmla="*/ 283 h 568"/>
                <a:gd name="T34" fmla="*/ 14 w 771"/>
                <a:gd name="T35" fmla="*/ 273 h 568"/>
                <a:gd name="T36" fmla="*/ 26 w 771"/>
                <a:gd name="T37" fmla="*/ 252 h 568"/>
                <a:gd name="T38" fmla="*/ 28 w 771"/>
                <a:gd name="T39" fmla="*/ 232 h 568"/>
                <a:gd name="T40" fmla="*/ 14 w 771"/>
                <a:gd name="T41" fmla="*/ 238 h 568"/>
                <a:gd name="T42" fmla="*/ 3 w 771"/>
                <a:gd name="T43" fmla="*/ 82 h 568"/>
                <a:gd name="T44" fmla="*/ 10 w 771"/>
                <a:gd name="T45" fmla="*/ 51 h 568"/>
                <a:gd name="T46" fmla="*/ 30 w 771"/>
                <a:gd name="T47" fmla="*/ 30 h 568"/>
                <a:gd name="T48" fmla="*/ 154 w 771"/>
                <a:gd name="T49" fmla="*/ 100 h 568"/>
                <a:gd name="T50" fmla="*/ 196 w 771"/>
                <a:gd name="T51" fmla="*/ 121 h 568"/>
                <a:gd name="T52" fmla="*/ 190 w 771"/>
                <a:gd name="T53" fmla="*/ 151 h 568"/>
                <a:gd name="T54" fmla="*/ 176 w 771"/>
                <a:gd name="T55" fmla="*/ 158 h 568"/>
                <a:gd name="T56" fmla="*/ 139 w 771"/>
                <a:gd name="T57" fmla="*/ 215 h 568"/>
                <a:gd name="T58" fmla="*/ 158 w 771"/>
                <a:gd name="T59" fmla="*/ 207 h 568"/>
                <a:gd name="T60" fmla="*/ 160 w 771"/>
                <a:gd name="T61" fmla="*/ 196 h 568"/>
                <a:gd name="T62" fmla="*/ 202 w 771"/>
                <a:gd name="T63" fmla="*/ 165 h 568"/>
                <a:gd name="T64" fmla="*/ 217 w 771"/>
                <a:gd name="T65" fmla="*/ 167 h 568"/>
                <a:gd name="T66" fmla="*/ 221 w 771"/>
                <a:gd name="T67" fmla="*/ 182 h 568"/>
                <a:gd name="T68" fmla="*/ 236 w 771"/>
                <a:gd name="T69" fmla="*/ 94 h 568"/>
                <a:gd name="T70" fmla="*/ 221 w 771"/>
                <a:gd name="T71" fmla="*/ 73 h 568"/>
                <a:gd name="T72" fmla="*/ 240 w 771"/>
                <a:gd name="T73" fmla="*/ 64 h 568"/>
                <a:gd name="T74" fmla="*/ 251 w 771"/>
                <a:gd name="T75" fmla="*/ 47 h 568"/>
                <a:gd name="T76" fmla="*/ 259 w 771"/>
                <a:gd name="T77" fmla="*/ 51 h 568"/>
                <a:gd name="T78" fmla="*/ 242 w 771"/>
                <a:gd name="T79" fmla="*/ 34 h 568"/>
                <a:gd name="T80" fmla="*/ 221 w 771"/>
                <a:gd name="T8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1" h="568">
                  <a:moveTo>
                    <a:pt x="331" y="30"/>
                  </a:moveTo>
                  <a:lnTo>
                    <a:pt x="331" y="30"/>
                  </a:lnTo>
                  <a:lnTo>
                    <a:pt x="771" y="135"/>
                  </a:lnTo>
                  <a:lnTo>
                    <a:pt x="688" y="511"/>
                  </a:lnTo>
                  <a:lnTo>
                    <a:pt x="696" y="543"/>
                  </a:lnTo>
                  <a:lnTo>
                    <a:pt x="687" y="553"/>
                  </a:lnTo>
                  <a:lnTo>
                    <a:pt x="693" y="568"/>
                  </a:lnTo>
                  <a:lnTo>
                    <a:pt x="479" y="520"/>
                  </a:lnTo>
                  <a:lnTo>
                    <a:pt x="468" y="525"/>
                  </a:lnTo>
                  <a:lnTo>
                    <a:pt x="418" y="516"/>
                  </a:lnTo>
                  <a:lnTo>
                    <a:pt x="407" y="524"/>
                  </a:lnTo>
                  <a:lnTo>
                    <a:pt x="377" y="521"/>
                  </a:lnTo>
                  <a:lnTo>
                    <a:pt x="346" y="528"/>
                  </a:lnTo>
                  <a:lnTo>
                    <a:pt x="320" y="526"/>
                  </a:lnTo>
                  <a:lnTo>
                    <a:pt x="307" y="515"/>
                  </a:lnTo>
                  <a:lnTo>
                    <a:pt x="248" y="521"/>
                  </a:lnTo>
                  <a:lnTo>
                    <a:pt x="236" y="503"/>
                  </a:lnTo>
                  <a:lnTo>
                    <a:pt x="186" y="489"/>
                  </a:lnTo>
                  <a:lnTo>
                    <a:pt x="164" y="497"/>
                  </a:lnTo>
                  <a:lnTo>
                    <a:pt x="132" y="498"/>
                  </a:lnTo>
                  <a:lnTo>
                    <a:pt x="89" y="472"/>
                  </a:lnTo>
                  <a:lnTo>
                    <a:pt x="95" y="426"/>
                  </a:lnTo>
                  <a:lnTo>
                    <a:pt x="91" y="410"/>
                  </a:lnTo>
                  <a:lnTo>
                    <a:pt x="49" y="359"/>
                  </a:lnTo>
                  <a:lnTo>
                    <a:pt x="10" y="349"/>
                  </a:lnTo>
                  <a:lnTo>
                    <a:pt x="0" y="336"/>
                  </a:lnTo>
                  <a:lnTo>
                    <a:pt x="10" y="296"/>
                  </a:lnTo>
                  <a:lnTo>
                    <a:pt x="15" y="305"/>
                  </a:lnTo>
                  <a:lnTo>
                    <a:pt x="10" y="324"/>
                  </a:lnTo>
                  <a:lnTo>
                    <a:pt x="16" y="327"/>
                  </a:lnTo>
                  <a:lnTo>
                    <a:pt x="20" y="322"/>
                  </a:lnTo>
                  <a:lnTo>
                    <a:pt x="29" y="288"/>
                  </a:lnTo>
                  <a:lnTo>
                    <a:pt x="28" y="283"/>
                  </a:lnTo>
                  <a:lnTo>
                    <a:pt x="21" y="283"/>
                  </a:lnTo>
                  <a:lnTo>
                    <a:pt x="15" y="279"/>
                  </a:lnTo>
                  <a:lnTo>
                    <a:pt x="14" y="273"/>
                  </a:lnTo>
                  <a:lnTo>
                    <a:pt x="17" y="260"/>
                  </a:lnTo>
                  <a:lnTo>
                    <a:pt x="26" y="252"/>
                  </a:lnTo>
                  <a:lnTo>
                    <a:pt x="32" y="242"/>
                  </a:lnTo>
                  <a:lnTo>
                    <a:pt x="28" y="232"/>
                  </a:lnTo>
                  <a:lnTo>
                    <a:pt x="16" y="241"/>
                  </a:lnTo>
                  <a:lnTo>
                    <a:pt x="14" y="238"/>
                  </a:lnTo>
                  <a:lnTo>
                    <a:pt x="16" y="120"/>
                  </a:lnTo>
                  <a:lnTo>
                    <a:pt x="3" y="82"/>
                  </a:lnTo>
                  <a:lnTo>
                    <a:pt x="4" y="68"/>
                  </a:lnTo>
                  <a:lnTo>
                    <a:pt x="10" y="51"/>
                  </a:lnTo>
                  <a:lnTo>
                    <a:pt x="20" y="37"/>
                  </a:lnTo>
                  <a:lnTo>
                    <a:pt x="30" y="30"/>
                  </a:lnTo>
                  <a:lnTo>
                    <a:pt x="129" y="95"/>
                  </a:lnTo>
                  <a:lnTo>
                    <a:pt x="154" y="100"/>
                  </a:lnTo>
                  <a:lnTo>
                    <a:pt x="175" y="118"/>
                  </a:lnTo>
                  <a:lnTo>
                    <a:pt x="196" y="121"/>
                  </a:lnTo>
                  <a:lnTo>
                    <a:pt x="197" y="136"/>
                  </a:lnTo>
                  <a:lnTo>
                    <a:pt x="190" y="151"/>
                  </a:lnTo>
                  <a:lnTo>
                    <a:pt x="186" y="155"/>
                  </a:lnTo>
                  <a:lnTo>
                    <a:pt x="176" y="158"/>
                  </a:lnTo>
                  <a:lnTo>
                    <a:pt x="144" y="194"/>
                  </a:lnTo>
                  <a:lnTo>
                    <a:pt x="139" y="215"/>
                  </a:lnTo>
                  <a:lnTo>
                    <a:pt x="152" y="217"/>
                  </a:lnTo>
                  <a:lnTo>
                    <a:pt x="158" y="207"/>
                  </a:lnTo>
                  <a:lnTo>
                    <a:pt x="153" y="203"/>
                  </a:lnTo>
                  <a:lnTo>
                    <a:pt x="160" y="196"/>
                  </a:lnTo>
                  <a:lnTo>
                    <a:pt x="180" y="187"/>
                  </a:lnTo>
                  <a:lnTo>
                    <a:pt x="202" y="165"/>
                  </a:lnTo>
                  <a:lnTo>
                    <a:pt x="213" y="164"/>
                  </a:lnTo>
                  <a:lnTo>
                    <a:pt x="217" y="167"/>
                  </a:lnTo>
                  <a:lnTo>
                    <a:pt x="220" y="181"/>
                  </a:lnTo>
                  <a:lnTo>
                    <a:pt x="221" y="182"/>
                  </a:lnTo>
                  <a:lnTo>
                    <a:pt x="238" y="131"/>
                  </a:lnTo>
                  <a:lnTo>
                    <a:pt x="236" y="94"/>
                  </a:lnTo>
                  <a:lnTo>
                    <a:pt x="221" y="76"/>
                  </a:lnTo>
                  <a:lnTo>
                    <a:pt x="221" y="73"/>
                  </a:lnTo>
                  <a:lnTo>
                    <a:pt x="229" y="72"/>
                  </a:lnTo>
                  <a:lnTo>
                    <a:pt x="240" y="64"/>
                  </a:lnTo>
                  <a:lnTo>
                    <a:pt x="245" y="48"/>
                  </a:lnTo>
                  <a:lnTo>
                    <a:pt x="251" y="47"/>
                  </a:lnTo>
                  <a:lnTo>
                    <a:pt x="257" y="53"/>
                  </a:lnTo>
                  <a:lnTo>
                    <a:pt x="259" y="51"/>
                  </a:lnTo>
                  <a:lnTo>
                    <a:pt x="256" y="42"/>
                  </a:lnTo>
                  <a:lnTo>
                    <a:pt x="242" y="34"/>
                  </a:lnTo>
                  <a:lnTo>
                    <a:pt x="229" y="30"/>
                  </a:lnTo>
                  <a:lnTo>
                    <a:pt x="221" y="0"/>
                  </a:lnTo>
                  <a:lnTo>
                    <a:pt x="331" y="3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5" name="Virginia" title="Virginia"/>
            <p:cNvSpPr>
              <a:spLocks/>
            </p:cNvSpPr>
            <p:nvPr/>
          </p:nvSpPr>
          <p:spPr bwMode="auto">
            <a:xfrm>
              <a:off x="8025041" y="3139201"/>
              <a:ext cx="873125" cy="490538"/>
            </a:xfrm>
            <a:custGeom>
              <a:avLst/>
              <a:gdLst>
                <a:gd name="T0" fmla="*/ 824 w 916"/>
                <a:gd name="T1" fmla="*/ 368 h 515"/>
                <a:gd name="T2" fmla="*/ 0 w 916"/>
                <a:gd name="T3" fmla="*/ 515 h 515"/>
                <a:gd name="T4" fmla="*/ 69 w 916"/>
                <a:gd name="T5" fmla="*/ 479 h 515"/>
                <a:gd name="T6" fmla="*/ 91 w 916"/>
                <a:gd name="T7" fmla="*/ 455 h 515"/>
                <a:gd name="T8" fmla="*/ 105 w 916"/>
                <a:gd name="T9" fmla="*/ 432 h 515"/>
                <a:gd name="T10" fmla="*/ 181 w 916"/>
                <a:gd name="T11" fmla="*/ 358 h 515"/>
                <a:gd name="T12" fmla="*/ 180 w 916"/>
                <a:gd name="T13" fmla="*/ 368 h 515"/>
                <a:gd name="T14" fmla="*/ 190 w 916"/>
                <a:gd name="T15" fmla="*/ 382 h 515"/>
                <a:gd name="T16" fmla="*/ 229 w 916"/>
                <a:gd name="T17" fmla="*/ 400 h 515"/>
                <a:gd name="T18" fmla="*/ 256 w 916"/>
                <a:gd name="T19" fmla="*/ 376 h 515"/>
                <a:gd name="T20" fmla="*/ 310 w 916"/>
                <a:gd name="T21" fmla="*/ 370 h 515"/>
                <a:gd name="T22" fmla="*/ 310 w 916"/>
                <a:gd name="T23" fmla="*/ 358 h 515"/>
                <a:gd name="T24" fmla="*/ 326 w 916"/>
                <a:gd name="T25" fmla="*/ 357 h 515"/>
                <a:gd name="T26" fmla="*/ 359 w 916"/>
                <a:gd name="T27" fmla="*/ 344 h 515"/>
                <a:gd name="T28" fmla="*/ 372 w 916"/>
                <a:gd name="T29" fmla="*/ 321 h 515"/>
                <a:gd name="T30" fmla="*/ 371 w 916"/>
                <a:gd name="T31" fmla="*/ 303 h 515"/>
                <a:gd name="T32" fmla="*/ 401 w 916"/>
                <a:gd name="T33" fmla="*/ 223 h 515"/>
                <a:gd name="T34" fmla="*/ 411 w 916"/>
                <a:gd name="T35" fmla="*/ 200 h 515"/>
                <a:gd name="T36" fmla="*/ 420 w 916"/>
                <a:gd name="T37" fmla="*/ 157 h 515"/>
                <a:gd name="T38" fmla="*/ 439 w 916"/>
                <a:gd name="T39" fmla="*/ 170 h 515"/>
                <a:gd name="T40" fmla="*/ 487 w 916"/>
                <a:gd name="T41" fmla="*/ 105 h 515"/>
                <a:gd name="T42" fmla="*/ 514 w 916"/>
                <a:gd name="T43" fmla="*/ 87 h 515"/>
                <a:gd name="T44" fmla="*/ 528 w 916"/>
                <a:gd name="T45" fmla="*/ 78 h 515"/>
                <a:gd name="T46" fmla="*/ 545 w 916"/>
                <a:gd name="T47" fmla="*/ 0 h 515"/>
                <a:gd name="T48" fmla="*/ 615 w 916"/>
                <a:gd name="T49" fmla="*/ 6 h 515"/>
                <a:gd name="T50" fmla="*/ 649 w 916"/>
                <a:gd name="T51" fmla="*/ 14 h 515"/>
                <a:gd name="T52" fmla="*/ 656 w 916"/>
                <a:gd name="T53" fmla="*/ 36 h 515"/>
                <a:gd name="T54" fmla="*/ 684 w 916"/>
                <a:gd name="T55" fmla="*/ 45 h 515"/>
                <a:gd name="T56" fmla="*/ 704 w 916"/>
                <a:gd name="T57" fmla="*/ 52 h 515"/>
                <a:gd name="T58" fmla="*/ 709 w 916"/>
                <a:gd name="T59" fmla="*/ 58 h 515"/>
                <a:gd name="T60" fmla="*/ 704 w 916"/>
                <a:gd name="T61" fmla="*/ 82 h 515"/>
                <a:gd name="T62" fmla="*/ 696 w 916"/>
                <a:gd name="T63" fmla="*/ 105 h 515"/>
                <a:gd name="T64" fmla="*/ 695 w 916"/>
                <a:gd name="T65" fmla="*/ 125 h 515"/>
                <a:gd name="T66" fmla="*/ 737 w 916"/>
                <a:gd name="T67" fmla="*/ 140 h 515"/>
                <a:gd name="T68" fmla="*/ 813 w 916"/>
                <a:gd name="T69" fmla="*/ 163 h 515"/>
                <a:gd name="T70" fmla="*/ 831 w 916"/>
                <a:gd name="T71" fmla="*/ 189 h 515"/>
                <a:gd name="T72" fmla="*/ 823 w 916"/>
                <a:gd name="T73" fmla="*/ 220 h 515"/>
                <a:gd name="T74" fmla="*/ 841 w 916"/>
                <a:gd name="T75" fmla="*/ 243 h 515"/>
                <a:gd name="T76" fmla="*/ 845 w 916"/>
                <a:gd name="T77" fmla="*/ 260 h 515"/>
                <a:gd name="T78" fmla="*/ 839 w 916"/>
                <a:gd name="T79" fmla="*/ 275 h 515"/>
                <a:gd name="T80" fmla="*/ 858 w 916"/>
                <a:gd name="T81" fmla="*/ 290 h 515"/>
                <a:gd name="T82" fmla="*/ 854 w 916"/>
                <a:gd name="T83" fmla="*/ 304 h 515"/>
                <a:gd name="T84" fmla="*/ 834 w 916"/>
                <a:gd name="T85" fmla="*/ 320 h 515"/>
                <a:gd name="T86" fmla="*/ 860 w 916"/>
                <a:gd name="T87" fmla="*/ 327 h 515"/>
                <a:gd name="T88" fmla="*/ 869 w 916"/>
                <a:gd name="T89" fmla="*/ 318 h 515"/>
                <a:gd name="T90" fmla="*/ 916 w 916"/>
                <a:gd name="T91" fmla="*/ 347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6" h="515">
                  <a:moveTo>
                    <a:pt x="824" y="368"/>
                  </a:moveTo>
                  <a:lnTo>
                    <a:pt x="824" y="368"/>
                  </a:lnTo>
                  <a:lnTo>
                    <a:pt x="238" y="479"/>
                  </a:lnTo>
                  <a:lnTo>
                    <a:pt x="0" y="515"/>
                  </a:lnTo>
                  <a:lnTo>
                    <a:pt x="63" y="496"/>
                  </a:lnTo>
                  <a:lnTo>
                    <a:pt x="69" y="479"/>
                  </a:lnTo>
                  <a:lnTo>
                    <a:pt x="91" y="468"/>
                  </a:lnTo>
                  <a:lnTo>
                    <a:pt x="91" y="455"/>
                  </a:lnTo>
                  <a:lnTo>
                    <a:pt x="106" y="444"/>
                  </a:lnTo>
                  <a:lnTo>
                    <a:pt x="105" y="432"/>
                  </a:lnTo>
                  <a:lnTo>
                    <a:pt x="181" y="357"/>
                  </a:lnTo>
                  <a:lnTo>
                    <a:pt x="181" y="358"/>
                  </a:lnTo>
                  <a:lnTo>
                    <a:pt x="184" y="361"/>
                  </a:lnTo>
                  <a:lnTo>
                    <a:pt x="180" y="368"/>
                  </a:lnTo>
                  <a:lnTo>
                    <a:pt x="188" y="372"/>
                  </a:lnTo>
                  <a:lnTo>
                    <a:pt x="190" y="382"/>
                  </a:lnTo>
                  <a:lnTo>
                    <a:pt x="202" y="392"/>
                  </a:lnTo>
                  <a:lnTo>
                    <a:pt x="229" y="400"/>
                  </a:lnTo>
                  <a:lnTo>
                    <a:pt x="252" y="386"/>
                  </a:lnTo>
                  <a:lnTo>
                    <a:pt x="256" y="376"/>
                  </a:lnTo>
                  <a:lnTo>
                    <a:pt x="276" y="387"/>
                  </a:lnTo>
                  <a:lnTo>
                    <a:pt x="310" y="370"/>
                  </a:lnTo>
                  <a:lnTo>
                    <a:pt x="314" y="365"/>
                  </a:lnTo>
                  <a:lnTo>
                    <a:pt x="310" y="358"/>
                  </a:lnTo>
                  <a:lnTo>
                    <a:pt x="313" y="353"/>
                  </a:lnTo>
                  <a:lnTo>
                    <a:pt x="326" y="357"/>
                  </a:lnTo>
                  <a:lnTo>
                    <a:pt x="350" y="340"/>
                  </a:lnTo>
                  <a:lnTo>
                    <a:pt x="359" y="344"/>
                  </a:lnTo>
                  <a:lnTo>
                    <a:pt x="377" y="327"/>
                  </a:lnTo>
                  <a:lnTo>
                    <a:pt x="372" y="321"/>
                  </a:lnTo>
                  <a:lnTo>
                    <a:pt x="381" y="311"/>
                  </a:lnTo>
                  <a:lnTo>
                    <a:pt x="371" y="303"/>
                  </a:lnTo>
                  <a:lnTo>
                    <a:pt x="397" y="249"/>
                  </a:lnTo>
                  <a:lnTo>
                    <a:pt x="401" y="223"/>
                  </a:lnTo>
                  <a:lnTo>
                    <a:pt x="412" y="207"/>
                  </a:lnTo>
                  <a:lnTo>
                    <a:pt x="411" y="200"/>
                  </a:lnTo>
                  <a:lnTo>
                    <a:pt x="419" y="181"/>
                  </a:lnTo>
                  <a:lnTo>
                    <a:pt x="420" y="157"/>
                  </a:lnTo>
                  <a:lnTo>
                    <a:pt x="433" y="158"/>
                  </a:lnTo>
                  <a:lnTo>
                    <a:pt x="439" y="170"/>
                  </a:lnTo>
                  <a:lnTo>
                    <a:pt x="466" y="174"/>
                  </a:lnTo>
                  <a:lnTo>
                    <a:pt x="487" y="105"/>
                  </a:lnTo>
                  <a:lnTo>
                    <a:pt x="503" y="112"/>
                  </a:lnTo>
                  <a:lnTo>
                    <a:pt x="514" y="87"/>
                  </a:lnTo>
                  <a:lnTo>
                    <a:pt x="519" y="88"/>
                  </a:lnTo>
                  <a:lnTo>
                    <a:pt x="528" y="78"/>
                  </a:lnTo>
                  <a:lnTo>
                    <a:pt x="543" y="47"/>
                  </a:lnTo>
                  <a:lnTo>
                    <a:pt x="545" y="0"/>
                  </a:lnTo>
                  <a:lnTo>
                    <a:pt x="610" y="35"/>
                  </a:lnTo>
                  <a:lnTo>
                    <a:pt x="615" y="6"/>
                  </a:lnTo>
                  <a:lnTo>
                    <a:pt x="637" y="6"/>
                  </a:lnTo>
                  <a:lnTo>
                    <a:pt x="649" y="14"/>
                  </a:lnTo>
                  <a:lnTo>
                    <a:pt x="646" y="28"/>
                  </a:lnTo>
                  <a:lnTo>
                    <a:pt x="656" y="36"/>
                  </a:lnTo>
                  <a:lnTo>
                    <a:pt x="676" y="37"/>
                  </a:lnTo>
                  <a:lnTo>
                    <a:pt x="684" y="45"/>
                  </a:lnTo>
                  <a:lnTo>
                    <a:pt x="696" y="48"/>
                  </a:lnTo>
                  <a:lnTo>
                    <a:pt x="704" y="52"/>
                  </a:lnTo>
                  <a:lnTo>
                    <a:pt x="704" y="52"/>
                  </a:lnTo>
                  <a:lnTo>
                    <a:pt x="709" y="58"/>
                  </a:lnTo>
                  <a:lnTo>
                    <a:pt x="712" y="77"/>
                  </a:lnTo>
                  <a:lnTo>
                    <a:pt x="704" y="82"/>
                  </a:lnTo>
                  <a:lnTo>
                    <a:pt x="704" y="99"/>
                  </a:lnTo>
                  <a:lnTo>
                    <a:pt x="696" y="105"/>
                  </a:lnTo>
                  <a:lnTo>
                    <a:pt x="693" y="119"/>
                  </a:lnTo>
                  <a:lnTo>
                    <a:pt x="695" y="125"/>
                  </a:lnTo>
                  <a:lnTo>
                    <a:pt x="699" y="130"/>
                  </a:lnTo>
                  <a:lnTo>
                    <a:pt x="737" y="140"/>
                  </a:lnTo>
                  <a:lnTo>
                    <a:pt x="761" y="155"/>
                  </a:lnTo>
                  <a:lnTo>
                    <a:pt x="813" y="163"/>
                  </a:lnTo>
                  <a:lnTo>
                    <a:pt x="827" y="176"/>
                  </a:lnTo>
                  <a:lnTo>
                    <a:pt x="831" y="189"/>
                  </a:lnTo>
                  <a:lnTo>
                    <a:pt x="831" y="216"/>
                  </a:lnTo>
                  <a:lnTo>
                    <a:pt x="823" y="220"/>
                  </a:lnTo>
                  <a:lnTo>
                    <a:pt x="830" y="238"/>
                  </a:lnTo>
                  <a:lnTo>
                    <a:pt x="841" y="243"/>
                  </a:lnTo>
                  <a:lnTo>
                    <a:pt x="853" y="259"/>
                  </a:lnTo>
                  <a:lnTo>
                    <a:pt x="845" y="260"/>
                  </a:lnTo>
                  <a:lnTo>
                    <a:pt x="838" y="266"/>
                  </a:lnTo>
                  <a:lnTo>
                    <a:pt x="839" y="275"/>
                  </a:lnTo>
                  <a:lnTo>
                    <a:pt x="846" y="286"/>
                  </a:lnTo>
                  <a:lnTo>
                    <a:pt x="858" y="290"/>
                  </a:lnTo>
                  <a:lnTo>
                    <a:pt x="863" y="298"/>
                  </a:lnTo>
                  <a:lnTo>
                    <a:pt x="854" y="304"/>
                  </a:lnTo>
                  <a:lnTo>
                    <a:pt x="834" y="309"/>
                  </a:lnTo>
                  <a:lnTo>
                    <a:pt x="834" y="320"/>
                  </a:lnTo>
                  <a:lnTo>
                    <a:pt x="847" y="326"/>
                  </a:lnTo>
                  <a:lnTo>
                    <a:pt x="860" y="327"/>
                  </a:lnTo>
                  <a:lnTo>
                    <a:pt x="864" y="320"/>
                  </a:lnTo>
                  <a:lnTo>
                    <a:pt x="869" y="318"/>
                  </a:lnTo>
                  <a:lnTo>
                    <a:pt x="907" y="319"/>
                  </a:lnTo>
                  <a:lnTo>
                    <a:pt x="916" y="347"/>
                  </a:lnTo>
                  <a:lnTo>
                    <a:pt x="824" y="36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6" name="Vermont" title="Vermont"/>
            <p:cNvSpPr>
              <a:spLocks/>
            </p:cNvSpPr>
            <p:nvPr/>
          </p:nvSpPr>
          <p:spPr bwMode="auto">
            <a:xfrm>
              <a:off x="8879116" y="2208926"/>
              <a:ext cx="190500" cy="354013"/>
            </a:xfrm>
            <a:custGeom>
              <a:avLst/>
              <a:gdLst>
                <a:gd name="T0" fmla="*/ 176 w 199"/>
                <a:gd name="T1" fmla="*/ 349 h 371"/>
                <a:gd name="T2" fmla="*/ 176 w 199"/>
                <a:gd name="T3" fmla="*/ 349 h 371"/>
                <a:gd name="T4" fmla="*/ 161 w 199"/>
                <a:gd name="T5" fmla="*/ 333 h 371"/>
                <a:gd name="T6" fmla="*/ 166 w 199"/>
                <a:gd name="T7" fmla="*/ 310 h 371"/>
                <a:gd name="T8" fmla="*/ 152 w 199"/>
                <a:gd name="T9" fmla="*/ 231 h 371"/>
                <a:gd name="T10" fmla="*/ 167 w 199"/>
                <a:gd name="T11" fmla="*/ 161 h 371"/>
                <a:gd name="T12" fmla="*/ 161 w 199"/>
                <a:gd name="T13" fmla="*/ 110 h 371"/>
                <a:gd name="T14" fmla="*/ 178 w 199"/>
                <a:gd name="T15" fmla="*/ 99 h 371"/>
                <a:gd name="T16" fmla="*/ 198 w 199"/>
                <a:gd name="T17" fmla="*/ 67 h 371"/>
                <a:gd name="T18" fmla="*/ 199 w 199"/>
                <a:gd name="T19" fmla="*/ 56 h 371"/>
                <a:gd name="T20" fmla="*/ 184 w 199"/>
                <a:gd name="T21" fmla="*/ 36 h 371"/>
                <a:gd name="T22" fmla="*/ 191 w 199"/>
                <a:gd name="T23" fmla="*/ 11 h 371"/>
                <a:gd name="T24" fmla="*/ 185 w 199"/>
                <a:gd name="T25" fmla="*/ 0 h 371"/>
                <a:gd name="T26" fmla="*/ 0 w 199"/>
                <a:gd name="T27" fmla="*/ 50 h 371"/>
                <a:gd name="T28" fmla="*/ 4 w 199"/>
                <a:gd name="T29" fmla="*/ 60 h 371"/>
                <a:gd name="T30" fmla="*/ 2 w 199"/>
                <a:gd name="T31" fmla="*/ 69 h 371"/>
                <a:gd name="T32" fmla="*/ 9 w 199"/>
                <a:gd name="T33" fmla="*/ 77 h 371"/>
                <a:gd name="T34" fmla="*/ 11 w 199"/>
                <a:gd name="T35" fmla="*/ 103 h 371"/>
                <a:gd name="T36" fmla="*/ 26 w 199"/>
                <a:gd name="T37" fmla="*/ 124 h 371"/>
                <a:gd name="T38" fmla="*/ 25 w 199"/>
                <a:gd name="T39" fmla="*/ 137 h 371"/>
                <a:gd name="T40" fmla="*/ 30 w 199"/>
                <a:gd name="T41" fmla="*/ 153 h 371"/>
                <a:gd name="T42" fmla="*/ 26 w 199"/>
                <a:gd name="T43" fmla="*/ 162 h 371"/>
                <a:gd name="T44" fmla="*/ 25 w 199"/>
                <a:gd name="T45" fmla="*/ 185 h 371"/>
                <a:gd name="T46" fmla="*/ 44 w 199"/>
                <a:gd name="T47" fmla="*/ 228 h 371"/>
                <a:gd name="T48" fmla="*/ 42 w 199"/>
                <a:gd name="T49" fmla="*/ 245 h 371"/>
                <a:gd name="T50" fmla="*/ 46 w 199"/>
                <a:gd name="T51" fmla="*/ 254 h 371"/>
                <a:gd name="T52" fmla="*/ 54 w 199"/>
                <a:gd name="T53" fmla="*/ 244 h 371"/>
                <a:gd name="T54" fmla="*/ 64 w 199"/>
                <a:gd name="T55" fmla="*/ 254 h 371"/>
                <a:gd name="T56" fmla="*/ 86 w 199"/>
                <a:gd name="T57" fmla="*/ 359 h 371"/>
                <a:gd name="T58" fmla="*/ 93 w 199"/>
                <a:gd name="T59" fmla="*/ 371 h 371"/>
                <a:gd name="T60" fmla="*/ 176 w 199"/>
                <a:gd name="T61" fmla="*/ 3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9" h="371">
                  <a:moveTo>
                    <a:pt x="176" y="349"/>
                  </a:moveTo>
                  <a:lnTo>
                    <a:pt x="176" y="349"/>
                  </a:lnTo>
                  <a:lnTo>
                    <a:pt x="161" y="333"/>
                  </a:lnTo>
                  <a:lnTo>
                    <a:pt x="166" y="310"/>
                  </a:lnTo>
                  <a:lnTo>
                    <a:pt x="152" y="231"/>
                  </a:lnTo>
                  <a:lnTo>
                    <a:pt x="167" y="161"/>
                  </a:lnTo>
                  <a:lnTo>
                    <a:pt x="161" y="110"/>
                  </a:lnTo>
                  <a:lnTo>
                    <a:pt x="178" y="99"/>
                  </a:lnTo>
                  <a:lnTo>
                    <a:pt x="198" y="67"/>
                  </a:lnTo>
                  <a:lnTo>
                    <a:pt x="199" y="56"/>
                  </a:lnTo>
                  <a:lnTo>
                    <a:pt x="184" y="36"/>
                  </a:lnTo>
                  <a:lnTo>
                    <a:pt x="191" y="11"/>
                  </a:lnTo>
                  <a:lnTo>
                    <a:pt x="185" y="0"/>
                  </a:lnTo>
                  <a:lnTo>
                    <a:pt x="0" y="50"/>
                  </a:lnTo>
                  <a:lnTo>
                    <a:pt x="4" y="60"/>
                  </a:lnTo>
                  <a:lnTo>
                    <a:pt x="2" y="69"/>
                  </a:lnTo>
                  <a:lnTo>
                    <a:pt x="9" y="77"/>
                  </a:lnTo>
                  <a:lnTo>
                    <a:pt x="11" y="103"/>
                  </a:lnTo>
                  <a:lnTo>
                    <a:pt x="26" y="124"/>
                  </a:lnTo>
                  <a:lnTo>
                    <a:pt x="25" y="137"/>
                  </a:lnTo>
                  <a:lnTo>
                    <a:pt x="30" y="153"/>
                  </a:lnTo>
                  <a:lnTo>
                    <a:pt x="26" y="162"/>
                  </a:lnTo>
                  <a:lnTo>
                    <a:pt x="25" y="185"/>
                  </a:lnTo>
                  <a:lnTo>
                    <a:pt x="44" y="228"/>
                  </a:lnTo>
                  <a:lnTo>
                    <a:pt x="42" y="245"/>
                  </a:lnTo>
                  <a:lnTo>
                    <a:pt x="46" y="254"/>
                  </a:lnTo>
                  <a:lnTo>
                    <a:pt x="54" y="244"/>
                  </a:lnTo>
                  <a:lnTo>
                    <a:pt x="64" y="254"/>
                  </a:lnTo>
                  <a:lnTo>
                    <a:pt x="86" y="359"/>
                  </a:lnTo>
                  <a:lnTo>
                    <a:pt x="93" y="371"/>
                  </a:lnTo>
                  <a:lnTo>
                    <a:pt x="176" y="349"/>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7" name="Utah" title="Utah"/>
            <p:cNvSpPr>
              <a:spLocks/>
            </p:cNvSpPr>
            <p:nvPr/>
          </p:nvSpPr>
          <p:spPr bwMode="auto">
            <a:xfrm>
              <a:off x="4610329" y="2813763"/>
              <a:ext cx="628650" cy="788988"/>
            </a:xfrm>
            <a:custGeom>
              <a:avLst/>
              <a:gdLst>
                <a:gd name="T0" fmla="*/ 202 w 659"/>
                <a:gd name="T1" fmla="*/ 12 h 826"/>
                <a:gd name="T2" fmla="*/ 202 w 659"/>
                <a:gd name="T3" fmla="*/ 12 h 826"/>
                <a:gd name="T4" fmla="*/ 459 w 659"/>
                <a:gd name="T5" fmla="*/ 54 h 826"/>
                <a:gd name="T6" fmla="*/ 437 w 659"/>
                <a:gd name="T7" fmla="*/ 202 h 826"/>
                <a:gd name="T8" fmla="*/ 659 w 659"/>
                <a:gd name="T9" fmla="*/ 233 h 826"/>
                <a:gd name="T10" fmla="*/ 583 w 659"/>
                <a:gd name="T11" fmla="*/ 826 h 826"/>
                <a:gd name="T12" fmla="*/ 0 w 659"/>
                <a:gd name="T13" fmla="*/ 736 h 826"/>
                <a:gd name="T14" fmla="*/ 134 w 659"/>
                <a:gd name="T15" fmla="*/ 0 h 826"/>
                <a:gd name="T16" fmla="*/ 202 w 659"/>
                <a:gd name="T17" fmla="*/ 1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9" h="826">
                  <a:moveTo>
                    <a:pt x="202" y="12"/>
                  </a:moveTo>
                  <a:lnTo>
                    <a:pt x="202" y="12"/>
                  </a:lnTo>
                  <a:lnTo>
                    <a:pt x="459" y="54"/>
                  </a:lnTo>
                  <a:lnTo>
                    <a:pt x="437" y="202"/>
                  </a:lnTo>
                  <a:lnTo>
                    <a:pt x="659" y="233"/>
                  </a:lnTo>
                  <a:lnTo>
                    <a:pt x="583" y="826"/>
                  </a:lnTo>
                  <a:lnTo>
                    <a:pt x="0" y="736"/>
                  </a:lnTo>
                  <a:lnTo>
                    <a:pt x="134" y="0"/>
                  </a:lnTo>
                  <a:lnTo>
                    <a:pt x="202" y="1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8" name="Texas" title="Texas"/>
            <p:cNvSpPr>
              <a:spLocks/>
            </p:cNvSpPr>
            <p:nvPr/>
          </p:nvSpPr>
          <p:spPr bwMode="auto">
            <a:xfrm>
              <a:off x="5361216" y="3740863"/>
              <a:ext cx="1584325" cy="1531938"/>
            </a:xfrm>
            <a:custGeom>
              <a:avLst/>
              <a:gdLst>
                <a:gd name="T0" fmla="*/ 37 w 1661"/>
                <a:gd name="T1" fmla="*/ 681 h 1605"/>
                <a:gd name="T2" fmla="*/ 96 w 1661"/>
                <a:gd name="T3" fmla="*/ 759 h 1605"/>
                <a:gd name="T4" fmla="*/ 256 w 1661"/>
                <a:gd name="T5" fmla="*/ 1022 h 1605"/>
                <a:gd name="T6" fmla="*/ 477 w 1661"/>
                <a:gd name="T7" fmla="*/ 1005 h 1605"/>
                <a:gd name="T8" fmla="*/ 635 w 1661"/>
                <a:gd name="T9" fmla="*/ 1006 h 1605"/>
                <a:gd name="T10" fmla="*/ 809 w 1661"/>
                <a:gd name="T11" fmla="*/ 1267 h 1605"/>
                <a:gd name="T12" fmla="*/ 903 w 1661"/>
                <a:gd name="T13" fmla="*/ 1458 h 1605"/>
                <a:gd name="T14" fmla="*/ 1019 w 1661"/>
                <a:gd name="T15" fmla="*/ 1552 h 1605"/>
                <a:gd name="T16" fmla="*/ 1167 w 1661"/>
                <a:gd name="T17" fmla="*/ 1601 h 1605"/>
                <a:gd name="T18" fmla="*/ 1201 w 1661"/>
                <a:gd name="T19" fmla="*/ 1591 h 1605"/>
                <a:gd name="T20" fmla="*/ 1165 w 1661"/>
                <a:gd name="T21" fmla="*/ 1457 h 1605"/>
                <a:gd name="T22" fmla="*/ 1174 w 1661"/>
                <a:gd name="T23" fmla="*/ 1417 h 1605"/>
                <a:gd name="T24" fmla="*/ 1155 w 1661"/>
                <a:gd name="T25" fmla="*/ 1400 h 1605"/>
                <a:gd name="T26" fmla="*/ 1191 w 1661"/>
                <a:gd name="T27" fmla="*/ 1398 h 1605"/>
                <a:gd name="T28" fmla="*/ 1217 w 1661"/>
                <a:gd name="T29" fmla="*/ 1319 h 1605"/>
                <a:gd name="T30" fmla="*/ 1214 w 1661"/>
                <a:gd name="T31" fmla="*/ 1293 h 1605"/>
                <a:gd name="T32" fmla="*/ 1247 w 1661"/>
                <a:gd name="T33" fmla="*/ 1269 h 1605"/>
                <a:gd name="T34" fmla="*/ 1268 w 1661"/>
                <a:gd name="T35" fmla="*/ 1239 h 1605"/>
                <a:gd name="T36" fmla="*/ 1302 w 1661"/>
                <a:gd name="T37" fmla="*/ 1221 h 1605"/>
                <a:gd name="T38" fmla="*/ 1292 w 1661"/>
                <a:gd name="T39" fmla="*/ 1191 h 1605"/>
                <a:gd name="T40" fmla="*/ 1314 w 1661"/>
                <a:gd name="T41" fmla="*/ 1202 h 1605"/>
                <a:gd name="T42" fmla="*/ 1322 w 1661"/>
                <a:gd name="T43" fmla="*/ 1188 h 1605"/>
                <a:gd name="T44" fmla="*/ 1339 w 1661"/>
                <a:gd name="T45" fmla="*/ 1196 h 1605"/>
                <a:gd name="T46" fmla="*/ 1351 w 1661"/>
                <a:gd name="T47" fmla="*/ 1204 h 1605"/>
                <a:gd name="T48" fmla="*/ 1393 w 1661"/>
                <a:gd name="T49" fmla="*/ 1196 h 1605"/>
                <a:gd name="T50" fmla="*/ 1340 w 1661"/>
                <a:gd name="T51" fmla="*/ 1229 h 1605"/>
                <a:gd name="T52" fmla="*/ 1484 w 1661"/>
                <a:gd name="T53" fmla="*/ 1032 h 1605"/>
                <a:gd name="T54" fmla="*/ 1504 w 1661"/>
                <a:gd name="T55" fmla="*/ 1021 h 1605"/>
                <a:gd name="T56" fmla="*/ 1519 w 1661"/>
                <a:gd name="T57" fmla="*/ 1059 h 1605"/>
                <a:gd name="T58" fmla="*/ 1583 w 1661"/>
                <a:gd name="T59" fmla="*/ 1032 h 1605"/>
                <a:gd name="T60" fmla="*/ 1624 w 1661"/>
                <a:gd name="T61" fmla="*/ 1003 h 1605"/>
                <a:gd name="T62" fmla="*/ 1642 w 1661"/>
                <a:gd name="T63" fmla="*/ 964 h 1605"/>
                <a:gd name="T64" fmla="*/ 1640 w 1661"/>
                <a:gd name="T65" fmla="*/ 918 h 1605"/>
                <a:gd name="T66" fmla="*/ 1654 w 1661"/>
                <a:gd name="T67" fmla="*/ 852 h 1605"/>
                <a:gd name="T68" fmla="*/ 1661 w 1661"/>
                <a:gd name="T69" fmla="*/ 831 h 1605"/>
                <a:gd name="T70" fmla="*/ 1653 w 1661"/>
                <a:gd name="T71" fmla="*/ 808 h 1605"/>
                <a:gd name="T72" fmla="*/ 1638 w 1661"/>
                <a:gd name="T73" fmla="*/ 789 h 1605"/>
                <a:gd name="T74" fmla="*/ 1632 w 1661"/>
                <a:gd name="T75" fmla="*/ 760 h 1605"/>
                <a:gd name="T76" fmla="*/ 1615 w 1661"/>
                <a:gd name="T77" fmla="*/ 720 h 1605"/>
                <a:gd name="T78" fmla="*/ 1564 w 1661"/>
                <a:gd name="T79" fmla="*/ 453 h 1605"/>
                <a:gd name="T80" fmla="*/ 1478 w 1661"/>
                <a:gd name="T81" fmla="*/ 430 h 1605"/>
                <a:gd name="T82" fmla="*/ 1421 w 1661"/>
                <a:gd name="T83" fmla="*/ 415 h 1605"/>
                <a:gd name="T84" fmla="*/ 1368 w 1661"/>
                <a:gd name="T85" fmla="*/ 412 h 1605"/>
                <a:gd name="T86" fmla="*/ 1322 w 1661"/>
                <a:gd name="T87" fmla="*/ 423 h 1605"/>
                <a:gd name="T88" fmla="*/ 1301 w 1661"/>
                <a:gd name="T89" fmla="*/ 442 h 1605"/>
                <a:gd name="T90" fmla="*/ 1243 w 1661"/>
                <a:gd name="T91" fmla="*/ 408 h 1605"/>
                <a:gd name="T92" fmla="*/ 1200 w 1661"/>
                <a:gd name="T93" fmla="*/ 438 h 1605"/>
                <a:gd name="T94" fmla="*/ 1164 w 1661"/>
                <a:gd name="T95" fmla="*/ 424 h 1605"/>
                <a:gd name="T96" fmla="*/ 1143 w 1661"/>
                <a:gd name="T97" fmla="*/ 401 h 1605"/>
                <a:gd name="T98" fmla="*/ 1098 w 1661"/>
                <a:gd name="T99" fmla="*/ 412 h 1605"/>
                <a:gd name="T100" fmla="*/ 1081 w 1661"/>
                <a:gd name="T101" fmla="*/ 374 h 1605"/>
                <a:gd name="T102" fmla="*/ 1021 w 1661"/>
                <a:gd name="T103" fmla="*/ 371 h 1605"/>
                <a:gd name="T104" fmla="*/ 950 w 1661"/>
                <a:gd name="T105" fmla="*/ 362 h 1605"/>
                <a:gd name="T106" fmla="*/ 921 w 1661"/>
                <a:gd name="T107" fmla="*/ 337 h 1605"/>
                <a:gd name="T108" fmla="*/ 865 w 1661"/>
                <a:gd name="T109" fmla="*/ 308 h 1605"/>
                <a:gd name="T110" fmla="*/ 496 w 1661"/>
                <a:gd name="T111" fmla="*/ 0 h 1605"/>
                <a:gd name="T112" fmla="*/ 6 w 1661"/>
                <a:gd name="T113" fmla="*/ 65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1" h="1605">
                  <a:moveTo>
                    <a:pt x="6" y="659"/>
                  </a:moveTo>
                  <a:lnTo>
                    <a:pt x="6" y="659"/>
                  </a:lnTo>
                  <a:lnTo>
                    <a:pt x="37" y="681"/>
                  </a:lnTo>
                  <a:lnTo>
                    <a:pt x="51" y="712"/>
                  </a:lnTo>
                  <a:lnTo>
                    <a:pt x="79" y="728"/>
                  </a:lnTo>
                  <a:lnTo>
                    <a:pt x="96" y="759"/>
                  </a:lnTo>
                  <a:lnTo>
                    <a:pt x="202" y="856"/>
                  </a:lnTo>
                  <a:lnTo>
                    <a:pt x="225" y="975"/>
                  </a:lnTo>
                  <a:lnTo>
                    <a:pt x="256" y="1022"/>
                  </a:lnTo>
                  <a:lnTo>
                    <a:pt x="352" y="1106"/>
                  </a:lnTo>
                  <a:lnTo>
                    <a:pt x="406" y="1119"/>
                  </a:lnTo>
                  <a:lnTo>
                    <a:pt x="477" y="1005"/>
                  </a:lnTo>
                  <a:lnTo>
                    <a:pt x="503" y="996"/>
                  </a:lnTo>
                  <a:lnTo>
                    <a:pt x="529" y="1004"/>
                  </a:lnTo>
                  <a:lnTo>
                    <a:pt x="635" y="1006"/>
                  </a:lnTo>
                  <a:lnTo>
                    <a:pt x="729" y="1113"/>
                  </a:lnTo>
                  <a:lnTo>
                    <a:pt x="771" y="1224"/>
                  </a:lnTo>
                  <a:lnTo>
                    <a:pt x="809" y="1267"/>
                  </a:lnTo>
                  <a:lnTo>
                    <a:pt x="829" y="1312"/>
                  </a:lnTo>
                  <a:lnTo>
                    <a:pt x="870" y="1342"/>
                  </a:lnTo>
                  <a:lnTo>
                    <a:pt x="903" y="1458"/>
                  </a:lnTo>
                  <a:lnTo>
                    <a:pt x="944" y="1520"/>
                  </a:lnTo>
                  <a:lnTo>
                    <a:pt x="984" y="1548"/>
                  </a:lnTo>
                  <a:lnTo>
                    <a:pt x="1019" y="1552"/>
                  </a:lnTo>
                  <a:lnTo>
                    <a:pt x="1055" y="1573"/>
                  </a:lnTo>
                  <a:lnTo>
                    <a:pt x="1121" y="1579"/>
                  </a:lnTo>
                  <a:lnTo>
                    <a:pt x="1167" y="1601"/>
                  </a:lnTo>
                  <a:lnTo>
                    <a:pt x="1209" y="1605"/>
                  </a:lnTo>
                  <a:lnTo>
                    <a:pt x="1212" y="1600"/>
                  </a:lnTo>
                  <a:lnTo>
                    <a:pt x="1201" y="1591"/>
                  </a:lnTo>
                  <a:lnTo>
                    <a:pt x="1186" y="1547"/>
                  </a:lnTo>
                  <a:lnTo>
                    <a:pt x="1182" y="1543"/>
                  </a:lnTo>
                  <a:lnTo>
                    <a:pt x="1165" y="1457"/>
                  </a:lnTo>
                  <a:lnTo>
                    <a:pt x="1176" y="1449"/>
                  </a:lnTo>
                  <a:lnTo>
                    <a:pt x="1177" y="1421"/>
                  </a:lnTo>
                  <a:lnTo>
                    <a:pt x="1174" y="1417"/>
                  </a:lnTo>
                  <a:lnTo>
                    <a:pt x="1159" y="1413"/>
                  </a:lnTo>
                  <a:lnTo>
                    <a:pt x="1152" y="1409"/>
                  </a:lnTo>
                  <a:lnTo>
                    <a:pt x="1155" y="1400"/>
                  </a:lnTo>
                  <a:lnTo>
                    <a:pt x="1172" y="1399"/>
                  </a:lnTo>
                  <a:lnTo>
                    <a:pt x="1179" y="1406"/>
                  </a:lnTo>
                  <a:lnTo>
                    <a:pt x="1191" y="1398"/>
                  </a:lnTo>
                  <a:lnTo>
                    <a:pt x="1196" y="1349"/>
                  </a:lnTo>
                  <a:lnTo>
                    <a:pt x="1182" y="1325"/>
                  </a:lnTo>
                  <a:lnTo>
                    <a:pt x="1217" y="1319"/>
                  </a:lnTo>
                  <a:lnTo>
                    <a:pt x="1229" y="1295"/>
                  </a:lnTo>
                  <a:lnTo>
                    <a:pt x="1228" y="1289"/>
                  </a:lnTo>
                  <a:lnTo>
                    <a:pt x="1214" y="1293"/>
                  </a:lnTo>
                  <a:lnTo>
                    <a:pt x="1215" y="1281"/>
                  </a:lnTo>
                  <a:lnTo>
                    <a:pt x="1238" y="1268"/>
                  </a:lnTo>
                  <a:lnTo>
                    <a:pt x="1247" y="1269"/>
                  </a:lnTo>
                  <a:lnTo>
                    <a:pt x="1260" y="1253"/>
                  </a:lnTo>
                  <a:lnTo>
                    <a:pt x="1263" y="1245"/>
                  </a:lnTo>
                  <a:lnTo>
                    <a:pt x="1268" y="1239"/>
                  </a:lnTo>
                  <a:lnTo>
                    <a:pt x="1291" y="1237"/>
                  </a:lnTo>
                  <a:lnTo>
                    <a:pt x="1300" y="1231"/>
                  </a:lnTo>
                  <a:lnTo>
                    <a:pt x="1302" y="1221"/>
                  </a:lnTo>
                  <a:lnTo>
                    <a:pt x="1288" y="1209"/>
                  </a:lnTo>
                  <a:lnTo>
                    <a:pt x="1288" y="1198"/>
                  </a:lnTo>
                  <a:lnTo>
                    <a:pt x="1292" y="1191"/>
                  </a:lnTo>
                  <a:lnTo>
                    <a:pt x="1304" y="1196"/>
                  </a:lnTo>
                  <a:lnTo>
                    <a:pt x="1311" y="1203"/>
                  </a:lnTo>
                  <a:lnTo>
                    <a:pt x="1314" y="1202"/>
                  </a:lnTo>
                  <a:lnTo>
                    <a:pt x="1313" y="1191"/>
                  </a:lnTo>
                  <a:lnTo>
                    <a:pt x="1316" y="1187"/>
                  </a:lnTo>
                  <a:lnTo>
                    <a:pt x="1322" y="1188"/>
                  </a:lnTo>
                  <a:lnTo>
                    <a:pt x="1328" y="1200"/>
                  </a:lnTo>
                  <a:lnTo>
                    <a:pt x="1332" y="1200"/>
                  </a:lnTo>
                  <a:lnTo>
                    <a:pt x="1339" y="1196"/>
                  </a:lnTo>
                  <a:lnTo>
                    <a:pt x="1343" y="1185"/>
                  </a:lnTo>
                  <a:lnTo>
                    <a:pt x="1347" y="1183"/>
                  </a:lnTo>
                  <a:lnTo>
                    <a:pt x="1351" y="1204"/>
                  </a:lnTo>
                  <a:lnTo>
                    <a:pt x="1390" y="1191"/>
                  </a:lnTo>
                  <a:lnTo>
                    <a:pt x="1395" y="1191"/>
                  </a:lnTo>
                  <a:lnTo>
                    <a:pt x="1393" y="1196"/>
                  </a:lnTo>
                  <a:lnTo>
                    <a:pt x="1340" y="1220"/>
                  </a:lnTo>
                  <a:lnTo>
                    <a:pt x="1335" y="1226"/>
                  </a:lnTo>
                  <a:lnTo>
                    <a:pt x="1340" y="1229"/>
                  </a:lnTo>
                  <a:lnTo>
                    <a:pt x="1464" y="1157"/>
                  </a:lnTo>
                  <a:lnTo>
                    <a:pt x="1483" y="1108"/>
                  </a:lnTo>
                  <a:lnTo>
                    <a:pt x="1484" y="1032"/>
                  </a:lnTo>
                  <a:lnTo>
                    <a:pt x="1491" y="1025"/>
                  </a:lnTo>
                  <a:lnTo>
                    <a:pt x="1498" y="1021"/>
                  </a:lnTo>
                  <a:lnTo>
                    <a:pt x="1504" y="1021"/>
                  </a:lnTo>
                  <a:lnTo>
                    <a:pt x="1506" y="1049"/>
                  </a:lnTo>
                  <a:lnTo>
                    <a:pt x="1523" y="1049"/>
                  </a:lnTo>
                  <a:lnTo>
                    <a:pt x="1519" y="1059"/>
                  </a:lnTo>
                  <a:lnTo>
                    <a:pt x="1505" y="1066"/>
                  </a:lnTo>
                  <a:lnTo>
                    <a:pt x="1510" y="1068"/>
                  </a:lnTo>
                  <a:lnTo>
                    <a:pt x="1583" y="1032"/>
                  </a:lnTo>
                  <a:lnTo>
                    <a:pt x="1624" y="1029"/>
                  </a:lnTo>
                  <a:lnTo>
                    <a:pt x="1612" y="1015"/>
                  </a:lnTo>
                  <a:lnTo>
                    <a:pt x="1624" y="1003"/>
                  </a:lnTo>
                  <a:lnTo>
                    <a:pt x="1630" y="986"/>
                  </a:lnTo>
                  <a:lnTo>
                    <a:pt x="1639" y="976"/>
                  </a:lnTo>
                  <a:lnTo>
                    <a:pt x="1642" y="964"/>
                  </a:lnTo>
                  <a:lnTo>
                    <a:pt x="1639" y="943"/>
                  </a:lnTo>
                  <a:lnTo>
                    <a:pt x="1633" y="934"/>
                  </a:lnTo>
                  <a:lnTo>
                    <a:pt x="1640" y="918"/>
                  </a:lnTo>
                  <a:lnTo>
                    <a:pt x="1635" y="904"/>
                  </a:lnTo>
                  <a:lnTo>
                    <a:pt x="1655" y="863"/>
                  </a:lnTo>
                  <a:lnTo>
                    <a:pt x="1654" y="852"/>
                  </a:lnTo>
                  <a:lnTo>
                    <a:pt x="1659" y="845"/>
                  </a:lnTo>
                  <a:lnTo>
                    <a:pt x="1653" y="836"/>
                  </a:lnTo>
                  <a:lnTo>
                    <a:pt x="1661" y="831"/>
                  </a:lnTo>
                  <a:lnTo>
                    <a:pt x="1655" y="822"/>
                  </a:lnTo>
                  <a:lnTo>
                    <a:pt x="1657" y="809"/>
                  </a:lnTo>
                  <a:lnTo>
                    <a:pt x="1653" y="808"/>
                  </a:lnTo>
                  <a:lnTo>
                    <a:pt x="1653" y="807"/>
                  </a:lnTo>
                  <a:lnTo>
                    <a:pt x="1649" y="807"/>
                  </a:lnTo>
                  <a:lnTo>
                    <a:pt x="1638" y="789"/>
                  </a:lnTo>
                  <a:lnTo>
                    <a:pt x="1642" y="781"/>
                  </a:lnTo>
                  <a:lnTo>
                    <a:pt x="1629" y="766"/>
                  </a:lnTo>
                  <a:lnTo>
                    <a:pt x="1632" y="760"/>
                  </a:lnTo>
                  <a:lnTo>
                    <a:pt x="1617" y="749"/>
                  </a:lnTo>
                  <a:lnTo>
                    <a:pt x="1619" y="732"/>
                  </a:lnTo>
                  <a:lnTo>
                    <a:pt x="1615" y="720"/>
                  </a:lnTo>
                  <a:lnTo>
                    <a:pt x="1589" y="690"/>
                  </a:lnTo>
                  <a:lnTo>
                    <a:pt x="1581" y="458"/>
                  </a:lnTo>
                  <a:lnTo>
                    <a:pt x="1564" y="453"/>
                  </a:lnTo>
                  <a:lnTo>
                    <a:pt x="1539" y="458"/>
                  </a:lnTo>
                  <a:lnTo>
                    <a:pt x="1529" y="446"/>
                  </a:lnTo>
                  <a:lnTo>
                    <a:pt x="1478" y="430"/>
                  </a:lnTo>
                  <a:lnTo>
                    <a:pt x="1466" y="415"/>
                  </a:lnTo>
                  <a:lnTo>
                    <a:pt x="1434" y="400"/>
                  </a:lnTo>
                  <a:lnTo>
                    <a:pt x="1421" y="415"/>
                  </a:lnTo>
                  <a:lnTo>
                    <a:pt x="1396" y="414"/>
                  </a:lnTo>
                  <a:lnTo>
                    <a:pt x="1390" y="404"/>
                  </a:lnTo>
                  <a:lnTo>
                    <a:pt x="1368" y="412"/>
                  </a:lnTo>
                  <a:lnTo>
                    <a:pt x="1367" y="418"/>
                  </a:lnTo>
                  <a:lnTo>
                    <a:pt x="1347" y="412"/>
                  </a:lnTo>
                  <a:lnTo>
                    <a:pt x="1322" y="423"/>
                  </a:lnTo>
                  <a:lnTo>
                    <a:pt x="1315" y="433"/>
                  </a:lnTo>
                  <a:lnTo>
                    <a:pt x="1304" y="432"/>
                  </a:lnTo>
                  <a:lnTo>
                    <a:pt x="1301" y="442"/>
                  </a:lnTo>
                  <a:lnTo>
                    <a:pt x="1289" y="429"/>
                  </a:lnTo>
                  <a:lnTo>
                    <a:pt x="1255" y="420"/>
                  </a:lnTo>
                  <a:lnTo>
                    <a:pt x="1243" y="408"/>
                  </a:lnTo>
                  <a:lnTo>
                    <a:pt x="1207" y="419"/>
                  </a:lnTo>
                  <a:lnTo>
                    <a:pt x="1210" y="424"/>
                  </a:lnTo>
                  <a:lnTo>
                    <a:pt x="1200" y="438"/>
                  </a:lnTo>
                  <a:lnTo>
                    <a:pt x="1191" y="428"/>
                  </a:lnTo>
                  <a:lnTo>
                    <a:pt x="1192" y="412"/>
                  </a:lnTo>
                  <a:lnTo>
                    <a:pt x="1164" y="424"/>
                  </a:lnTo>
                  <a:lnTo>
                    <a:pt x="1158" y="412"/>
                  </a:lnTo>
                  <a:lnTo>
                    <a:pt x="1145" y="412"/>
                  </a:lnTo>
                  <a:lnTo>
                    <a:pt x="1143" y="401"/>
                  </a:lnTo>
                  <a:lnTo>
                    <a:pt x="1138" y="399"/>
                  </a:lnTo>
                  <a:lnTo>
                    <a:pt x="1109" y="417"/>
                  </a:lnTo>
                  <a:lnTo>
                    <a:pt x="1098" y="412"/>
                  </a:lnTo>
                  <a:lnTo>
                    <a:pt x="1099" y="398"/>
                  </a:lnTo>
                  <a:lnTo>
                    <a:pt x="1083" y="393"/>
                  </a:lnTo>
                  <a:lnTo>
                    <a:pt x="1081" y="374"/>
                  </a:lnTo>
                  <a:lnTo>
                    <a:pt x="1050" y="375"/>
                  </a:lnTo>
                  <a:lnTo>
                    <a:pt x="1037" y="386"/>
                  </a:lnTo>
                  <a:lnTo>
                    <a:pt x="1021" y="371"/>
                  </a:lnTo>
                  <a:lnTo>
                    <a:pt x="1003" y="374"/>
                  </a:lnTo>
                  <a:lnTo>
                    <a:pt x="975" y="362"/>
                  </a:lnTo>
                  <a:lnTo>
                    <a:pt x="950" y="362"/>
                  </a:lnTo>
                  <a:lnTo>
                    <a:pt x="947" y="343"/>
                  </a:lnTo>
                  <a:lnTo>
                    <a:pt x="928" y="324"/>
                  </a:lnTo>
                  <a:lnTo>
                    <a:pt x="921" y="337"/>
                  </a:lnTo>
                  <a:lnTo>
                    <a:pt x="905" y="331"/>
                  </a:lnTo>
                  <a:lnTo>
                    <a:pt x="894" y="335"/>
                  </a:lnTo>
                  <a:lnTo>
                    <a:pt x="865" y="308"/>
                  </a:lnTo>
                  <a:lnTo>
                    <a:pt x="850" y="307"/>
                  </a:lnTo>
                  <a:lnTo>
                    <a:pt x="859" y="17"/>
                  </a:lnTo>
                  <a:lnTo>
                    <a:pt x="496" y="0"/>
                  </a:lnTo>
                  <a:lnTo>
                    <a:pt x="453" y="671"/>
                  </a:lnTo>
                  <a:lnTo>
                    <a:pt x="0" y="633"/>
                  </a:lnTo>
                  <a:lnTo>
                    <a:pt x="6" y="659"/>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69" name="Tennessee" title="Tennessee"/>
            <p:cNvSpPr>
              <a:spLocks/>
            </p:cNvSpPr>
            <p:nvPr/>
          </p:nvSpPr>
          <p:spPr bwMode="auto">
            <a:xfrm>
              <a:off x="7294791" y="3596401"/>
              <a:ext cx="957263" cy="350838"/>
            </a:xfrm>
            <a:custGeom>
              <a:avLst/>
              <a:gdLst>
                <a:gd name="T0" fmla="*/ 1003 w 1004"/>
                <a:gd name="T1" fmla="*/ 0 h 367"/>
                <a:gd name="T2" fmla="*/ 1003 w 1004"/>
                <a:gd name="T3" fmla="*/ 0 h 367"/>
                <a:gd name="T4" fmla="*/ 765 w 1004"/>
                <a:gd name="T5" fmla="*/ 36 h 367"/>
                <a:gd name="T6" fmla="*/ 430 w 1004"/>
                <a:gd name="T7" fmla="*/ 79 h 367"/>
                <a:gd name="T8" fmla="*/ 425 w 1004"/>
                <a:gd name="T9" fmla="*/ 85 h 367"/>
                <a:gd name="T10" fmla="*/ 275 w 1004"/>
                <a:gd name="T11" fmla="*/ 100 h 367"/>
                <a:gd name="T12" fmla="*/ 273 w 1004"/>
                <a:gd name="T13" fmla="*/ 95 h 367"/>
                <a:gd name="T14" fmla="*/ 247 w 1004"/>
                <a:gd name="T15" fmla="*/ 95 h 367"/>
                <a:gd name="T16" fmla="*/ 253 w 1004"/>
                <a:gd name="T17" fmla="*/ 124 h 367"/>
                <a:gd name="T18" fmla="*/ 86 w 1004"/>
                <a:gd name="T19" fmla="*/ 138 h 367"/>
                <a:gd name="T20" fmla="*/ 84 w 1004"/>
                <a:gd name="T21" fmla="*/ 146 h 367"/>
                <a:gd name="T22" fmla="*/ 79 w 1004"/>
                <a:gd name="T23" fmla="*/ 130 h 367"/>
                <a:gd name="T24" fmla="*/ 72 w 1004"/>
                <a:gd name="T25" fmla="*/ 132 h 367"/>
                <a:gd name="T26" fmla="*/ 79 w 1004"/>
                <a:gd name="T27" fmla="*/ 157 h 367"/>
                <a:gd name="T28" fmla="*/ 67 w 1004"/>
                <a:gd name="T29" fmla="*/ 165 h 367"/>
                <a:gd name="T30" fmla="*/ 76 w 1004"/>
                <a:gd name="T31" fmla="*/ 176 h 367"/>
                <a:gd name="T32" fmla="*/ 61 w 1004"/>
                <a:gd name="T33" fmla="*/ 179 h 367"/>
                <a:gd name="T34" fmla="*/ 72 w 1004"/>
                <a:gd name="T35" fmla="*/ 194 h 367"/>
                <a:gd name="T36" fmla="*/ 59 w 1004"/>
                <a:gd name="T37" fmla="*/ 215 h 367"/>
                <a:gd name="T38" fmla="*/ 68 w 1004"/>
                <a:gd name="T39" fmla="*/ 229 h 367"/>
                <a:gd name="T40" fmla="*/ 55 w 1004"/>
                <a:gd name="T41" fmla="*/ 233 h 367"/>
                <a:gd name="T42" fmla="*/ 62 w 1004"/>
                <a:gd name="T43" fmla="*/ 239 h 367"/>
                <a:gd name="T44" fmla="*/ 59 w 1004"/>
                <a:gd name="T45" fmla="*/ 244 h 367"/>
                <a:gd name="T46" fmla="*/ 36 w 1004"/>
                <a:gd name="T47" fmla="*/ 258 h 367"/>
                <a:gd name="T48" fmla="*/ 43 w 1004"/>
                <a:gd name="T49" fmla="*/ 271 h 367"/>
                <a:gd name="T50" fmla="*/ 37 w 1004"/>
                <a:gd name="T51" fmla="*/ 277 h 367"/>
                <a:gd name="T52" fmla="*/ 42 w 1004"/>
                <a:gd name="T53" fmla="*/ 287 h 367"/>
                <a:gd name="T54" fmla="*/ 31 w 1004"/>
                <a:gd name="T55" fmla="*/ 290 h 367"/>
                <a:gd name="T56" fmla="*/ 19 w 1004"/>
                <a:gd name="T57" fmla="*/ 316 h 367"/>
                <a:gd name="T58" fmla="*/ 25 w 1004"/>
                <a:gd name="T59" fmla="*/ 348 h 367"/>
                <a:gd name="T60" fmla="*/ 15 w 1004"/>
                <a:gd name="T61" fmla="*/ 350 h 367"/>
                <a:gd name="T62" fmla="*/ 12 w 1004"/>
                <a:gd name="T63" fmla="*/ 361 h 367"/>
                <a:gd name="T64" fmla="*/ 0 w 1004"/>
                <a:gd name="T65" fmla="*/ 367 h 367"/>
                <a:gd name="T66" fmla="*/ 256 w 1004"/>
                <a:gd name="T67" fmla="*/ 347 h 367"/>
                <a:gd name="T68" fmla="*/ 566 w 1004"/>
                <a:gd name="T69" fmla="*/ 314 h 367"/>
                <a:gd name="T70" fmla="*/ 723 w 1004"/>
                <a:gd name="T71" fmla="*/ 293 h 367"/>
                <a:gd name="T72" fmla="*/ 722 w 1004"/>
                <a:gd name="T73" fmla="*/ 261 h 367"/>
                <a:gd name="T74" fmla="*/ 728 w 1004"/>
                <a:gd name="T75" fmla="*/ 254 h 367"/>
                <a:gd name="T76" fmla="*/ 747 w 1004"/>
                <a:gd name="T77" fmla="*/ 252 h 367"/>
                <a:gd name="T78" fmla="*/ 751 w 1004"/>
                <a:gd name="T79" fmla="*/ 228 h 367"/>
                <a:gd name="T80" fmla="*/ 765 w 1004"/>
                <a:gd name="T81" fmla="*/ 212 h 367"/>
                <a:gd name="T82" fmla="*/ 781 w 1004"/>
                <a:gd name="T83" fmla="*/ 203 h 367"/>
                <a:gd name="T84" fmla="*/ 811 w 1004"/>
                <a:gd name="T85" fmla="*/ 197 h 367"/>
                <a:gd name="T86" fmla="*/ 846 w 1004"/>
                <a:gd name="T87" fmla="*/ 164 h 367"/>
                <a:gd name="T88" fmla="*/ 866 w 1004"/>
                <a:gd name="T89" fmla="*/ 157 h 367"/>
                <a:gd name="T90" fmla="*/ 874 w 1004"/>
                <a:gd name="T91" fmla="*/ 141 h 367"/>
                <a:gd name="T92" fmla="*/ 872 w 1004"/>
                <a:gd name="T93" fmla="*/ 131 h 367"/>
                <a:gd name="T94" fmla="*/ 885 w 1004"/>
                <a:gd name="T95" fmla="*/ 132 h 367"/>
                <a:gd name="T96" fmla="*/ 887 w 1004"/>
                <a:gd name="T97" fmla="*/ 121 h 367"/>
                <a:gd name="T98" fmla="*/ 902 w 1004"/>
                <a:gd name="T99" fmla="*/ 109 h 367"/>
                <a:gd name="T100" fmla="*/ 913 w 1004"/>
                <a:gd name="T101" fmla="*/ 123 h 367"/>
                <a:gd name="T102" fmla="*/ 941 w 1004"/>
                <a:gd name="T103" fmla="*/ 92 h 367"/>
                <a:gd name="T104" fmla="*/ 951 w 1004"/>
                <a:gd name="T105" fmla="*/ 87 h 367"/>
                <a:gd name="T106" fmla="*/ 967 w 1004"/>
                <a:gd name="T107" fmla="*/ 93 h 367"/>
                <a:gd name="T108" fmla="*/ 982 w 1004"/>
                <a:gd name="T109" fmla="*/ 60 h 367"/>
                <a:gd name="T110" fmla="*/ 992 w 1004"/>
                <a:gd name="T111" fmla="*/ 50 h 367"/>
                <a:gd name="T112" fmla="*/ 1004 w 1004"/>
                <a:gd name="T113" fmla="*/ 51 h 367"/>
                <a:gd name="T114" fmla="*/ 999 w 1004"/>
                <a:gd name="T115" fmla="*/ 42 h 367"/>
                <a:gd name="T116" fmla="*/ 1003 w 1004"/>
                <a:gd name="T117" fmla="*/ 29 h 367"/>
                <a:gd name="T118" fmla="*/ 999 w 1004"/>
                <a:gd name="T119" fmla="*/ 23 h 367"/>
                <a:gd name="T120" fmla="*/ 1003 w 1004"/>
                <a:gd name="T121"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367">
                  <a:moveTo>
                    <a:pt x="1003" y="0"/>
                  </a:moveTo>
                  <a:lnTo>
                    <a:pt x="1003" y="0"/>
                  </a:lnTo>
                  <a:lnTo>
                    <a:pt x="765" y="36"/>
                  </a:lnTo>
                  <a:lnTo>
                    <a:pt x="430" y="79"/>
                  </a:lnTo>
                  <a:lnTo>
                    <a:pt x="425" y="85"/>
                  </a:lnTo>
                  <a:lnTo>
                    <a:pt x="275" y="100"/>
                  </a:lnTo>
                  <a:lnTo>
                    <a:pt x="273" y="95"/>
                  </a:lnTo>
                  <a:lnTo>
                    <a:pt x="247" y="95"/>
                  </a:lnTo>
                  <a:lnTo>
                    <a:pt x="253" y="124"/>
                  </a:lnTo>
                  <a:lnTo>
                    <a:pt x="86" y="138"/>
                  </a:lnTo>
                  <a:lnTo>
                    <a:pt x="84" y="146"/>
                  </a:lnTo>
                  <a:lnTo>
                    <a:pt x="79" y="130"/>
                  </a:lnTo>
                  <a:lnTo>
                    <a:pt x="72" y="132"/>
                  </a:lnTo>
                  <a:lnTo>
                    <a:pt x="79" y="157"/>
                  </a:lnTo>
                  <a:lnTo>
                    <a:pt x="67" y="165"/>
                  </a:lnTo>
                  <a:lnTo>
                    <a:pt x="76" y="176"/>
                  </a:lnTo>
                  <a:lnTo>
                    <a:pt x="61" y="179"/>
                  </a:lnTo>
                  <a:lnTo>
                    <a:pt x="72" y="194"/>
                  </a:lnTo>
                  <a:lnTo>
                    <a:pt x="59" y="215"/>
                  </a:lnTo>
                  <a:lnTo>
                    <a:pt x="68" y="229"/>
                  </a:lnTo>
                  <a:lnTo>
                    <a:pt x="55" y="233"/>
                  </a:lnTo>
                  <a:lnTo>
                    <a:pt x="62" y="239"/>
                  </a:lnTo>
                  <a:lnTo>
                    <a:pt x="59" y="244"/>
                  </a:lnTo>
                  <a:lnTo>
                    <a:pt x="36" y="258"/>
                  </a:lnTo>
                  <a:lnTo>
                    <a:pt x="43" y="271"/>
                  </a:lnTo>
                  <a:lnTo>
                    <a:pt x="37" y="277"/>
                  </a:lnTo>
                  <a:lnTo>
                    <a:pt x="42" y="287"/>
                  </a:lnTo>
                  <a:lnTo>
                    <a:pt x="31" y="290"/>
                  </a:lnTo>
                  <a:lnTo>
                    <a:pt x="19" y="316"/>
                  </a:lnTo>
                  <a:lnTo>
                    <a:pt x="25" y="348"/>
                  </a:lnTo>
                  <a:lnTo>
                    <a:pt x="15" y="350"/>
                  </a:lnTo>
                  <a:lnTo>
                    <a:pt x="12" y="361"/>
                  </a:lnTo>
                  <a:lnTo>
                    <a:pt x="0" y="367"/>
                  </a:lnTo>
                  <a:lnTo>
                    <a:pt x="256" y="347"/>
                  </a:lnTo>
                  <a:lnTo>
                    <a:pt x="566" y="314"/>
                  </a:lnTo>
                  <a:lnTo>
                    <a:pt x="723" y="293"/>
                  </a:lnTo>
                  <a:lnTo>
                    <a:pt x="722" y="261"/>
                  </a:lnTo>
                  <a:lnTo>
                    <a:pt x="728" y="254"/>
                  </a:lnTo>
                  <a:lnTo>
                    <a:pt x="747" y="252"/>
                  </a:lnTo>
                  <a:lnTo>
                    <a:pt x="751" y="228"/>
                  </a:lnTo>
                  <a:lnTo>
                    <a:pt x="765" y="212"/>
                  </a:lnTo>
                  <a:lnTo>
                    <a:pt x="781" y="203"/>
                  </a:lnTo>
                  <a:lnTo>
                    <a:pt x="811" y="197"/>
                  </a:lnTo>
                  <a:lnTo>
                    <a:pt x="846" y="164"/>
                  </a:lnTo>
                  <a:lnTo>
                    <a:pt x="866" y="157"/>
                  </a:lnTo>
                  <a:lnTo>
                    <a:pt x="874" y="141"/>
                  </a:lnTo>
                  <a:lnTo>
                    <a:pt x="872" y="131"/>
                  </a:lnTo>
                  <a:lnTo>
                    <a:pt x="885" y="132"/>
                  </a:lnTo>
                  <a:lnTo>
                    <a:pt x="887" y="121"/>
                  </a:lnTo>
                  <a:lnTo>
                    <a:pt x="902" y="109"/>
                  </a:lnTo>
                  <a:lnTo>
                    <a:pt x="913" y="123"/>
                  </a:lnTo>
                  <a:lnTo>
                    <a:pt x="941" y="92"/>
                  </a:lnTo>
                  <a:lnTo>
                    <a:pt x="951" y="87"/>
                  </a:lnTo>
                  <a:lnTo>
                    <a:pt x="967" y="93"/>
                  </a:lnTo>
                  <a:lnTo>
                    <a:pt x="982" y="60"/>
                  </a:lnTo>
                  <a:lnTo>
                    <a:pt x="992" y="50"/>
                  </a:lnTo>
                  <a:lnTo>
                    <a:pt x="1004" y="51"/>
                  </a:lnTo>
                  <a:lnTo>
                    <a:pt x="999" y="42"/>
                  </a:lnTo>
                  <a:lnTo>
                    <a:pt x="1003" y="29"/>
                  </a:lnTo>
                  <a:lnTo>
                    <a:pt x="999" y="23"/>
                  </a:lnTo>
                  <a:lnTo>
                    <a:pt x="1003" y="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0" name="South Dakota" title="South Dakota"/>
            <p:cNvSpPr>
              <a:spLocks/>
            </p:cNvSpPr>
            <p:nvPr/>
          </p:nvSpPr>
          <p:spPr bwMode="auto">
            <a:xfrm>
              <a:off x="5793016" y="2388313"/>
              <a:ext cx="784225" cy="514350"/>
            </a:xfrm>
            <a:custGeom>
              <a:avLst/>
              <a:gdLst>
                <a:gd name="T0" fmla="*/ 765 w 823"/>
                <a:gd name="T1" fmla="*/ 27 h 538"/>
                <a:gd name="T2" fmla="*/ 765 w 823"/>
                <a:gd name="T3" fmla="*/ 27 h 538"/>
                <a:gd name="T4" fmla="*/ 33 w 823"/>
                <a:gd name="T5" fmla="*/ 0 h 538"/>
                <a:gd name="T6" fmla="*/ 0 w 823"/>
                <a:gd name="T7" fmla="*/ 435 h 538"/>
                <a:gd name="T8" fmla="*/ 601 w 823"/>
                <a:gd name="T9" fmla="*/ 463 h 538"/>
                <a:gd name="T10" fmla="*/ 601 w 823"/>
                <a:gd name="T11" fmla="*/ 463 h 538"/>
                <a:gd name="T12" fmla="*/ 614 w 823"/>
                <a:gd name="T13" fmla="*/ 476 h 538"/>
                <a:gd name="T14" fmla="*/ 653 w 823"/>
                <a:gd name="T15" fmla="*/ 497 h 538"/>
                <a:gd name="T16" fmla="*/ 662 w 823"/>
                <a:gd name="T17" fmla="*/ 496 h 538"/>
                <a:gd name="T18" fmla="*/ 671 w 823"/>
                <a:gd name="T19" fmla="*/ 484 h 538"/>
                <a:gd name="T20" fmla="*/ 736 w 823"/>
                <a:gd name="T21" fmla="*/ 484 h 538"/>
                <a:gd name="T22" fmla="*/ 749 w 823"/>
                <a:gd name="T23" fmla="*/ 497 h 538"/>
                <a:gd name="T24" fmla="*/ 796 w 823"/>
                <a:gd name="T25" fmla="*/ 514 h 538"/>
                <a:gd name="T26" fmla="*/ 805 w 823"/>
                <a:gd name="T27" fmla="*/ 535 h 538"/>
                <a:gd name="T28" fmla="*/ 820 w 823"/>
                <a:gd name="T29" fmla="*/ 538 h 538"/>
                <a:gd name="T30" fmla="*/ 820 w 823"/>
                <a:gd name="T31" fmla="*/ 530 h 538"/>
                <a:gd name="T32" fmla="*/ 813 w 823"/>
                <a:gd name="T33" fmla="*/ 521 h 538"/>
                <a:gd name="T34" fmla="*/ 816 w 823"/>
                <a:gd name="T35" fmla="*/ 517 h 538"/>
                <a:gd name="T36" fmla="*/ 802 w 823"/>
                <a:gd name="T37" fmla="*/ 503 h 538"/>
                <a:gd name="T38" fmla="*/ 818 w 823"/>
                <a:gd name="T39" fmla="*/ 465 h 538"/>
                <a:gd name="T40" fmla="*/ 817 w 823"/>
                <a:gd name="T41" fmla="*/ 465 h 538"/>
                <a:gd name="T42" fmla="*/ 823 w 823"/>
                <a:gd name="T43" fmla="*/ 446 h 538"/>
                <a:gd name="T44" fmla="*/ 819 w 823"/>
                <a:gd name="T45" fmla="*/ 432 h 538"/>
                <a:gd name="T46" fmla="*/ 809 w 823"/>
                <a:gd name="T47" fmla="*/ 430 h 538"/>
                <a:gd name="T48" fmla="*/ 811 w 823"/>
                <a:gd name="T49" fmla="*/ 427 h 538"/>
                <a:gd name="T50" fmla="*/ 808 w 823"/>
                <a:gd name="T51" fmla="*/ 422 h 538"/>
                <a:gd name="T52" fmla="*/ 813 w 823"/>
                <a:gd name="T53" fmla="*/ 420 h 538"/>
                <a:gd name="T54" fmla="*/ 814 w 823"/>
                <a:gd name="T55" fmla="*/ 409 h 538"/>
                <a:gd name="T56" fmla="*/ 807 w 823"/>
                <a:gd name="T57" fmla="*/ 399 h 538"/>
                <a:gd name="T58" fmla="*/ 806 w 823"/>
                <a:gd name="T59" fmla="*/ 390 h 538"/>
                <a:gd name="T60" fmla="*/ 822 w 823"/>
                <a:gd name="T61" fmla="*/ 390 h 538"/>
                <a:gd name="T62" fmla="*/ 821 w 823"/>
                <a:gd name="T63" fmla="*/ 122 h 538"/>
                <a:gd name="T64" fmla="*/ 812 w 823"/>
                <a:gd name="T65" fmla="*/ 111 h 538"/>
                <a:gd name="T66" fmla="*/ 795 w 823"/>
                <a:gd name="T67" fmla="*/ 105 h 538"/>
                <a:gd name="T68" fmla="*/ 778 w 823"/>
                <a:gd name="T69" fmla="*/ 78 h 538"/>
                <a:gd name="T70" fmla="*/ 781 w 823"/>
                <a:gd name="T71" fmla="*/ 69 h 538"/>
                <a:gd name="T72" fmla="*/ 799 w 823"/>
                <a:gd name="T73" fmla="*/ 56 h 538"/>
                <a:gd name="T74" fmla="*/ 807 w 823"/>
                <a:gd name="T75" fmla="*/ 42 h 538"/>
                <a:gd name="T76" fmla="*/ 809 w 823"/>
                <a:gd name="T77" fmla="*/ 26 h 538"/>
                <a:gd name="T78" fmla="*/ 765 w 823"/>
                <a:gd name="T79" fmla="*/ 2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3" h="538">
                  <a:moveTo>
                    <a:pt x="765" y="27"/>
                  </a:moveTo>
                  <a:lnTo>
                    <a:pt x="765" y="27"/>
                  </a:lnTo>
                  <a:lnTo>
                    <a:pt x="33" y="0"/>
                  </a:lnTo>
                  <a:lnTo>
                    <a:pt x="0" y="435"/>
                  </a:lnTo>
                  <a:lnTo>
                    <a:pt x="601" y="463"/>
                  </a:lnTo>
                  <a:lnTo>
                    <a:pt x="601" y="463"/>
                  </a:lnTo>
                  <a:lnTo>
                    <a:pt x="614" y="476"/>
                  </a:lnTo>
                  <a:lnTo>
                    <a:pt x="653" y="497"/>
                  </a:lnTo>
                  <a:lnTo>
                    <a:pt x="662" y="496"/>
                  </a:lnTo>
                  <a:lnTo>
                    <a:pt x="671" y="484"/>
                  </a:lnTo>
                  <a:lnTo>
                    <a:pt x="736" y="484"/>
                  </a:lnTo>
                  <a:lnTo>
                    <a:pt x="749" y="497"/>
                  </a:lnTo>
                  <a:lnTo>
                    <a:pt x="796" y="514"/>
                  </a:lnTo>
                  <a:lnTo>
                    <a:pt x="805" y="535"/>
                  </a:lnTo>
                  <a:lnTo>
                    <a:pt x="820" y="538"/>
                  </a:lnTo>
                  <a:lnTo>
                    <a:pt x="820" y="530"/>
                  </a:lnTo>
                  <a:lnTo>
                    <a:pt x="813" y="521"/>
                  </a:lnTo>
                  <a:lnTo>
                    <a:pt x="816" y="517"/>
                  </a:lnTo>
                  <a:lnTo>
                    <a:pt x="802" y="503"/>
                  </a:lnTo>
                  <a:lnTo>
                    <a:pt x="818" y="465"/>
                  </a:lnTo>
                  <a:lnTo>
                    <a:pt x="817" y="465"/>
                  </a:lnTo>
                  <a:lnTo>
                    <a:pt x="823" y="446"/>
                  </a:lnTo>
                  <a:lnTo>
                    <a:pt x="819" y="432"/>
                  </a:lnTo>
                  <a:lnTo>
                    <a:pt x="809" y="430"/>
                  </a:lnTo>
                  <a:lnTo>
                    <a:pt x="811" y="427"/>
                  </a:lnTo>
                  <a:lnTo>
                    <a:pt x="808" y="422"/>
                  </a:lnTo>
                  <a:lnTo>
                    <a:pt x="813" y="420"/>
                  </a:lnTo>
                  <a:lnTo>
                    <a:pt x="814" y="409"/>
                  </a:lnTo>
                  <a:lnTo>
                    <a:pt x="807" y="399"/>
                  </a:lnTo>
                  <a:lnTo>
                    <a:pt x="806" y="390"/>
                  </a:lnTo>
                  <a:lnTo>
                    <a:pt x="822" y="390"/>
                  </a:lnTo>
                  <a:lnTo>
                    <a:pt x="821" y="122"/>
                  </a:lnTo>
                  <a:lnTo>
                    <a:pt x="812" y="111"/>
                  </a:lnTo>
                  <a:lnTo>
                    <a:pt x="795" y="105"/>
                  </a:lnTo>
                  <a:lnTo>
                    <a:pt x="778" y="78"/>
                  </a:lnTo>
                  <a:lnTo>
                    <a:pt x="781" y="69"/>
                  </a:lnTo>
                  <a:lnTo>
                    <a:pt x="799" y="56"/>
                  </a:lnTo>
                  <a:lnTo>
                    <a:pt x="807" y="42"/>
                  </a:lnTo>
                  <a:lnTo>
                    <a:pt x="809" y="26"/>
                  </a:lnTo>
                  <a:lnTo>
                    <a:pt x="765" y="27"/>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1" name="South Carolina" title="South Carolina"/>
            <p:cNvSpPr>
              <a:spLocks/>
            </p:cNvSpPr>
            <p:nvPr/>
          </p:nvSpPr>
          <p:spPr bwMode="auto">
            <a:xfrm>
              <a:off x="8101241" y="3801188"/>
              <a:ext cx="574675" cy="434975"/>
            </a:xfrm>
            <a:custGeom>
              <a:avLst/>
              <a:gdLst>
                <a:gd name="T0" fmla="*/ 364 w 603"/>
                <a:gd name="T1" fmla="*/ 456 h 456"/>
                <a:gd name="T2" fmla="*/ 362 w 603"/>
                <a:gd name="T3" fmla="*/ 439 h 456"/>
                <a:gd name="T4" fmla="*/ 392 w 603"/>
                <a:gd name="T5" fmla="*/ 423 h 456"/>
                <a:gd name="T6" fmla="*/ 376 w 603"/>
                <a:gd name="T7" fmla="*/ 385 h 456"/>
                <a:gd name="T8" fmla="*/ 376 w 603"/>
                <a:gd name="T9" fmla="*/ 375 h 456"/>
                <a:gd name="T10" fmla="*/ 456 w 603"/>
                <a:gd name="T11" fmla="*/ 357 h 456"/>
                <a:gd name="T12" fmla="*/ 504 w 603"/>
                <a:gd name="T13" fmla="*/ 304 h 456"/>
                <a:gd name="T14" fmla="*/ 515 w 603"/>
                <a:gd name="T15" fmla="*/ 279 h 456"/>
                <a:gd name="T16" fmla="*/ 545 w 603"/>
                <a:gd name="T17" fmla="*/ 254 h 456"/>
                <a:gd name="T18" fmla="*/ 541 w 603"/>
                <a:gd name="T19" fmla="*/ 227 h 456"/>
                <a:gd name="T20" fmla="*/ 574 w 603"/>
                <a:gd name="T21" fmla="*/ 166 h 456"/>
                <a:gd name="T22" fmla="*/ 603 w 603"/>
                <a:gd name="T23" fmla="*/ 135 h 456"/>
                <a:gd name="T24" fmla="*/ 306 w 603"/>
                <a:gd name="T25" fmla="*/ 44 h 456"/>
                <a:gd name="T26" fmla="*/ 282 w 603"/>
                <a:gd name="T27" fmla="*/ 3 h 456"/>
                <a:gd name="T28" fmla="*/ 266 w 603"/>
                <a:gd name="T29" fmla="*/ 0 h 456"/>
                <a:gd name="T30" fmla="*/ 101 w 603"/>
                <a:gd name="T31" fmla="*/ 23 h 456"/>
                <a:gd name="T32" fmla="*/ 65 w 603"/>
                <a:gd name="T33" fmla="*/ 45 h 456"/>
                <a:gd name="T34" fmla="*/ 24 w 603"/>
                <a:gd name="T35" fmla="*/ 59 h 456"/>
                <a:gd name="T36" fmla="*/ 23 w 603"/>
                <a:gd name="T37" fmla="*/ 73 h 456"/>
                <a:gd name="T38" fmla="*/ 0 w 603"/>
                <a:gd name="T39" fmla="*/ 108 h 456"/>
                <a:gd name="T40" fmla="*/ 63 w 603"/>
                <a:gd name="T41" fmla="*/ 135 h 456"/>
                <a:gd name="T42" fmla="*/ 73 w 603"/>
                <a:gd name="T43" fmla="*/ 151 h 456"/>
                <a:gd name="T44" fmla="*/ 109 w 603"/>
                <a:gd name="T45" fmla="*/ 197 h 456"/>
                <a:gd name="T46" fmla="*/ 114 w 603"/>
                <a:gd name="T47" fmla="*/ 206 h 456"/>
                <a:gd name="T48" fmla="*/ 164 w 603"/>
                <a:gd name="T49" fmla="*/ 243 h 456"/>
                <a:gd name="T50" fmla="*/ 202 w 603"/>
                <a:gd name="T51" fmla="*/ 266 h 456"/>
                <a:gd name="T52" fmla="*/ 216 w 603"/>
                <a:gd name="T53" fmla="*/ 288 h 456"/>
                <a:gd name="T54" fmla="*/ 228 w 603"/>
                <a:gd name="T55" fmla="*/ 301 h 456"/>
                <a:gd name="T56" fmla="*/ 266 w 603"/>
                <a:gd name="T57" fmla="*/ 324 h 456"/>
                <a:gd name="T58" fmla="*/ 284 w 603"/>
                <a:gd name="T59" fmla="*/ 361 h 456"/>
                <a:gd name="T60" fmla="*/ 309 w 603"/>
                <a:gd name="T61" fmla="*/ 390 h 456"/>
                <a:gd name="T62" fmla="*/ 331 w 603"/>
                <a:gd name="T63" fmla="*/ 44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3" h="456">
                  <a:moveTo>
                    <a:pt x="364" y="456"/>
                  </a:moveTo>
                  <a:lnTo>
                    <a:pt x="364" y="456"/>
                  </a:lnTo>
                  <a:lnTo>
                    <a:pt x="360" y="444"/>
                  </a:lnTo>
                  <a:lnTo>
                    <a:pt x="362" y="439"/>
                  </a:lnTo>
                  <a:lnTo>
                    <a:pt x="380" y="425"/>
                  </a:lnTo>
                  <a:lnTo>
                    <a:pt x="392" y="423"/>
                  </a:lnTo>
                  <a:lnTo>
                    <a:pt x="397" y="411"/>
                  </a:lnTo>
                  <a:lnTo>
                    <a:pt x="376" y="385"/>
                  </a:lnTo>
                  <a:lnTo>
                    <a:pt x="374" y="379"/>
                  </a:lnTo>
                  <a:lnTo>
                    <a:pt x="376" y="375"/>
                  </a:lnTo>
                  <a:lnTo>
                    <a:pt x="446" y="363"/>
                  </a:lnTo>
                  <a:lnTo>
                    <a:pt x="456" y="357"/>
                  </a:lnTo>
                  <a:lnTo>
                    <a:pt x="499" y="305"/>
                  </a:lnTo>
                  <a:lnTo>
                    <a:pt x="504" y="304"/>
                  </a:lnTo>
                  <a:lnTo>
                    <a:pt x="513" y="295"/>
                  </a:lnTo>
                  <a:lnTo>
                    <a:pt x="515" y="279"/>
                  </a:lnTo>
                  <a:lnTo>
                    <a:pt x="534" y="268"/>
                  </a:lnTo>
                  <a:lnTo>
                    <a:pt x="545" y="254"/>
                  </a:lnTo>
                  <a:lnTo>
                    <a:pt x="549" y="239"/>
                  </a:lnTo>
                  <a:lnTo>
                    <a:pt x="541" y="227"/>
                  </a:lnTo>
                  <a:lnTo>
                    <a:pt x="553" y="214"/>
                  </a:lnTo>
                  <a:lnTo>
                    <a:pt x="574" y="166"/>
                  </a:lnTo>
                  <a:lnTo>
                    <a:pt x="601" y="146"/>
                  </a:lnTo>
                  <a:lnTo>
                    <a:pt x="603" y="135"/>
                  </a:lnTo>
                  <a:lnTo>
                    <a:pt x="441" y="20"/>
                  </a:lnTo>
                  <a:lnTo>
                    <a:pt x="306" y="44"/>
                  </a:lnTo>
                  <a:lnTo>
                    <a:pt x="304" y="23"/>
                  </a:lnTo>
                  <a:lnTo>
                    <a:pt x="282" y="3"/>
                  </a:lnTo>
                  <a:lnTo>
                    <a:pt x="271" y="14"/>
                  </a:lnTo>
                  <a:lnTo>
                    <a:pt x="266" y="0"/>
                  </a:lnTo>
                  <a:lnTo>
                    <a:pt x="105" y="15"/>
                  </a:lnTo>
                  <a:lnTo>
                    <a:pt x="101" y="23"/>
                  </a:lnTo>
                  <a:lnTo>
                    <a:pt x="73" y="34"/>
                  </a:lnTo>
                  <a:lnTo>
                    <a:pt x="65" y="45"/>
                  </a:lnTo>
                  <a:lnTo>
                    <a:pt x="62" y="42"/>
                  </a:lnTo>
                  <a:lnTo>
                    <a:pt x="24" y="59"/>
                  </a:lnTo>
                  <a:lnTo>
                    <a:pt x="25" y="59"/>
                  </a:lnTo>
                  <a:lnTo>
                    <a:pt x="23" y="73"/>
                  </a:lnTo>
                  <a:lnTo>
                    <a:pt x="11" y="82"/>
                  </a:lnTo>
                  <a:lnTo>
                    <a:pt x="0" y="108"/>
                  </a:lnTo>
                  <a:lnTo>
                    <a:pt x="45" y="136"/>
                  </a:lnTo>
                  <a:lnTo>
                    <a:pt x="63" y="135"/>
                  </a:lnTo>
                  <a:lnTo>
                    <a:pt x="73" y="151"/>
                  </a:lnTo>
                  <a:lnTo>
                    <a:pt x="73" y="151"/>
                  </a:lnTo>
                  <a:lnTo>
                    <a:pt x="88" y="177"/>
                  </a:lnTo>
                  <a:lnTo>
                    <a:pt x="109" y="197"/>
                  </a:lnTo>
                  <a:lnTo>
                    <a:pt x="108" y="197"/>
                  </a:lnTo>
                  <a:lnTo>
                    <a:pt x="114" y="206"/>
                  </a:lnTo>
                  <a:lnTo>
                    <a:pt x="149" y="223"/>
                  </a:lnTo>
                  <a:lnTo>
                    <a:pt x="164" y="243"/>
                  </a:lnTo>
                  <a:lnTo>
                    <a:pt x="164" y="243"/>
                  </a:lnTo>
                  <a:lnTo>
                    <a:pt x="202" y="266"/>
                  </a:lnTo>
                  <a:lnTo>
                    <a:pt x="203" y="282"/>
                  </a:lnTo>
                  <a:lnTo>
                    <a:pt x="216" y="288"/>
                  </a:lnTo>
                  <a:lnTo>
                    <a:pt x="217" y="296"/>
                  </a:lnTo>
                  <a:lnTo>
                    <a:pt x="228" y="301"/>
                  </a:lnTo>
                  <a:lnTo>
                    <a:pt x="230" y="308"/>
                  </a:lnTo>
                  <a:lnTo>
                    <a:pt x="266" y="324"/>
                  </a:lnTo>
                  <a:lnTo>
                    <a:pt x="266" y="333"/>
                  </a:lnTo>
                  <a:lnTo>
                    <a:pt x="284" y="361"/>
                  </a:lnTo>
                  <a:lnTo>
                    <a:pt x="287" y="381"/>
                  </a:lnTo>
                  <a:lnTo>
                    <a:pt x="309" y="390"/>
                  </a:lnTo>
                  <a:lnTo>
                    <a:pt x="327" y="418"/>
                  </a:lnTo>
                  <a:lnTo>
                    <a:pt x="331" y="446"/>
                  </a:lnTo>
                  <a:lnTo>
                    <a:pt x="364" y="45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2" name="Rhode Island" title="Rhode Island"/>
            <p:cNvSpPr>
              <a:spLocks/>
            </p:cNvSpPr>
            <p:nvPr/>
          </p:nvSpPr>
          <p:spPr bwMode="auto">
            <a:xfrm>
              <a:off x="9141054" y="2608976"/>
              <a:ext cx="74613" cy="111125"/>
            </a:xfrm>
            <a:custGeom>
              <a:avLst/>
              <a:gdLst>
                <a:gd name="T0" fmla="*/ 23 w 79"/>
                <a:gd name="T1" fmla="*/ 116 h 116"/>
                <a:gd name="T2" fmla="*/ 23 w 79"/>
                <a:gd name="T3" fmla="*/ 116 h 116"/>
                <a:gd name="T4" fmla="*/ 64 w 79"/>
                <a:gd name="T5" fmla="*/ 91 h 116"/>
                <a:gd name="T6" fmla="*/ 73 w 79"/>
                <a:gd name="T7" fmla="*/ 80 h 116"/>
                <a:gd name="T8" fmla="*/ 75 w 79"/>
                <a:gd name="T9" fmla="*/ 47 h 116"/>
                <a:gd name="T10" fmla="*/ 79 w 79"/>
                <a:gd name="T11" fmla="*/ 41 h 116"/>
                <a:gd name="T12" fmla="*/ 58 w 79"/>
                <a:gd name="T13" fmla="*/ 33 h 116"/>
                <a:gd name="T14" fmla="*/ 55 w 79"/>
                <a:gd name="T15" fmla="*/ 19 h 116"/>
                <a:gd name="T16" fmla="*/ 50 w 79"/>
                <a:gd name="T17" fmla="*/ 20 h 116"/>
                <a:gd name="T18" fmla="*/ 44 w 79"/>
                <a:gd name="T19" fmla="*/ 0 h 116"/>
                <a:gd name="T20" fmla="*/ 0 w 79"/>
                <a:gd name="T21" fmla="*/ 12 h 116"/>
                <a:gd name="T22" fmla="*/ 24 w 79"/>
                <a:gd name="T23" fmla="*/ 101 h 116"/>
                <a:gd name="T24" fmla="*/ 21 w 79"/>
                <a:gd name="T25" fmla="*/ 104 h 116"/>
                <a:gd name="T26" fmla="*/ 23 w 79"/>
                <a:gd name="T27"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16">
                  <a:moveTo>
                    <a:pt x="23" y="116"/>
                  </a:moveTo>
                  <a:lnTo>
                    <a:pt x="23" y="116"/>
                  </a:lnTo>
                  <a:lnTo>
                    <a:pt x="64" y="91"/>
                  </a:lnTo>
                  <a:lnTo>
                    <a:pt x="73" y="80"/>
                  </a:lnTo>
                  <a:lnTo>
                    <a:pt x="75" y="47"/>
                  </a:lnTo>
                  <a:lnTo>
                    <a:pt x="79" y="41"/>
                  </a:lnTo>
                  <a:lnTo>
                    <a:pt x="58" y="33"/>
                  </a:lnTo>
                  <a:lnTo>
                    <a:pt x="55" y="19"/>
                  </a:lnTo>
                  <a:lnTo>
                    <a:pt x="50" y="20"/>
                  </a:lnTo>
                  <a:lnTo>
                    <a:pt x="44" y="0"/>
                  </a:lnTo>
                  <a:lnTo>
                    <a:pt x="0" y="12"/>
                  </a:lnTo>
                  <a:lnTo>
                    <a:pt x="24" y="101"/>
                  </a:lnTo>
                  <a:lnTo>
                    <a:pt x="21" y="104"/>
                  </a:lnTo>
                  <a:lnTo>
                    <a:pt x="23" y="11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3" name="Pennslyvania" title="Pennslyvania"/>
            <p:cNvSpPr>
              <a:spLocks/>
            </p:cNvSpPr>
            <p:nvPr/>
          </p:nvSpPr>
          <p:spPr bwMode="auto">
            <a:xfrm>
              <a:off x="8247291" y="2718513"/>
              <a:ext cx="657225" cy="428625"/>
            </a:xfrm>
            <a:custGeom>
              <a:avLst/>
              <a:gdLst>
                <a:gd name="T0" fmla="*/ 689 w 689"/>
                <a:gd name="T1" fmla="*/ 251 h 449"/>
                <a:gd name="T2" fmla="*/ 689 w 689"/>
                <a:gd name="T3" fmla="*/ 251 h 449"/>
                <a:gd name="T4" fmla="*/ 654 w 689"/>
                <a:gd name="T5" fmla="*/ 222 h 449"/>
                <a:gd name="T6" fmla="*/ 644 w 689"/>
                <a:gd name="T7" fmla="*/ 221 h 449"/>
                <a:gd name="T8" fmla="*/ 637 w 689"/>
                <a:gd name="T9" fmla="*/ 203 h 449"/>
                <a:gd name="T10" fmla="*/ 624 w 689"/>
                <a:gd name="T11" fmla="*/ 203 h 449"/>
                <a:gd name="T12" fmla="*/ 619 w 689"/>
                <a:gd name="T13" fmla="*/ 186 h 449"/>
                <a:gd name="T14" fmla="*/ 619 w 689"/>
                <a:gd name="T15" fmla="*/ 187 h 449"/>
                <a:gd name="T16" fmla="*/ 618 w 689"/>
                <a:gd name="T17" fmla="*/ 176 h 449"/>
                <a:gd name="T18" fmla="*/ 625 w 689"/>
                <a:gd name="T19" fmla="*/ 169 h 449"/>
                <a:gd name="T20" fmla="*/ 628 w 689"/>
                <a:gd name="T21" fmla="*/ 155 h 449"/>
                <a:gd name="T22" fmla="*/ 616 w 689"/>
                <a:gd name="T23" fmla="*/ 140 h 449"/>
                <a:gd name="T24" fmla="*/ 629 w 689"/>
                <a:gd name="T25" fmla="*/ 123 h 449"/>
                <a:gd name="T26" fmla="*/ 638 w 689"/>
                <a:gd name="T27" fmla="*/ 91 h 449"/>
                <a:gd name="T28" fmla="*/ 649 w 689"/>
                <a:gd name="T29" fmla="*/ 74 h 449"/>
                <a:gd name="T30" fmla="*/ 642 w 689"/>
                <a:gd name="T31" fmla="*/ 66 h 449"/>
                <a:gd name="T32" fmla="*/ 615 w 689"/>
                <a:gd name="T33" fmla="*/ 64 h 449"/>
                <a:gd name="T34" fmla="*/ 601 w 689"/>
                <a:gd name="T35" fmla="*/ 47 h 449"/>
                <a:gd name="T36" fmla="*/ 597 w 689"/>
                <a:gd name="T37" fmla="*/ 23 h 449"/>
                <a:gd name="T38" fmla="*/ 591 w 689"/>
                <a:gd name="T39" fmla="*/ 22 h 449"/>
                <a:gd name="T40" fmla="*/ 593 w 689"/>
                <a:gd name="T41" fmla="*/ 17 h 449"/>
                <a:gd name="T42" fmla="*/ 573 w 689"/>
                <a:gd name="T43" fmla="*/ 14 h 449"/>
                <a:gd name="T44" fmla="*/ 568 w 689"/>
                <a:gd name="T45" fmla="*/ 3 h 449"/>
                <a:gd name="T46" fmla="*/ 553 w 689"/>
                <a:gd name="T47" fmla="*/ 0 h 449"/>
                <a:gd name="T48" fmla="*/ 470 w 689"/>
                <a:gd name="T49" fmla="*/ 18 h 449"/>
                <a:gd name="T50" fmla="*/ 81 w 689"/>
                <a:gd name="T51" fmla="*/ 97 h 449"/>
                <a:gd name="T52" fmla="*/ 74 w 689"/>
                <a:gd name="T53" fmla="*/ 58 h 449"/>
                <a:gd name="T54" fmla="*/ 58 w 689"/>
                <a:gd name="T55" fmla="*/ 73 h 449"/>
                <a:gd name="T56" fmla="*/ 37 w 689"/>
                <a:gd name="T57" fmla="*/ 79 h 449"/>
                <a:gd name="T58" fmla="*/ 0 w 689"/>
                <a:gd name="T59" fmla="*/ 116 h 449"/>
                <a:gd name="T60" fmla="*/ 58 w 689"/>
                <a:gd name="T61" fmla="*/ 449 h 449"/>
                <a:gd name="T62" fmla="*/ 175 w 689"/>
                <a:gd name="T63" fmla="*/ 427 h 449"/>
                <a:gd name="T64" fmla="*/ 586 w 689"/>
                <a:gd name="T65" fmla="*/ 342 h 449"/>
                <a:gd name="T66" fmla="*/ 598 w 689"/>
                <a:gd name="T67" fmla="*/ 321 h 449"/>
                <a:gd name="T68" fmla="*/ 612 w 689"/>
                <a:gd name="T69" fmla="*/ 316 h 449"/>
                <a:gd name="T70" fmla="*/ 627 w 689"/>
                <a:gd name="T71" fmla="*/ 322 h 449"/>
                <a:gd name="T72" fmla="*/ 632 w 689"/>
                <a:gd name="T73" fmla="*/ 315 h 449"/>
                <a:gd name="T74" fmla="*/ 654 w 689"/>
                <a:gd name="T75" fmla="*/ 303 h 449"/>
                <a:gd name="T76" fmla="*/ 656 w 689"/>
                <a:gd name="T77" fmla="*/ 298 h 449"/>
                <a:gd name="T78" fmla="*/ 653 w 689"/>
                <a:gd name="T79" fmla="*/ 292 h 449"/>
                <a:gd name="T80" fmla="*/ 689 w 689"/>
                <a:gd name="T81" fmla="*/ 251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9" h="449">
                  <a:moveTo>
                    <a:pt x="689" y="251"/>
                  </a:moveTo>
                  <a:lnTo>
                    <a:pt x="689" y="251"/>
                  </a:lnTo>
                  <a:lnTo>
                    <a:pt x="654" y="222"/>
                  </a:lnTo>
                  <a:lnTo>
                    <a:pt x="644" y="221"/>
                  </a:lnTo>
                  <a:lnTo>
                    <a:pt x="637" y="203"/>
                  </a:lnTo>
                  <a:lnTo>
                    <a:pt x="624" y="203"/>
                  </a:lnTo>
                  <a:lnTo>
                    <a:pt x="619" y="186"/>
                  </a:lnTo>
                  <a:lnTo>
                    <a:pt x="619" y="187"/>
                  </a:lnTo>
                  <a:lnTo>
                    <a:pt x="618" y="176"/>
                  </a:lnTo>
                  <a:lnTo>
                    <a:pt x="625" y="169"/>
                  </a:lnTo>
                  <a:lnTo>
                    <a:pt x="628" y="155"/>
                  </a:lnTo>
                  <a:lnTo>
                    <a:pt x="616" y="140"/>
                  </a:lnTo>
                  <a:lnTo>
                    <a:pt x="629" y="123"/>
                  </a:lnTo>
                  <a:lnTo>
                    <a:pt x="638" y="91"/>
                  </a:lnTo>
                  <a:lnTo>
                    <a:pt x="649" y="74"/>
                  </a:lnTo>
                  <a:lnTo>
                    <a:pt x="642" y="66"/>
                  </a:lnTo>
                  <a:lnTo>
                    <a:pt x="615" y="64"/>
                  </a:lnTo>
                  <a:lnTo>
                    <a:pt x="601" y="47"/>
                  </a:lnTo>
                  <a:lnTo>
                    <a:pt x="597" y="23"/>
                  </a:lnTo>
                  <a:lnTo>
                    <a:pt x="591" y="22"/>
                  </a:lnTo>
                  <a:lnTo>
                    <a:pt x="593" y="17"/>
                  </a:lnTo>
                  <a:lnTo>
                    <a:pt x="573" y="14"/>
                  </a:lnTo>
                  <a:lnTo>
                    <a:pt x="568" y="3"/>
                  </a:lnTo>
                  <a:lnTo>
                    <a:pt x="553" y="0"/>
                  </a:lnTo>
                  <a:lnTo>
                    <a:pt x="470" y="18"/>
                  </a:lnTo>
                  <a:lnTo>
                    <a:pt x="81" y="97"/>
                  </a:lnTo>
                  <a:lnTo>
                    <a:pt x="74" y="58"/>
                  </a:lnTo>
                  <a:lnTo>
                    <a:pt x="58" y="73"/>
                  </a:lnTo>
                  <a:lnTo>
                    <a:pt x="37" y="79"/>
                  </a:lnTo>
                  <a:lnTo>
                    <a:pt x="0" y="116"/>
                  </a:lnTo>
                  <a:lnTo>
                    <a:pt x="58" y="449"/>
                  </a:lnTo>
                  <a:lnTo>
                    <a:pt x="175" y="427"/>
                  </a:lnTo>
                  <a:lnTo>
                    <a:pt x="586" y="342"/>
                  </a:lnTo>
                  <a:lnTo>
                    <a:pt x="598" y="321"/>
                  </a:lnTo>
                  <a:lnTo>
                    <a:pt x="612" y="316"/>
                  </a:lnTo>
                  <a:lnTo>
                    <a:pt x="627" y="322"/>
                  </a:lnTo>
                  <a:lnTo>
                    <a:pt x="632" y="315"/>
                  </a:lnTo>
                  <a:lnTo>
                    <a:pt x="654" y="303"/>
                  </a:lnTo>
                  <a:lnTo>
                    <a:pt x="656" y="298"/>
                  </a:lnTo>
                  <a:lnTo>
                    <a:pt x="653" y="292"/>
                  </a:lnTo>
                  <a:lnTo>
                    <a:pt x="689" y="251"/>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4" name="Oregon" title="Oregon"/>
            <p:cNvSpPr>
              <a:spLocks/>
            </p:cNvSpPr>
            <p:nvPr/>
          </p:nvSpPr>
          <p:spPr bwMode="auto">
            <a:xfrm>
              <a:off x="3707041" y="2008901"/>
              <a:ext cx="885825" cy="744538"/>
            </a:xfrm>
            <a:custGeom>
              <a:avLst/>
              <a:gdLst>
                <a:gd name="T0" fmla="*/ 437 w 928"/>
                <a:gd name="T1" fmla="*/ 705 h 779"/>
                <a:gd name="T2" fmla="*/ 437 w 928"/>
                <a:gd name="T3" fmla="*/ 705 h 779"/>
                <a:gd name="T4" fmla="*/ 0 w 928"/>
                <a:gd name="T5" fmla="*/ 587 h 779"/>
                <a:gd name="T6" fmla="*/ 11 w 928"/>
                <a:gd name="T7" fmla="*/ 453 h 779"/>
                <a:gd name="T8" fmla="*/ 36 w 928"/>
                <a:gd name="T9" fmla="*/ 405 h 779"/>
                <a:gd name="T10" fmla="*/ 52 w 928"/>
                <a:gd name="T11" fmla="*/ 389 h 779"/>
                <a:gd name="T12" fmla="*/ 66 w 928"/>
                <a:gd name="T13" fmla="*/ 384 h 779"/>
                <a:gd name="T14" fmla="*/ 68 w 928"/>
                <a:gd name="T15" fmla="*/ 369 h 779"/>
                <a:gd name="T16" fmla="*/ 65 w 928"/>
                <a:gd name="T17" fmla="*/ 368 h 779"/>
                <a:gd name="T18" fmla="*/ 169 w 928"/>
                <a:gd name="T19" fmla="*/ 103 h 779"/>
                <a:gd name="T20" fmla="*/ 181 w 928"/>
                <a:gd name="T21" fmla="*/ 89 h 779"/>
                <a:gd name="T22" fmla="*/ 185 w 928"/>
                <a:gd name="T23" fmla="*/ 68 h 779"/>
                <a:gd name="T24" fmla="*/ 191 w 928"/>
                <a:gd name="T25" fmla="*/ 58 h 779"/>
                <a:gd name="T26" fmla="*/ 187 w 928"/>
                <a:gd name="T27" fmla="*/ 51 h 779"/>
                <a:gd name="T28" fmla="*/ 204 w 928"/>
                <a:gd name="T29" fmla="*/ 2 h 779"/>
                <a:gd name="T30" fmla="*/ 212 w 928"/>
                <a:gd name="T31" fmla="*/ 0 h 779"/>
                <a:gd name="T32" fmla="*/ 248 w 928"/>
                <a:gd name="T33" fmla="*/ 7 h 779"/>
                <a:gd name="T34" fmla="*/ 267 w 928"/>
                <a:gd name="T35" fmla="*/ 19 h 779"/>
                <a:gd name="T36" fmla="*/ 270 w 928"/>
                <a:gd name="T37" fmla="*/ 14 h 779"/>
                <a:gd name="T38" fmla="*/ 294 w 928"/>
                <a:gd name="T39" fmla="*/ 41 h 779"/>
                <a:gd name="T40" fmla="*/ 298 w 928"/>
                <a:gd name="T41" fmla="*/ 57 h 779"/>
                <a:gd name="T42" fmla="*/ 292 w 928"/>
                <a:gd name="T43" fmla="*/ 103 h 779"/>
                <a:gd name="T44" fmla="*/ 335 w 928"/>
                <a:gd name="T45" fmla="*/ 129 h 779"/>
                <a:gd name="T46" fmla="*/ 367 w 928"/>
                <a:gd name="T47" fmla="*/ 128 h 779"/>
                <a:gd name="T48" fmla="*/ 389 w 928"/>
                <a:gd name="T49" fmla="*/ 120 h 779"/>
                <a:gd name="T50" fmla="*/ 439 w 928"/>
                <a:gd name="T51" fmla="*/ 134 h 779"/>
                <a:gd name="T52" fmla="*/ 451 w 928"/>
                <a:gd name="T53" fmla="*/ 152 h 779"/>
                <a:gd name="T54" fmla="*/ 510 w 928"/>
                <a:gd name="T55" fmla="*/ 146 h 779"/>
                <a:gd name="T56" fmla="*/ 523 w 928"/>
                <a:gd name="T57" fmla="*/ 157 h 779"/>
                <a:gd name="T58" fmla="*/ 549 w 928"/>
                <a:gd name="T59" fmla="*/ 159 h 779"/>
                <a:gd name="T60" fmla="*/ 580 w 928"/>
                <a:gd name="T61" fmla="*/ 152 h 779"/>
                <a:gd name="T62" fmla="*/ 610 w 928"/>
                <a:gd name="T63" fmla="*/ 155 h 779"/>
                <a:gd name="T64" fmla="*/ 621 w 928"/>
                <a:gd name="T65" fmla="*/ 147 h 779"/>
                <a:gd name="T66" fmla="*/ 671 w 928"/>
                <a:gd name="T67" fmla="*/ 156 h 779"/>
                <a:gd name="T68" fmla="*/ 682 w 928"/>
                <a:gd name="T69" fmla="*/ 151 h 779"/>
                <a:gd name="T70" fmla="*/ 896 w 928"/>
                <a:gd name="T71" fmla="*/ 199 h 779"/>
                <a:gd name="T72" fmla="*/ 904 w 928"/>
                <a:gd name="T73" fmla="*/ 226 h 779"/>
                <a:gd name="T74" fmla="*/ 924 w 928"/>
                <a:gd name="T75" fmla="*/ 241 h 779"/>
                <a:gd name="T76" fmla="*/ 928 w 928"/>
                <a:gd name="T77" fmla="*/ 265 h 779"/>
                <a:gd name="T78" fmla="*/ 901 w 928"/>
                <a:gd name="T79" fmla="*/ 298 h 779"/>
                <a:gd name="T80" fmla="*/ 888 w 928"/>
                <a:gd name="T81" fmla="*/ 323 h 779"/>
                <a:gd name="T82" fmla="*/ 871 w 928"/>
                <a:gd name="T83" fmla="*/ 342 h 779"/>
                <a:gd name="T84" fmla="*/ 868 w 928"/>
                <a:gd name="T85" fmla="*/ 356 h 779"/>
                <a:gd name="T86" fmla="*/ 859 w 928"/>
                <a:gd name="T87" fmla="*/ 369 h 779"/>
                <a:gd name="T88" fmla="*/ 843 w 928"/>
                <a:gd name="T89" fmla="*/ 378 h 779"/>
                <a:gd name="T90" fmla="*/ 815 w 928"/>
                <a:gd name="T91" fmla="*/ 413 h 779"/>
                <a:gd name="T92" fmla="*/ 812 w 928"/>
                <a:gd name="T93" fmla="*/ 441 h 779"/>
                <a:gd name="T94" fmla="*/ 832 w 928"/>
                <a:gd name="T95" fmla="*/ 449 h 779"/>
                <a:gd name="T96" fmla="*/ 839 w 928"/>
                <a:gd name="T97" fmla="*/ 465 h 779"/>
                <a:gd name="T98" fmla="*/ 828 w 928"/>
                <a:gd name="T99" fmla="*/ 475 h 779"/>
                <a:gd name="T100" fmla="*/ 830 w 928"/>
                <a:gd name="T101" fmla="*/ 487 h 779"/>
                <a:gd name="T102" fmla="*/ 815 w 928"/>
                <a:gd name="T103" fmla="*/ 512 h 779"/>
                <a:gd name="T104" fmla="*/ 758 w 928"/>
                <a:gd name="T105" fmla="*/ 779 h 779"/>
                <a:gd name="T106" fmla="*/ 437 w 928"/>
                <a:gd name="T107" fmla="*/ 70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8" h="779">
                  <a:moveTo>
                    <a:pt x="437" y="705"/>
                  </a:moveTo>
                  <a:lnTo>
                    <a:pt x="437" y="705"/>
                  </a:lnTo>
                  <a:lnTo>
                    <a:pt x="0" y="587"/>
                  </a:lnTo>
                  <a:lnTo>
                    <a:pt x="11" y="453"/>
                  </a:lnTo>
                  <a:lnTo>
                    <a:pt x="36" y="405"/>
                  </a:lnTo>
                  <a:lnTo>
                    <a:pt x="52" y="389"/>
                  </a:lnTo>
                  <a:lnTo>
                    <a:pt x="66" y="384"/>
                  </a:lnTo>
                  <a:lnTo>
                    <a:pt x="68" y="369"/>
                  </a:lnTo>
                  <a:lnTo>
                    <a:pt x="65" y="368"/>
                  </a:lnTo>
                  <a:lnTo>
                    <a:pt x="169" y="103"/>
                  </a:lnTo>
                  <a:lnTo>
                    <a:pt x="181" y="89"/>
                  </a:lnTo>
                  <a:lnTo>
                    <a:pt x="185" y="68"/>
                  </a:lnTo>
                  <a:lnTo>
                    <a:pt x="191" y="58"/>
                  </a:lnTo>
                  <a:lnTo>
                    <a:pt x="187" y="51"/>
                  </a:lnTo>
                  <a:lnTo>
                    <a:pt x="204" y="2"/>
                  </a:lnTo>
                  <a:lnTo>
                    <a:pt x="212" y="0"/>
                  </a:lnTo>
                  <a:lnTo>
                    <a:pt x="248" y="7"/>
                  </a:lnTo>
                  <a:lnTo>
                    <a:pt x="267" y="19"/>
                  </a:lnTo>
                  <a:lnTo>
                    <a:pt x="270" y="14"/>
                  </a:lnTo>
                  <a:lnTo>
                    <a:pt x="294" y="41"/>
                  </a:lnTo>
                  <a:lnTo>
                    <a:pt x="298" y="57"/>
                  </a:lnTo>
                  <a:lnTo>
                    <a:pt x="292" y="103"/>
                  </a:lnTo>
                  <a:lnTo>
                    <a:pt x="335" y="129"/>
                  </a:lnTo>
                  <a:lnTo>
                    <a:pt x="367" y="128"/>
                  </a:lnTo>
                  <a:lnTo>
                    <a:pt x="389" y="120"/>
                  </a:lnTo>
                  <a:lnTo>
                    <a:pt x="439" y="134"/>
                  </a:lnTo>
                  <a:lnTo>
                    <a:pt x="451" y="152"/>
                  </a:lnTo>
                  <a:lnTo>
                    <a:pt x="510" y="146"/>
                  </a:lnTo>
                  <a:lnTo>
                    <a:pt x="523" y="157"/>
                  </a:lnTo>
                  <a:lnTo>
                    <a:pt x="549" y="159"/>
                  </a:lnTo>
                  <a:lnTo>
                    <a:pt x="580" y="152"/>
                  </a:lnTo>
                  <a:lnTo>
                    <a:pt x="610" y="155"/>
                  </a:lnTo>
                  <a:lnTo>
                    <a:pt x="621" y="147"/>
                  </a:lnTo>
                  <a:lnTo>
                    <a:pt x="671" y="156"/>
                  </a:lnTo>
                  <a:lnTo>
                    <a:pt x="682" y="151"/>
                  </a:lnTo>
                  <a:lnTo>
                    <a:pt x="896" y="199"/>
                  </a:lnTo>
                  <a:lnTo>
                    <a:pt x="904" y="226"/>
                  </a:lnTo>
                  <a:lnTo>
                    <a:pt x="924" y="241"/>
                  </a:lnTo>
                  <a:lnTo>
                    <a:pt x="928" y="265"/>
                  </a:lnTo>
                  <a:lnTo>
                    <a:pt x="901" y="298"/>
                  </a:lnTo>
                  <a:lnTo>
                    <a:pt x="888" y="323"/>
                  </a:lnTo>
                  <a:lnTo>
                    <a:pt x="871" y="342"/>
                  </a:lnTo>
                  <a:lnTo>
                    <a:pt x="868" y="356"/>
                  </a:lnTo>
                  <a:lnTo>
                    <a:pt x="859" y="369"/>
                  </a:lnTo>
                  <a:lnTo>
                    <a:pt x="843" y="378"/>
                  </a:lnTo>
                  <a:lnTo>
                    <a:pt x="815" y="413"/>
                  </a:lnTo>
                  <a:lnTo>
                    <a:pt x="812" y="441"/>
                  </a:lnTo>
                  <a:lnTo>
                    <a:pt x="832" y="449"/>
                  </a:lnTo>
                  <a:lnTo>
                    <a:pt x="839" y="465"/>
                  </a:lnTo>
                  <a:lnTo>
                    <a:pt x="828" y="475"/>
                  </a:lnTo>
                  <a:lnTo>
                    <a:pt x="830" y="487"/>
                  </a:lnTo>
                  <a:lnTo>
                    <a:pt x="815" y="512"/>
                  </a:lnTo>
                  <a:lnTo>
                    <a:pt x="758" y="779"/>
                  </a:lnTo>
                  <a:lnTo>
                    <a:pt x="437" y="705"/>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5" name="Oklahoma" title="Oklahoma"/>
            <p:cNvSpPr>
              <a:spLocks/>
            </p:cNvSpPr>
            <p:nvPr/>
          </p:nvSpPr>
          <p:spPr bwMode="auto">
            <a:xfrm>
              <a:off x="5839054" y="3667838"/>
              <a:ext cx="981075" cy="498475"/>
            </a:xfrm>
            <a:custGeom>
              <a:avLst/>
              <a:gdLst>
                <a:gd name="T0" fmla="*/ 66 w 1027"/>
                <a:gd name="T1" fmla="*/ 80 h 522"/>
                <a:gd name="T2" fmla="*/ 66 w 1027"/>
                <a:gd name="T3" fmla="*/ 80 h 522"/>
                <a:gd name="T4" fmla="*/ 357 w 1027"/>
                <a:gd name="T5" fmla="*/ 93 h 522"/>
                <a:gd name="T6" fmla="*/ 348 w 1027"/>
                <a:gd name="T7" fmla="*/ 383 h 522"/>
                <a:gd name="T8" fmla="*/ 363 w 1027"/>
                <a:gd name="T9" fmla="*/ 384 h 522"/>
                <a:gd name="T10" fmla="*/ 392 w 1027"/>
                <a:gd name="T11" fmla="*/ 411 h 522"/>
                <a:gd name="T12" fmla="*/ 403 w 1027"/>
                <a:gd name="T13" fmla="*/ 407 h 522"/>
                <a:gd name="T14" fmla="*/ 419 w 1027"/>
                <a:gd name="T15" fmla="*/ 413 h 522"/>
                <a:gd name="T16" fmla="*/ 426 w 1027"/>
                <a:gd name="T17" fmla="*/ 400 h 522"/>
                <a:gd name="T18" fmla="*/ 445 w 1027"/>
                <a:gd name="T19" fmla="*/ 419 h 522"/>
                <a:gd name="T20" fmla="*/ 448 w 1027"/>
                <a:gd name="T21" fmla="*/ 438 h 522"/>
                <a:gd name="T22" fmla="*/ 473 w 1027"/>
                <a:gd name="T23" fmla="*/ 438 h 522"/>
                <a:gd name="T24" fmla="*/ 501 w 1027"/>
                <a:gd name="T25" fmla="*/ 450 h 522"/>
                <a:gd name="T26" fmla="*/ 519 w 1027"/>
                <a:gd name="T27" fmla="*/ 448 h 522"/>
                <a:gd name="T28" fmla="*/ 535 w 1027"/>
                <a:gd name="T29" fmla="*/ 462 h 522"/>
                <a:gd name="T30" fmla="*/ 548 w 1027"/>
                <a:gd name="T31" fmla="*/ 451 h 522"/>
                <a:gd name="T32" fmla="*/ 579 w 1027"/>
                <a:gd name="T33" fmla="*/ 450 h 522"/>
                <a:gd name="T34" fmla="*/ 581 w 1027"/>
                <a:gd name="T35" fmla="*/ 469 h 522"/>
                <a:gd name="T36" fmla="*/ 597 w 1027"/>
                <a:gd name="T37" fmla="*/ 474 h 522"/>
                <a:gd name="T38" fmla="*/ 596 w 1027"/>
                <a:gd name="T39" fmla="*/ 488 h 522"/>
                <a:gd name="T40" fmla="*/ 607 w 1027"/>
                <a:gd name="T41" fmla="*/ 493 h 522"/>
                <a:gd name="T42" fmla="*/ 636 w 1027"/>
                <a:gd name="T43" fmla="*/ 475 h 522"/>
                <a:gd name="T44" fmla="*/ 641 w 1027"/>
                <a:gd name="T45" fmla="*/ 477 h 522"/>
                <a:gd name="T46" fmla="*/ 643 w 1027"/>
                <a:gd name="T47" fmla="*/ 488 h 522"/>
                <a:gd name="T48" fmla="*/ 656 w 1027"/>
                <a:gd name="T49" fmla="*/ 488 h 522"/>
                <a:gd name="T50" fmla="*/ 662 w 1027"/>
                <a:gd name="T51" fmla="*/ 500 h 522"/>
                <a:gd name="T52" fmla="*/ 690 w 1027"/>
                <a:gd name="T53" fmla="*/ 488 h 522"/>
                <a:gd name="T54" fmla="*/ 689 w 1027"/>
                <a:gd name="T55" fmla="*/ 504 h 522"/>
                <a:gd name="T56" fmla="*/ 698 w 1027"/>
                <a:gd name="T57" fmla="*/ 514 h 522"/>
                <a:gd name="T58" fmla="*/ 708 w 1027"/>
                <a:gd name="T59" fmla="*/ 500 h 522"/>
                <a:gd name="T60" fmla="*/ 705 w 1027"/>
                <a:gd name="T61" fmla="*/ 495 h 522"/>
                <a:gd name="T62" fmla="*/ 741 w 1027"/>
                <a:gd name="T63" fmla="*/ 484 h 522"/>
                <a:gd name="T64" fmla="*/ 753 w 1027"/>
                <a:gd name="T65" fmla="*/ 496 h 522"/>
                <a:gd name="T66" fmla="*/ 787 w 1027"/>
                <a:gd name="T67" fmla="*/ 505 h 522"/>
                <a:gd name="T68" fmla="*/ 799 w 1027"/>
                <a:gd name="T69" fmla="*/ 518 h 522"/>
                <a:gd name="T70" fmla="*/ 802 w 1027"/>
                <a:gd name="T71" fmla="*/ 508 h 522"/>
                <a:gd name="T72" fmla="*/ 813 w 1027"/>
                <a:gd name="T73" fmla="*/ 509 h 522"/>
                <a:gd name="T74" fmla="*/ 820 w 1027"/>
                <a:gd name="T75" fmla="*/ 499 h 522"/>
                <a:gd name="T76" fmla="*/ 845 w 1027"/>
                <a:gd name="T77" fmla="*/ 488 h 522"/>
                <a:gd name="T78" fmla="*/ 865 w 1027"/>
                <a:gd name="T79" fmla="*/ 494 h 522"/>
                <a:gd name="T80" fmla="*/ 866 w 1027"/>
                <a:gd name="T81" fmla="*/ 488 h 522"/>
                <a:gd name="T82" fmla="*/ 888 w 1027"/>
                <a:gd name="T83" fmla="*/ 480 h 522"/>
                <a:gd name="T84" fmla="*/ 894 w 1027"/>
                <a:gd name="T85" fmla="*/ 490 h 522"/>
                <a:gd name="T86" fmla="*/ 919 w 1027"/>
                <a:gd name="T87" fmla="*/ 491 h 522"/>
                <a:gd name="T88" fmla="*/ 932 w 1027"/>
                <a:gd name="T89" fmla="*/ 476 h 522"/>
                <a:gd name="T90" fmla="*/ 964 w 1027"/>
                <a:gd name="T91" fmla="*/ 491 h 522"/>
                <a:gd name="T92" fmla="*/ 976 w 1027"/>
                <a:gd name="T93" fmla="*/ 506 h 522"/>
                <a:gd name="T94" fmla="*/ 1027 w 1027"/>
                <a:gd name="T95" fmla="*/ 522 h 522"/>
                <a:gd name="T96" fmla="*/ 997 w 1027"/>
                <a:gd name="T97" fmla="*/ 19 h 522"/>
                <a:gd name="T98" fmla="*/ 5 w 1027"/>
                <a:gd name="T99" fmla="*/ 0 h 522"/>
                <a:gd name="T100" fmla="*/ 0 w 1027"/>
                <a:gd name="T101" fmla="*/ 76 h 522"/>
                <a:gd name="T102" fmla="*/ 66 w 1027"/>
                <a:gd name="T103" fmla="*/ 8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7" h="522">
                  <a:moveTo>
                    <a:pt x="66" y="80"/>
                  </a:moveTo>
                  <a:lnTo>
                    <a:pt x="66" y="80"/>
                  </a:lnTo>
                  <a:lnTo>
                    <a:pt x="357" y="93"/>
                  </a:lnTo>
                  <a:lnTo>
                    <a:pt x="348" y="383"/>
                  </a:lnTo>
                  <a:lnTo>
                    <a:pt x="363" y="384"/>
                  </a:lnTo>
                  <a:lnTo>
                    <a:pt x="392" y="411"/>
                  </a:lnTo>
                  <a:lnTo>
                    <a:pt x="403" y="407"/>
                  </a:lnTo>
                  <a:lnTo>
                    <a:pt x="419" y="413"/>
                  </a:lnTo>
                  <a:lnTo>
                    <a:pt x="426" y="400"/>
                  </a:lnTo>
                  <a:lnTo>
                    <a:pt x="445" y="419"/>
                  </a:lnTo>
                  <a:lnTo>
                    <a:pt x="448" y="438"/>
                  </a:lnTo>
                  <a:lnTo>
                    <a:pt x="473" y="438"/>
                  </a:lnTo>
                  <a:lnTo>
                    <a:pt x="501" y="450"/>
                  </a:lnTo>
                  <a:lnTo>
                    <a:pt x="519" y="448"/>
                  </a:lnTo>
                  <a:lnTo>
                    <a:pt x="535" y="462"/>
                  </a:lnTo>
                  <a:lnTo>
                    <a:pt x="548" y="451"/>
                  </a:lnTo>
                  <a:lnTo>
                    <a:pt x="579" y="450"/>
                  </a:lnTo>
                  <a:lnTo>
                    <a:pt x="581" y="469"/>
                  </a:lnTo>
                  <a:lnTo>
                    <a:pt x="597" y="474"/>
                  </a:lnTo>
                  <a:lnTo>
                    <a:pt x="596" y="488"/>
                  </a:lnTo>
                  <a:lnTo>
                    <a:pt x="607" y="493"/>
                  </a:lnTo>
                  <a:lnTo>
                    <a:pt x="636" y="475"/>
                  </a:lnTo>
                  <a:lnTo>
                    <a:pt x="641" y="477"/>
                  </a:lnTo>
                  <a:lnTo>
                    <a:pt x="643" y="488"/>
                  </a:lnTo>
                  <a:lnTo>
                    <a:pt x="656" y="488"/>
                  </a:lnTo>
                  <a:lnTo>
                    <a:pt x="662" y="500"/>
                  </a:lnTo>
                  <a:lnTo>
                    <a:pt x="690" y="488"/>
                  </a:lnTo>
                  <a:lnTo>
                    <a:pt x="689" y="504"/>
                  </a:lnTo>
                  <a:lnTo>
                    <a:pt x="698" y="514"/>
                  </a:lnTo>
                  <a:lnTo>
                    <a:pt x="708" y="500"/>
                  </a:lnTo>
                  <a:lnTo>
                    <a:pt x="705" y="495"/>
                  </a:lnTo>
                  <a:lnTo>
                    <a:pt x="741" y="484"/>
                  </a:lnTo>
                  <a:lnTo>
                    <a:pt x="753" y="496"/>
                  </a:lnTo>
                  <a:lnTo>
                    <a:pt x="787" y="505"/>
                  </a:lnTo>
                  <a:lnTo>
                    <a:pt x="799" y="518"/>
                  </a:lnTo>
                  <a:lnTo>
                    <a:pt x="802" y="508"/>
                  </a:lnTo>
                  <a:lnTo>
                    <a:pt x="813" y="509"/>
                  </a:lnTo>
                  <a:lnTo>
                    <a:pt x="820" y="499"/>
                  </a:lnTo>
                  <a:lnTo>
                    <a:pt x="845" y="488"/>
                  </a:lnTo>
                  <a:lnTo>
                    <a:pt x="865" y="494"/>
                  </a:lnTo>
                  <a:lnTo>
                    <a:pt x="866" y="488"/>
                  </a:lnTo>
                  <a:lnTo>
                    <a:pt x="888" y="480"/>
                  </a:lnTo>
                  <a:lnTo>
                    <a:pt x="894" y="490"/>
                  </a:lnTo>
                  <a:lnTo>
                    <a:pt x="919" y="491"/>
                  </a:lnTo>
                  <a:lnTo>
                    <a:pt x="932" y="476"/>
                  </a:lnTo>
                  <a:lnTo>
                    <a:pt x="964" y="491"/>
                  </a:lnTo>
                  <a:lnTo>
                    <a:pt x="976" y="506"/>
                  </a:lnTo>
                  <a:lnTo>
                    <a:pt x="1027" y="522"/>
                  </a:lnTo>
                  <a:lnTo>
                    <a:pt x="997" y="19"/>
                  </a:lnTo>
                  <a:lnTo>
                    <a:pt x="5" y="0"/>
                  </a:lnTo>
                  <a:lnTo>
                    <a:pt x="0" y="76"/>
                  </a:lnTo>
                  <a:lnTo>
                    <a:pt x="66" y="8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76" name="Ohio" title="Ohio"/>
            <p:cNvSpPr>
              <a:spLocks/>
            </p:cNvSpPr>
            <p:nvPr/>
          </p:nvSpPr>
          <p:spPr bwMode="auto">
            <a:xfrm>
              <a:off x="7805966" y="2828051"/>
              <a:ext cx="474663" cy="539750"/>
            </a:xfrm>
            <a:custGeom>
              <a:avLst/>
              <a:gdLst>
                <a:gd name="T0" fmla="*/ 435 w 497"/>
                <a:gd name="T1" fmla="*/ 10 h 564"/>
                <a:gd name="T2" fmla="*/ 435 w 497"/>
                <a:gd name="T3" fmla="*/ 10 h 564"/>
                <a:gd name="T4" fmla="*/ 336 w 497"/>
                <a:gd name="T5" fmla="*/ 89 h 564"/>
                <a:gd name="T6" fmla="*/ 304 w 497"/>
                <a:gd name="T7" fmla="*/ 94 h 564"/>
                <a:gd name="T8" fmla="*/ 268 w 497"/>
                <a:gd name="T9" fmla="*/ 112 h 564"/>
                <a:gd name="T10" fmla="*/ 230 w 497"/>
                <a:gd name="T11" fmla="*/ 112 h 564"/>
                <a:gd name="T12" fmla="*/ 224 w 497"/>
                <a:gd name="T13" fmla="*/ 106 h 564"/>
                <a:gd name="T14" fmla="*/ 209 w 497"/>
                <a:gd name="T15" fmla="*/ 108 h 564"/>
                <a:gd name="T16" fmla="*/ 199 w 497"/>
                <a:gd name="T17" fmla="*/ 107 h 564"/>
                <a:gd name="T18" fmla="*/ 183 w 497"/>
                <a:gd name="T19" fmla="*/ 96 h 564"/>
                <a:gd name="T20" fmla="*/ 152 w 497"/>
                <a:gd name="T21" fmla="*/ 89 h 564"/>
                <a:gd name="T22" fmla="*/ 0 w 497"/>
                <a:gd name="T23" fmla="*/ 110 h 564"/>
                <a:gd name="T24" fmla="*/ 50 w 497"/>
                <a:gd name="T25" fmla="*/ 499 h 564"/>
                <a:gd name="T26" fmla="*/ 58 w 497"/>
                <a:gd name="T27" fmla="*/ 491 h 564"/>
                <a:gd name="T28" fmla="*/ 73 w 497"/>
                <a:gd name="T29" fmla="*/ 500 h 564"/>
                <a:gd name="T30" fmla="*/ 91 w 497"/>
                <a:gd name="T31" fmla="*/ 492 h 564"/>
                <a:gd name="T32" fmla="*/ 110 w 497"/>
                <a:gd name="T33" fmla="*/ 504 h 564"/>
                <a:gd name="T34" fmla="*/ 124 w 497"/>
                <a:gd name="T35" fmla="*/ 531 h 564"/>
                <a:gd name="T36" fmla="*/ 163 w 497"/>
                <a:gd name="T37" fmla="*/ 534 h 564"/>
                <a:gd name="T38" fmla="*/ 181 w 497"/>
                <a:gd name="T39" fmla="*/ 549 h 564"/>
                <a:gd name="T40" fmla="*/ 192 w 497"/>
                <a:gd name="T41" fmla="*/ 550 h 564"/>
                <a:gd name="T42" fmla="*/ 195 w 497"/>
                <a:gd name="T43" fmla="*/ 542 h 564"/>
                <a:gd name="T44" fmla="*/ 206 w 497"/>
                <a:gd name="T45" fmla="*/ 537 h 564"/>
                <a:gd name="T46" fmla="*/ 233 w 497"/>
                <a:gd name="T47" fmla="*/ 550 h 564"/>
                <a:gd name="T48" fmla="*/ 250 w 497"/>
                <a:gd name="T49" fmla="*/ 544 h 564"/>
                <a:gd name="T50" fmla="*/ 261 w 497"/>
                <a:gd name="T51" fmla="*/ 527 h 564"/>
                <a:gd name="T52" fmla="*/ 275 w 497"/>
                <a:gd name="T53" fmla="*/ 520 h 564"/>
                <a:gd name="T54" fmla="*/ 286 w 497"/>
                <a:gd name="T55" fmla="*/ 544 h 564"/>
                <a:gd name="T56" fmla="*/ 302 w 497"/>
                <a:gd name="T57" fmla="*/ 548 h 564"/>
                <a:gd name="T58" fmla="*/ 319 w 497"/>
                <a:gd name="T59" fmla="*/ 564 h 564"/>
                <a:gd name="T60" fmla="*/ 348 w 497"/>
                <a:gd name="T61" fmla="*/ 555 h 564"/>
                <a:gd name="T62" fmla="*/ 350 w 497"/>
                <a:gd name="T63" fmla="*/ 534 h 564"/>
                <a:gd name="T64" fmla="*/ 361 w 497"/>
                <a:gd name="T65" fmla="*/ 528 h 564"/>
                <a:gd name="T66" fmla="*/ 352 w 497"/>
                <a:gd name="T67" fmla="*/ 504 h 564"/>
                <a:gd name="T68" fmla="*/ 366 w 497"/>
                <a:gd name="T69" fmla="*/ 467 h 564"/>
                <a:gd name="T70" fmla="*/ 379 w 497"/>
                <a:gd name="T71" fmla="*/ 468 h 564"/>
                <a:gd name="T72" fmla="*/ 383 w 497"/>
                <a:gd name="T73" fmla="*/ 483 h 564"/>
                <a:gd name="T74" fmla="*/ 392 w 497"/>
                <a:gd name="T75" fmla="*/ 472 h 564"/>
                <a:gd name="T76" fmla="*/ 400 w 497"/>
                <a:gd name="T77" fmla="*/ 474 h 564"/>
                <a:gd name="T78" fmla="*/ 390 w 497"/>
                <a:gd name="T79" fmla="*/ 452 h 564"/>
                <a:gd name="T80" fmla="*/ 397 w 497"/>
                <a:gd name="T81" fmla="*/ 448 h 564"/>
                <a:gd name="T82" fmla="*/ 395 w 497"/>
                <a:gd name="T83" fmla="*/ 437 h 564"/>
                <a:gd name="T84" fmla="*/ 401 w 497"/>
                <a:gd name="T85" fmla="*/ 422 h 564"/>
                <a:gd name="T86" fmla="*/ 413 w 497"/>
                <a:gd name="T87" fmla="*/ 418 h 564"/>
                <a:gd name="T88" fmla="*/ 423 w 497"/>
                <a:gd name="T89" fmla="*/ 396 h 564"/>
                <a:gd name="T90" fmla="*/ 436 w 497"/>
                <a:gd name="T91" fmla="*/ 404 h 564"/>
                <a:gd name="T92" fmla="*/ 450 w 497"/>
                <a:gd name="T93" fmla="*/ 394 h 564"/>
                <a:gd name="T94" fmla="*/ 483 w 497"/>
                <a:gd name="T95" fmla="*/ 354 h 564"/>
                <a:gd name="T96" fmla="*/ 486 w 497"/>
                <a:gd name="T97" fmla="*/ 339 h 564"/>
                <a:gd name="T98" fmla="*/ 480 w 497"/>
                <a:gd name="T99" fmla="*/ 332 h 564"/>
                <a:gd name="T100" fmla="*/ 486 w 497"/>
                <a:gd name="T101" fmla="*/ 317 h 564"/>
                <a:gd name="T102" fmla="*/ 484 w 497"/>
                <a:gd name="T103" fmla="*/ 309 h 564"/>
                <a:gd name="T104" fmla="*/ 489 w 497"/>
                <a:gd name="T105" fmla="*/ 307 h 564"/>
                <a:gd name="T106" fmla="*/ 487 w 497"/>
                <a:gd name="T107" fmla="*/ 282 h 564"/>
                <a:gd name="T108" fmla="*/ 496 w 497"/>
                <a:gd name="T109" fmla="*/ 247 h 564"/>
                <a:gd name="T110" fmla="*/ 491 w 497"/>
                <a:gd name="T111" fmla="*/ 235 h 564"/>
                <a:gd name="T112" fmla="*/ 493 w 497"/>
                <a:gd name="T113" fmla="*/ 224 h 564"/>
                <a:gd name="T114" fmla="*/ 481 w 497"/>
                <a:gd name="T115" fmla="*/ 208 h 564"/>
                <a:gd name="T116" fmla="*/ 485 w 497"/>
                <a:gd name="T117" fmla="*/ 202 h 564"/>
                <a:gd name="T118" fmla="*/ 497 w 497"/>
                <a:gd name="T119" fmla="*/ 196 h 564"/>
                <a:gd name="T120" fmla="*/ 497 w 497"/>
                <a:gd name="T121" fmla="*/ 196 h 564"/>
                <a:gd name="T122" fmla="*/ 463 w 497"/>
                <a:gd name="T123" fmla="*/ 0 h 564"/>
                <a:gd name="T124" fmla="*/ 435 w 497"/>
                <a:gd name="T125" fmla="*/ 1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7" h="564">
                  <a:moveTo>
                    <a:pt x="435" y="10"/>
                  </a:moveTo>
                  <a:lnTo>
                    <a:pt x="435" y="10"/>
                  </a:lnTo>
                  <a:lnTo>
                    <a:pt x="336" y="89"/>
                  </a:lnTo>
                  <a:lnTo>
                    <a:pt x="304" y="94"/>
                  </a:lnTo>
                  <a:lnTo>
                    <a:pt x="268" y="112"/>
                  </a:lnTo>
                  <a:lnTo>
                    <a:pt x="230" y="112"/>
                  </a:lnTo>
                  <a:lnTo>
                    <a:pt x="224" y="106"/>
                  </a:lnTo>
                  <a:lnTo>
                    <a:pt x="209" y="108"/>
                  </a:lnTo>
                  <a:lnTo>
                    <a:pt x="199" y="107"/>
                  </a:lnTo>
                  <a:lnTo>
                    <a:pt x="183" y="96"/>
                  </a:lnTo>
                  <a:lnTo>
                    <a:pt x="152" y="89"/>
                  </a:lnTo>
                  <a:lnTo>
                    <a:pt x="0" y="110"/>
                  </a:lnTo>
                  <a:lnTo>
                    <a:pt x="50" y="499"/>
                  </a:lnTo>
                  <a:lnTo>
                    <a:pt x="58" y="491"/>
                  </a:lnTo>
                  <a:lnTo>
                    <a:pt x="73" y="500"/>
                  </a:lnTo>
                  <a:lnTo>
                    <a:pt x="91" y="492"/>
                  </a:lnTo>
                  <a:lnTo>
                    <a:pt x="110" y="504"/>
                  </a:lnTo>
                  <a:lnTo>
                    <a:pt x="124" y="531"/>
                  </a:lnTo>
                  <a:lnTo>
                    <a:pt x="163" y="534"/>
                  </a:lnTo>
                  <a:lnTo>
                    <a:pt x="181" y="549"/>
                  </a:lnTo>
                  <a:lnTo>
                    <a:pt x="192" y="550"/>
                  </a:lnTo>
                  <a:lnTo>
                    <a:pt x="195" y="542"/>
                  </a:lnTo>
                  <a:lnTo>
                    <a:pt x="206" y="537"/>
                  </a:lnTo>
                  <a:lnTo>
                    <a:pt x="233" y="550"/>
                  </a:lnTo>
                  <a:lnTo>
                    <a:pt x="250" y="544"/>
                  </a:lnTo>
                  <a:lnTo>
                    <a:pt x="261" y="527"/>
                  </a:lnTo>
                  <a:lnTo>
                    <a:pt x="275" y="520"/>
                  </a:lnTo>
                  <a:lnTo>
                    <a:pt x="286" y="544"/>
                  </a:lnTo>
                  <a:lnTo>
                    <a:pt x="302" y="548"/>
                  </a:lnTo>
                  <a:lnTo>
                    <a:pt x="319" y="564"/>
                  </a:lnTo>
                  <a:lnTo>
                    <a:pt x="348" y="555"/>
                  </a:lnTo>
                  <a:lnTo>
                    <a:pt x="350" y="534"/>
                  </a:lnTo>
                  <a:lnTo>
                    <a:pt x="361" y="528"/>
                  </a:lnTo>
                  <a:lnTo>
                    <a:pt x="352" y="504"/>
                  </a:lnTo>
                  <a:lnTo>
                    <a:pt x="366" y="467"/>
                  </a:lnTo>
                  <a:lnTo>
                    <a:pt x="379" y="468"/>
                  </a:lnTo>
                  <a:lnTo>
                    <a:pt x="383" y="483"/>
                  </a:lnTo>
                  <a:lnTo>
                    <a:pt x="392" y="472"/>
                  </a:lnTo>
                  <a:lnTo>
                    <a:pt x="400" y="474"/>
                  </a:lnTo>
                  <a:lnTo>
                    <a:pt x="390" y="452"/>
                  </a:lnTo>
                  <a:lnTo>
                    <a:pt x="397" y="448"/>
                  </a:lnTo>
                  <a:lnTo>
                    <a:pt x="395" y="437"/>
                  </a:lnTo>
                  <a:lnTo>
                    <a:pt x="401" y="422"/>
                  </a:lnTo>
                  <a:lnTo>
                    <a:pt x="413" y="418"/>
                  </a:lnTo>
                  <a:lnTo>
                    <a:pt x="423" y="396"/>
                  </a:lnTo>
                  <a:lnTo>
                    <a:pt x="436" y="404"/>
                  </a:lnTo>
                  <a:lnTo>
                    <a:pt x="450" y="394"/>
                  </a:lnTo>
                  <a:lnTo>
                    <a:pt x="483" y="354"/>
                  </a:lnTo>
                  <a:lnTo>
                    <a:pt x="486" y="339"/>
                  </a:lnTo>
                  <a:lnTo>
                    <a:pt x="480" y="332"/>
                  </a:lnTo>
                  <a:lnTo>
                    <a:pt x="486" y="317"/>
                  </a:lnTo>
                  <a:lnTo>
                    <a:pt x="484" y="309"/>
                  </a:lnTo>
                  <a:lnTo>
                    <a:pt x="489" y="307"/>
                  </a:lnTo>
                  <a:lnTo>
                    <a:pt x="487" y="282"/>
                  </a:lnTo>
                  <a:lnTo>
                    <a:pt x="496" y="247"/>
                  </a:lnTo>
                  <a:lnTo>
                    <a:pt x="491" y="235"/>
                  </a:lnTo>
                  <a:lnTo>
                    <a:pt x="493" y="224"/>
                  </a:lnTo>
                  <a:lnTo>
                    <a:pt x="481" y="208"/>
                  </a:lnTo>
                  <a:lnTo>
                    <a:pt x="485" y="202"/>
                  </a:lnTo>
                  <a:lnTo>
                    <a:pt x="497" y="196"/>
                  </a:lnTo>
                  <a:lnTo>
                    <a:pt x="497" y="196"/>
                  </a:lnTo>
                  <a:lnTo>
                    <a:pt x="463" y="0"/>
                  </a:lnTo>
                  <a:lnTo>
                    <a:pt x="435" y="1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28" name="North Dakota" title="North Dakota"/>
            <p:cNvSpPr>
              <a:spLocks/>
            </p:cNvSpPr>
            <p:nvPr/>
          </p:nvSpPr>
          <p:spPr bwMode="auto">
            <a:xfrm>
              <a:off x="5824766" y="1962863"/>
              <a:ext cx="739775" cy="450850"/>
            </a:xfrm>
            <a:custGeom>
              <a:avLst/>
              <a:gdLst>
                <a:gd name="T0" fmla="*/ 687 w 776"/>
                <a:gd name="T1" fmla="*/ 26 h 472"/>
                <a:gd name="T2" fmla="*/ 687 w 776"/>
                <a:gd name="T3" fmla="*/ 26 h 472"/>
                <a:gd name="T4" fmla="*/ 297 w 776"/>
                <a:gd name="T5" fmla="*/ 16 h 472"/>
                <a:gd name="T6" fmla="*/ 33 w 776"/>
                <a:gd name="T7" fmla="*/ 0 h 472"/>
                <a:gd name="T8" fmla="*/ 0 w 776"/>
                <a:gd name="T9" fmla="*/ 446 h 472"/>
                <a:gd name="T10" fmla="*/ 776 w 776"/>
                <a:gd name="T11" fmla="*/ 472 h 472"/>
                <a:gd name="T12" fmla="*/ 771 w 776"/>
                <a:gd name="T13" fmla="*/ 416 h 472"/>
                <a:gd name="T14" fmla="*/ 760 w 776"/>
                <a:gd name="T15" fmla="*/ 399 h 472"/>
                <a:gd name="T16" fmla="*/ 751 w 776"/>
                <a:gd name="T17" fmla="*/ 368 h 472"/>
                <a:gd name="T18" fmla="*/ 755 w 776"/>
                <a:gd name="T19" fmla="*/ 327 h 472"/>
                <a:gd name="T20" fmla="*/ 751 w 776"/>
                <a:gd name="T21" fmla="*/ 326 h 472"/>
                <a:gd name="T22" fmla="*/ 745 w 776"/>
                <a:gd name="T23" fmla="*/ 227 h 472"/>
                <a:gd name="T24" fmla="*/ 717 w 776"/>
                <a:gd name="T25" fmla="*/ 145 h 472"/>
                <a:gd name="T26" fmla="*/ 715 w 776"/>
                <a:gd name="T27" fmla="*/ 88 h 472"/>
                <a:gd name="T28" fmla="*/ 721 w 776"/>
                <a:gd name="T29" fmla="*/ 71 h 472"/>
                <a:gd name="T30" fmla="*/ 707 w 776"/>
                <a:gd name="T31" fmla="*/ 26 h 472"/>
                <a:gd name="T32" fmla="*/ 707 w 776"/>
                <a:gd name="T33" fmla="*/ 26 h 472"/>
                <a:gd name="T34" fmla="*/ 687 w 776"/>
                <a:gd name="T35" fmla="*/ 2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6" h="472">
                  <a:moveTo>
                    <a:pt x="687" y="26"/>
                  </a:moveTo>
                  <a:lnTo>
                    <a:pt x="687" y="26"/>
                  </a:lnTo>
                  <a:lnTo>
                    <a:pt x="297" y="16"/>
                  </a:lnTo>
                  <a:lnTo>
                    <a:pt x="33" y="0"/>
                  </a:lnTo>
                  <a:lnTo>
                    <a:pt x="0" y="446"/>
                  </a:lnTo>
                  <a:lnTo>
                    <a:pt x="776" y="472"/>
                  </a:lnTo>
                  <a:lnTo>
                    <a:pt x="771" y="416"/>
                  </a:lnTo>
                  <a:lnTo>
                    <a:pt x="760" y="399"/>
                  </a:lnTo>
                  <a:lnTo>
                    <a:pt x="751" y="368"/>
                  </a:lnTo>
                  <a:lnTo>
                    <a:pt x="755" y="327"/>
                  </a:lnTo>
                  <a:lnTo>
                    <a:pt x="751" y="326"/>
                  </a:lnTo>
                  <a:lnTo>
                    <a:pt x="745" y="227"/>
                  </a:lnTo>
                  <a:lnTo>
                    <a:pt x="717" y="145"/>
                  </a:lnTo>
                  <a:lnTo>
                    <a:pt x="715" y="88"/>
                  </a:lnTo>
                  <a:lnTo>
                    <a:pt x="721" y="71"/>
                  </a:lnTo>
                  <a:lnTo>
                    <a:pt x="707" y="26"/>
                  </a:lnTo>
                  <a:lnTo>
                    <a:pt x="707" y="26"/>
                  </a:lnTo>
                  <a:lnTo>
                    <a:pt x="687" y="2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29" name="North Carolina" title="North Carolina"/>
            <p:cNvSpPr>
              <a:spLocks/>
            </p:cNvSpPr>
            <p:nvPr/>
          </p:nvSpPr>
          <p:spPr bwMode="auto">
            <a:xfrm>
              <a:off x="7983766" y="3469401"/>
              <a:ext cx="966788" cy="460375"/>
            </a:xfrm>
            <a:custGeom>
              <a:avLst/>
              <a:gdLst>
                <a:gd name="T0" fmla="*/ 867 w 1014"/>
                <a:gd name="T1" fmla="*/ 21 h 481"/>
                <a:gd name="T2" fmla="*/ 277 w 1014"/>
                <a:gd name="T3" fmla="*/ 155 h 481"/>
                <a:gd name="T4" fmla="*/ 277 w 1014"/>
                <a:gd name="T5" fmla="*/ 174 h 481"/>
                <a:gd name="T6" fmla="*/ 270 w 1014"/>
                <a:gd name="T7" fmla="*/ 182 h 481"/>
                <a:gd name="T8" fmla="*/ 245 w 1014"/>
                <a:gd name="T9" fmla="*/ 225 h 481"/>
                <a:gd name="T10" fmla="*/ 219 w 1014"/>
                <a:gd name="T11" fmla="*/ 224 h 481"/>
                <a:gd name="T12" fmla="*/ 180 w 1014"/>
                <a:gd name="T13" fmla="*/ 241 h 481"/>
                <a:gd name="T14" fmla="*/ 163 w 1014"/>
                <a:gd name="T15" fmla="*/ 264 h 481"/>
                <a:gd name="T16" fmla="*/ 152 w 1014"/>
                <a:gd name="T17" fmla="*/ 273 h 481"/>
                <a:gd name="T18" fmla="*/ 124 w 1014"/>
                <a:gd name="T19" fmla="*/ 296 h 481"/>
                <a:gd name="T20" fmla="*/ 59 w 1014"/>
                <a:gd name="T21" fmla="*/ 335 h 481"/>
                <a:gd name="T22" fmla="*/ 29 w 1014"/>
                <a:gd name="T23" fmla="*/ 360 h 481"/>
                <a:gd name="T24" fmla="*/ 6 w 1014"/>
                <a:gd name="T25" fmla="*/ 386 h 481"/>
                <a:gd name="T26" fmla="*/ 1 w 1014"/>
                <a:gd name="T27" fmla="*/ 425 h 481"/>
                <a:gd name="T28" fmla="*/ 185 w 1014"/>
                <a:gd name="T29" fmla="*/ 388 h 481"/>
                <a:gd name="T30" fmla="*/ 196 w 1014"/>
                <a:gd name="T31" fmla="*/ 380 h 481"/>
                <a:gd name="T32" fmla="*/ 228 w 1014"/>
                <a:gd name="T33" fmla="*/ 361 h 481"/>
                <a:gd name="T34" fmla="*/ 394 w 1014"/>
                <a:gd name="T35" fmla="*/ 360 h 481"/>
                <a:gd name="T36" fmla="*/ 427 w 1014"/>
                <a:gd name="T37" fmla="*/ 369 h 481"/>
                <a:gd name="T38" fmla="*/ 564 w 1014"/>
                <a:gd name="T39" fmla="*/ 366 h 481"/>
                <a:gd name="T40" fmla="*/ 774 w 1014"/>
                <a:gd name="T41" fmla="*/ 462 h 481"/>
                <a:gd name="T42" fmla="*/ 813 w 1014"/>
                <a:gd name="T43" fmla="*/ 420 h 481"/>
                <a:gd name="T44" fmla="*/ 885 w 1014"/>
                <a:gd name="T45" fmla="*/ 332 h 481"/>
                <a:gd name="T46" fmla="*/ 958 w 1014"/>
                <a:gd name="T47" fmla="*/ 291 h 481"/>
                <a:gd name="T48" fmla="*/ 955 w 1014"/>
                <a:gd name="T49" fmla="*/ 262 h 481"/>
                <a:gd name="T50" fmla="*/ 926 w 1014"/>
                <a:gd name="T51" fmla="*/ 270 h 481"/>
                <a:gd name="T52" fmla="*/ 923 w 1014"/>
                <a:gd name="T53" fmla="*/ 270 h 481"/>
                <a:gd name="T54" fmla="*/ 930 w 1014"/>
                <a:gd name="T55" fmla="*/ 245 h 481"/>
                <a:gd name="T56" fmla="*/ 940 w 1014"/>
                <a:gd name="T57" fmla="*/ 223 h 481"/>
                <a:gd name="T58" fmla="*/ 892 w 1014"/>
                <a:gd name="T59" fmla="*/ 209 h 481"/>
                <a:gd name="T60" fmla="*/ 931 w 1014"/>
                <a:gd name="T61" fmla="*/ 188 h 481"/>
                <a:gd name="T62" fmla="*/ 948 w 1014"/>
                <a:gd name="T63" fmla="*/ 200 h 481"/>
                <a:gd name="T64" fmla="*/ 978 w 1014"/>
                <a:gd name="T65" fmla="*/ 203 h 481"/>
                <a:gd name="T66" fmla="*/ 1004 w 1014"/>
                <a:gd name="T67" fmla="*/ 163 h 481"/>
                <a:gd name="T68" fmla="*/ 1004 w 1014"/>
                <a:gd name="T69" fmla="*/ 120 h 481"/>
                <a:gd name="T70" fmla="*/ 984 w 1014"/>
                <a:gd name="T71" fmla="*/ 122 h 481"/>
                <a:gd name="T72" fmla="*/ 976 w 1014"/>
                <a:gd name="T73" fmla="*/ 147 h 481"/>
                <a:gd name="T74" fmla="*/ 962 w 1014"/>
                <a:gd name="T75" fmla="*/ 113 h 481"/>
                <a:gd name="T76" fmla="*/ 896 w 1014"/>
                <a:gd name="T77" fmla="*/ 133 h 481"/>
                <a:gd name="T78" fmla="*/ 886 w 1014"/>
                <a:gd name="T79" fmla="*/ 79 h 481"/>
                <a:gd name="T80" fmla="*/ 908 w 1014"/>
                <a:gd name="T81" fmla="*/ 111 h 481"/>
                <a:gd name="T82" fmla="*/ 946 w 1014"/>
                <a:gd name="T83" fmla="*/ 83 h 481"/>
                <a:gd name="T84" fmla="*/ 954 w 1014"/>
                <a:gd name="T85" fmla="*/ 74 h 481"/>
                <a:gd name="T86" fmla="*/ 980 w 1014"/>
                <a:gd name="T87" fmla="*/ 74 h 481"/>
                <a:gd name="T88" fmla="*/ 991 w 1014"/>
                <a:gd name="T89" fmla="*/ 87 h 481"/>
                <a:gd name="T90" fmla="*/ 973 w 1014"/>
                <a:gd name="T91" fmla="*/ 61 h 481"/>
                <a:gd name="T92" fmla="*/ 960 w 1014"/>
                <a:gd name="T93" fmla="*/ 37 h 481"/>
                <a:gd name="T94" fmla="*/ 867 w 1014"/>
                <a:gd name="T95" fmla="*/ 2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4" h="481">
                  <a:moveTo>
                    <a:pt x="867" y="21"/>
                  </a:moveTo>
                  <a:lnTo>
                    <a:pt x="867" y="21"/>
                  </a:lnTo>
                  <a:lnTo>
                    <a:pt x="281" y="132"/>
                  </a:lnTo>
                  <a:lnTo>
                    <a:pt x="277" y="155"/>
                  </a:lnTo>
                  <a:lnTo>
                    <a:pt x="281" y="161"/>
                  </a:lnTo>
                  <a:lnTo>
                    <a:pt x="277" y="174"/>
                  </a:lnTo>
                  <a:lnTo>
                    <a:pt x="282" y="183"/>
                  </a:lnTo>
                  <a:lnTo>
                    <a:pt x="270" y="182"/>
                  </a:lnTo>
                  <a:lnTo>
                    <a:pt x="260" y="192"/>
                  </a:lnTo>
                  <a:lnTo>
                    <a:pt x="245" y="225"/>
                  </a:lnTo>
                  <a:lnTo>
                    <a:pt x="229" y="219"/>
                  </a:lnTo>
                  <a:lnTo>
                    <a:pt x="219" y="224"/>
                  </a:lnTo>
                  <a:lnTo>
                    <a:pt x="191" y="255"/>
                  </a:lnTo>
                  <a:lnTo>
                    <a:pt x="180" y="241"/>
                  </a:lnTo>
                  <a:lnTo>
                    <a:pt x="165" y="253"/>
                  </a:lnTo>
                  <a:lnTo>
                    <a:pt x="163" y="264"/>
                  </a:lnTo>
                  <a:lnTo>
                    <a:pt x="150" y="263"/>
                  </a:lnTo>
                  <a:lnTo>
                    <a:pt x="152" y="273"/>
                  </a:lnTo>
                  <a:lnTo>
                    <a:pt x="144" y="289"/>
                  </a:lnTo>
                  <a:lnTo>
                    <a:pt x="124" y="296"/>
                  </a:lnTo>
                  <a:lnTo>
                    <a:pt x="89" y="329"/>
                  </a:lnTo>
                  <a:lnTo>
                    <a:pt x="59" y="335"/>
                  </a:lnTo>
                  <a:lnTo>
                    <a:pt x="43" y="344"/>
                  </a:lnTo>
                  <a:lnTo>
                    <a:pt x="29" y="360"/>
                  </a:lnTo>
                  <a:lnTo>
                    <a:pt x="25" y="384"/>
                  </a:lnTo>
                  <a:lnTo>
                    <a:pt x="6" y="386"/>
                  </a:lnTo>
                  <a:lnTo>
                    <a:pt x="0" y="393"/>
                  </a:lnTo>
                  <a:lnTo>
                    <a:pt x="1" y="425"/>
                  </a:lnTo>
                  <a:lnTo>
                    <a:pt x="147" y="405"/>
                  </a:lnTo>
                  <a:lnTo>
                    <a:pt x="185" y="388"/>
                  </a:lnTo>
                  <a:lnTo>
                    <a:pt x="188" y="391"/>
                  </a:lnTo>
                  <a:lnTo>
                    <a:pt x="196" y="380"/>
                  </a:lnTo>
                  <a:lnTo>
                    <a:pt x="224" y="369"/>
                  </a:lnTo>
                  <a:lnTo>
                    <a:pt x="228" y="361"/>
                  </a:lnTo>
                  <a:lnTo>
                    <a:pt x="389" y="346"/>
                  </a:lnTo>
                  <a:lnTo>
                    <a:pt x="394" y="360"/>
                  </a:lnTo>
                  <a:lnTo>
                    <a:pt x="405" y="349"/>
                  </a:lnTo>
                  <a:lnTo>
                    <a:pt x="427" y="369"/>
                  </a:lnTo>
                  <a:lnTo>
                    <a:pt x="429" y="390"/>
                  </a:lnTo>
                  <a:lnTo>
                    <a:pt x="564" y="366"/>
                  </a:lnTo>
                  <a:lnTo>
                    <a:pt x="726" y="481"/>
                  </a:lnTo>
                  <a:lnTo>
                    <a:pt x="774" y="462"/>
                  </a:lnTo>
                  <a:lnTo>
                    <a:pt x="812" y="434"/>
                  </a:lnTo>
                  <a:lnTo>
                    <a:pt x="813" y="420"/>
                  </a:lnTo>
                  <a:lnTo>
                    <a:pt x="834" y="376"/>
                  </a:lnTo>
                  <a:lnTo>
                    <a:pt x="885" y="332"/>
                  </a:lnTo>
                  <a:lnTo>
                    <a:pt x="930" y="320"/>
                  </a:lnTo>
                  <a:lnTo>
                    <a:pt x="958" y="291"/>
                  </a:lnTo>
                  <a:lnTo>
                    <a:pt x="959" y="278"/>
                  </a:lnTo>
                  <a:lnTo>
                    <a:pt x="955" y="262"/>
                  </a:lnTo>
                  <a:lnTo>
                    <a:pt x="936" y="263"/>
                  </a:lnTo>
                  <a:lnTo>
                    <a:pt x="926" y="270"/>
                  </a:lnTo>
                  <a:lnTo>
                    <a:pt x="925" y="275"/>
                  </a:lnTo>
                  <a:lnTo>
                    <a:pt x="923" y="270"/>
                  </a:lnTo>
                  <a:lnTo>
                    <a:pt x="921" y="257"/>
                  </a:lnTo>
                  <a:lnTo>
                    <a:pt x="930" y="245"/>
                  </a:lnTo>
                  <a:lnTo>
                    <a:pt x="931" y="235"/>
                  </a:lnTo>
                  <a:lnTo>
                    <a:pt x="940" y="223"/>
                  </a:lnTo>
                  <a:lnTo>
                    <a:pt x="930" y="216"/>
                  </a:lnTo>
                  <a:lnTo>
                    <a:pt x="892" y="209"/>
                  </a:lnTo>
                  <a:lnTo>
                    <a:pt x="919" y="203"/>
                  </a:lnTo>
                  <a:lnTo>
                    <a:pt x="931" y="188"/>
                  </a:lnTo>
                  <a:lnTo>
                    <a:pt x="939" y="201"/>
                  </a:lnTo>
                  <a:lnTo>
                    <a:pt x="948" y="200"/>
                  </a:lnTo>
                  <a:lnTo>
                    <a:pt x="957" y="209"/>
                  </a:lnTo>
                  <a:lnTo>
                    <a:pt x="978" y="203"/>
                  </a:lnTo>
                  <a:lnTo>
                    <a:pt x="990" y="193"/>
                  </a:lnTo>
                  <a:lnTo>
                    <a:pt x="1004" y="163"/>
                  </a:lnTo>
                  <a:lnTo>
                    <a:pt x="1014" y="152"/>
                  </a:lnTo>
                  <a:lnTo>
                    <a:pt x="1004" y="120"/>
                  </a:lnTo>
                  <a:lnTo>
                    <a:pt x="992" y="108"/>
                  </a:lnTo>
                  <a:lnTo>
                    <a:pt x="984" y="122"/>
                  </a:lnTo>
                  <a:lnTo>
                    <a:pt x="978" y="147"/>
                  </a:lnTo>
                  <a:lnTo>
                    <a:pt x="976" y="147"/>
                  </a:lnTo>
                  <a:lnTo>
                    <a:pt x="970" y="139"/>
                  </a:lnTo>
                  <a:lnTo>
                    <a:pt x="962" y="113"/>
                  </a:lnTo>
                  <a:lnTo>
                    <a:pt x="910" y="133"/>
                  </a:lnTo>
                  <a:lnTo>
                    <a:pt x="896" y="133"/>
                  </a:lnTo>
                  <a:lnTo>
                    <a:pt x="883" y="85"/>
                  </a:lnTo>
                  <a:lnTo>
                    <a:pt x="886" y="79"/>
                  </a:lnTo>
                  <a:lnTo>
                    <a:pt x="899" y="107"/>
                  </a:lnTo>
                  <a:lnTo>
                    <a:pt x="908" y="111"/>
                  </a:lnTo>
                  <a:lnTo>
                    <a:pt x="919" y="109"/>
                  </a:lnTo>
                  <a:lnTo>
                    <a:pt x="946" y="83"/>
                  </a:lnTo>
                  <a:lnTo>
                    <a:pt x="955" y="83"/>
                  </a:lnTo>
                  <a:lnTo>
                    <a:pt x="954" y="74"/>
                  </a:lnTo>
                  <a:lnTo>
                    <a:pt x="968" y="76"/>
                  </a:lnTo>
                  <a:lnTo>
                    <a:pt x="980" y="74"/>
                  </a:lnTo>
                  <a:lnTo>
                    <a:pt x="991" y="88"/>
                  </a:lnTo>
                  <a:lnTo>
                    <a:pt x="991" y="87"/>
                  </a:lnTo>
                  <a:lnTo>
                    <a:pt x="983" y="72"/>
                  </a:lnTo>
                  <a:lnTo>
                    <a:pt x="973" y="61"/>
                  </a:lnTo>
                  <a:lnTo>
                    <a:pt x="965" y="42"/>
                  </a:lnTo>
                  <a:lnTo>
                    <a:pt x="960" y="37"/>
                  </a:lnTo>
                  <a:lnTo>
                    <a:pt x="959" y="0"/>
                  </a:lnTo>
                  <a:lnTo>
                    <a:pt x="867" y="21"/>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0" name="New York"/>
            <p:cNvSpPr>
              <a:spLocks/>
            </p:cNvSpPr>
            <p:nvPr/>
          </p:nvSpPr>
          <p:spPr bwMode="auto">
            <a:xfrm>
              <a:off x="8318728" y="2256551"/>
              <a:ext cx="849312" cy="619125"/>
            </a:xfrm>
            <a:custGeom>
              <a:avLst/>
              <a:gdLst>
                <a:gd name="connsiteX0" fmla="*/ 815920 w 849312"/>
                <a:gd name="connsiteY0" fmla="*/ 490537 h 619125"/>
                <a:gd name="connsiteX1" fmla="*/ 813058 w 849312"/>
                <a:gd name="connsiteY1" fmla="*/ 501093 h 619125"/>
                <a:gd name="connsiteX2" fmla="*/ 794930 w 849312"/>
                <a:gd name="connsiteY2" fmla="*/ 528922 h 619125"/>
                <a:gd name="connsiteX3" fmla="*/ 793976 w 849312"/>
                <a:gd name="connsiteY3" fmla="*/ 534679 h 619125"/>
                <a:gd name="connsiteX4" fmla="*/ 806379 w 849312"/>
                <a:gd name="connsiteY4" fmla="*/ 529881 h 619125"/>
                <a:gd name="connsiteX5" fmla="*/ 813058 w 849312"/>
                <a:gd name="connsiteY5" fmla="*/ 518366 h 619125"/>
                <a:gd name="connsiteX6" fmla="*/ 827369 w 849312"/>
                <a:gd name="connsiteY6" fmla="*/ 506851 h 619125"/>
                <a:gd name="connsiteX7" fmla="*/ 849312 w 849312"/>
                <a:gd name="connsiteY7" fmla="*/ 503972 h 619125"/>
                <a:gd name="connsiteX8" fmla="*/ 676626 w 849312"/>
                <a:gd name="connsiteY8" fmla="*/ 616246 h 619125"/>
                <a:gd name="connsiteX9" fmla="*/ 668994 w 849312"/>
                <a:gd name="connsiteY9" fmla="*/ 616246 h 619125"/>
                <a:gd name="connsiteX10" fmla="*/ 666132 w 849312"/>
                <a:gd name="connsiteY10" fmla="*/ 609529 h 619125"/>
                <a:gd name="connsiteX11" fmla="*/ 658499 w 849312"/>
                <a:gd name="connsiteY11" fmla="*/ 613367 h 619125"/>
                <a:gd name="connsiteX12" fmla="*/ 658499 w 849312"/>
                <a:gd name="connsiteY12" fmla="*/ 619125 h 619125"/>
                <a:gd name="connsiteX13" fmla="*/ 656591 w 849312"/>
                <a:gd name="connsiteY13" fmla="*/ 617206 h 619125"/>
                <a:gd name="connsiteX14" fmla="*/ 655637 w 849312"/>
                <a:gd name="connsiteY14" fmla="*/ 602812 h 619125"/>
                <a:gd name="connsiteX15" fmla="*/ 664224 w 849312"/>
                <a:gd name="connsiteY15" fmla="*/ 597054 h 619125"/>
                <a:gd name="connsiteX16" fmla="*/ 667086 w 849312"/>
                <a:gd name="connsiteY16" fmla="*/ 586498 h 619125"/>
                <a:gd name="connsiteX17" fmla="*/ 695708 w 849312"/>
                <a:gd name="connsiteY17" fmla="*/ 564427 h 619125"/>
                <a:gd name="connsiteX18" fmla="*/ 785390 w 849312"/>
                <a:gd name="connsiteY18" fmla="*/ 528922 h 619125"/>
                <a:gd name="connsiteX19" fmla="*/ 561119 w 849312"/>
                <a:gd name="connsiteY19" fmla="*/ 0 h 619125"/>
                <a:gd name="connsiteX20" fmla="*/ 564936 w 849312"/>
                <a:gd name="connsiteY20" fmla="*/ 9545 h 619125"/>
                <a:gd name="connsiteX21" fmla="*/ 563027 w 849312"/>
                <a:gd name="connsiteY21" fmla="*/ 18135 h 619125"/>
                <a:gd name="connsiteX22" fmla="*/ 569707 w 849312"/>
                <a:gd name="connsiteY22" fmla="*/ 25771 h 619125"/>
                <a:gd name="connsiteX23" fmla="*/ 571616 w 849312"/>
                <a:gd name="connsiteY23" fmla="*/ 50588 h 619125"/>
                <a:gd name="connsiteX24" fmla="*/ 585930 w 849312"/>
                <a:gd name="connsiteY24" fmla="*/ 70632 h 619125"/>
                <a:gd name="connsiteX25" fmla="*/ 584976 w 849312"/>
                <a:gd name="connsiteY25" fmla="*/ 83041 h 619125"/>
                <a:gd name="connsiteX26" fmla="*/ 589747 w 849312"/>
                <a:gd name="connsiteY26" fmla="*/ 98313 h 619125"/>
                <a:gd name="connsiteX27" fmla="*/ 585930 w 849312"/>
                <a:gd name="connsiteY27" fmla="*/ 106903 h 619125"/>
                <a:gd name="connsiteX28" fmla="*/ 584976 w 849312"/>
                <a:gd name="connsiteY28" fmla="*/ 128857 h 619125"/>
                <a:gd name="connsiteX29" fmla="*/ 603107 w 849312"/>
                <a:gd name="connsiteY29" fmla="*/ 169900 h 619125"/>
                <a:gd name="connsiteX30" fmla="*/ 601199 w 849312"/>
                <a:gd name="connsiteY30" fmla="*/ 186126 h 619125"/>
                <a:gd name="connsiteX31" fmla="*/ 605016 w 849312"/>
                <a:gd name="connsiteY31" fmla="*/ 194717 h 619125"/>
                <a:gd name="connsiteX32" fmla="*/ 612650 w 849312"/>
                <a:gd name="connsiteY32" fmla="*/ 185172 h 619125"/>
                <a:gd name="connsiteX33" fmla="*/ 622193 w 849312"/>
                <a:gd name="connsiteY33" fmla="*/ 194717 h 619125"/>
                <a:gd name="connsiteX34" fmla="*/ 643187 w 849312"/>
                <a:gd name="connsiteY34" fmla="*/ 294939 h 619125"/>
                <a:gd name="connsiteX35" fmla="*/ 649867 w 849312"/>
                <a:gd name="connsiteY35" fmla="*/ 306393 h 619125"/>
                <a:gd name="connsiteX36" fmla="*/ 647959 w 849312"/>
                <a:gd name="connsiteY36" fmla="*/ 410432 h 619125"/>
                <a:gd name="connsiteX37" fmla="*/ 651776 w 849312"/>
                <a:gd name="connsiteY37" fmla="*/ 409478 h 619125"/>
                <a:gd name="connsiteX38" fmla="*/ 669907 w 849312"/>
                <a:gd name="connsiteY38" fmla="*/ 511609 h 619125"/>
                <a:gd name="connsiteX39" fmla="*/ 679450 w 849312"/>
                <a:gd name="connsiteY39" fmla="*/ 523063 h 619125"/>
                <a:gd name="connsiteX40" fmla="*/ 659410 w 849312"/>
                <a:gd name="connsiteY40" fmla="*/ 544062 h 619125"/>
                <a:gd name="connsiteX41" fmla="*/ 669907 w 849312"/>
                <a:gd name="connsiteY41" fmla="*/ 555516 h 619125"/>
                <a:gd name="connsiteX42" fmla="*/ 663227 w 849312"/>
                <a:gd name="connsiteY42" fmla="*/ 576515 h 619125"/>
                <a:gd name="connsiteX43" fmla="*/ 652730 w 849312"/>
                <a:gd name="connsiteY43" fmla="*/ 579378 h 619125"/>
                <a:gd name="connsiteX44" fmla="*/ 642233 w 849312"/>
                <a:gd name="connsiteY44" fmla="*/ 608013 h 619125"/>
                <a:gd name="connsiteX45" fmla="*/ 646050 w 849312"/>
                <a:gd name="connsiteY45" fmla="*/ 565061 h 619125"/>
                <a:gd name="connsiteX46" fmla="*/ 548713 w 849312"/>
                <a:gd name="connsiteY46" fmla="*/ 532608 h 619125"/>
                <a:gd name="connsiteX47" fmla="*/ 542033 w 849312"/>
                <a:gd name="connsiteY47" fmla="*/ 524972 h 619125"/>
                <a:gd name="connsiteX48" fmla="*/ 516267 w 849312"/>
                <a:gd name="connsiteY48" fmla="*/ 523063 h 619125"/>
                <a:gd name="connsiteX49" fmla="*/ 502907 w 849312"/>
                <a:gd name="connsiteY49" fmla="*/ 506837 h 619125"/>
                <a:gd name="connsiteX50" fmla="*/ 499090 w 849312"/>
                <a:gd name="connsiteY50" fmla="*/ 483929 h 619125"/>
                <a:gd name="connsiteX51" fmla="*/ 493365 w 849312"/>
                <a:gd name="connsiteY51" fmla="*/ 482974 h 619125"/>
                <a:gd name="connsiteX52" fmla="*/ 495273 w 849312"/>
                <a:gd name="connsiteY52" fmla="*/ 478202 h 619125"/>
                <a:gd name="connsiteX53" fmla="*/ 476188 w 849312"/>
                <a:gd name="connsiteY53" fmla="*/ 475338 h 619125"/>
                <a:gd name="connsiteX54" fmla="*/ 471416 w 849312"/>
                <a:gd name="connsiteY54" fmla="*/ 464839 h 619125"/>
                <a:gd name="connsiteX55" fmla="*/ 457102 w 849312"/>
                <a:gd name="connsiteY55" fmla="*/ 461975 h 619125"/>
                <a:gd name="connsiteX56" fmla="*/ 6680 w 849312"/>
                <a:gd name="connsiteY56" fmla="*/ 554561 h 619125"/>
                <a:gd name="connsiteX57" fmla="*/ 0 w 849312"/>
                <a:gd name="connsiteY57" fmla="*/ 517336 h 619125"/>
                <a:gd name="connsiteX58" fmla="*/ 43897 w 849312"/>
                <a:gd name="connsiteY58" fmla="*/ 467702 h 619125"/>
                <a:gd name="connsiteX59" fmla="*/ 49623 w 849312"/>
                <a:gd name="connsiteY59" fmla="*/ 464839 h 619125"/>
                <a:gd name="connsiteX60" fmla="*/ 56302 w 849312"/>
                <a:gd name="connsiteY60" fmla="*/ 459112 h 619125"/>
                <a:gd name="connsiteX61" fmla="*/ 61074 w 849312"/>
                <a:gd name="connsiteY61" fmla="*/ 446703 h 619125"/>
                <a:gd name="connsiteX62" fmla="*/ 80160 w 849312"/>
                <a:gd name="connsiteY62" fmla="*/ 419977 h 619125"/>
                <a:gd name="connsiteX63" fmla="*/ 50577 w 849312"/>
                <a:gd name="connsiteY63" fmla="*/ 368435 h 619125"/>
                <a:gd name="connsiteX64" fmla="*/ 148868 w 849312"/>
                <a:gd name="connsiteY64" fmla="*/ 325482 h 619125"/>
                <a:gd name="connsiteX65" fmla="*/ 182268 w 849312"/>
                <a:gd name="connsiteY65" fmla="*/ 324528 h 619125"/>
                <a:gd name="connsiteX66" fmla="*/ 200400 w 849312"/>
                <a:gd name="connsiteY66" fmla="*/ 334073 h 619125"/>
                <a:gd name="connsiteX67" fmla="*/ 218531 w 849312"/>
                <a:gd name="connsiteY67" fmla="*/ 323573 h 619125"/>
                <a:gd name="connsiteX68" fmla="*/ 226165 w 849312"/>
                <a:gd name="connsiteY68" fmla="*/ 323573 h 619125"/>
                <a:gd name="connsiteX69" fmla="*/ 262428 w 849312"/>
                <a:gd name="connsiteY69" fmla="*/ 314983 h 619125"/>
                <a:gd name="connsiteX70" fmla="*/ 277697 w 849312"/>
                <a:gd name="connsiteY70" fmla="*/ 306393 h 619125"/>
                <a:gd name="connsiteX71" fmla="*/ 302508 w 849312"/>
                <a:gd name="connsiteY71" fmla="*/ 275849 h 619125"/>
                <a:gd name="connsiteX72" fmla="*/ 332091 w 849312"/>
                <a:gd name="connsiteY72" fmla="*/ 263440 h 619125"/>
                <a:gd name="connsiteX73" fmla="*/ 333045 w 849312"/>
                <a:gd name="connsiteY73" fmla="*/ 250077 h 619125"/>
                <a:gd name="connsiteX74" fmla="*/ 325411 w 849312"/>
                <a:gd name="connsiteY74" fmla="*/ 233851 h 619125"/>
                <a:gd name="connsiteX75" fmla="*/ 314914 w 849312"/>
                <a:gd name="connsiteY75" fmla="*/ 224306 h 619125"/>
                <a:gd name="connsiteX76" fmla="*/ 312051 w 849312"/>
                <a:gd name="connsiteY76" fmla="*/ 218579 h 619125"/>
                <a:gd name="connsiteX77" fmla="*/ 313959 w 849312"/>
                <a:gd name="connsiteY77" fmla="*/ 213807 h 619125"/>
                <a:gd name="connsiteX78" fmla="*/ 320639 w 849312"/>
                <a:gd name="connsiteY78" fmla="*/ 213807 h 619125"/>
                <a:gd name="connsiteX79" fmla="*/ 326365 w 849312"/>
                <a:gd name="connsiteY79" fmla="*/ 208080 h 619125"/>
                <a:gd name="connsiteX80" fmla="*/ 325411 w 849312"/>
                <a:gd name="connsiteY80" fmla="*/ 199489 h 619125"/>
                <a:gd name="connsiteX81" fmla="*/ 318731 w 849312"/>
                <a:gd name="connsiteY81" fmla="*/ 194717 h 619125"/>
                <a:gd name="connsiteX82" fmla="*/ 305371 w 849312"/>
                <a:gd name="connsiteY82" fmla="*/ 197580 h 619125"/>
                <a:gd name="connsiteX83" fmla="*/ 300599 w 849312"/>
                <a:gd name="connsiteY83" fmla="*/ 188035 h 619125"/>
                <a:gd name="connsiteX84" fmla="*/ 305371 w 849312"/>
                <a:gd name="connsiteY84" fmla="*/ 178490 h 619125"/>
                <a:gd name="connsiteX85" fmla="*/ 336862 w 849312"/>
                <a:gd name="connsiteY85" fmla="*/ 145083 h 619125"/>
                <a:gd name="connsiteX86" fmla="*/ 347359 w 849312"/>
                <a:gd name="connsiteY86" fmla="*/ 100222 h 619125"/>
                <a:gd name="connsiteX87" fmla="*/ 400799 w 849312"/>
                <a:gd name="connsiteY87" fmla="*/ 39134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49312" h="619125">
                  <a:moveTo>
                    <a:pt x="815920" y="490537"/>
                  </a:moveTo>
                  <a:lnTo>
                    <a:pt x="813058" y="501093"/>
                  </a:lnTo>
                  <a:lnTo>
                    <a:pt x="794930" y="528922"/>
                  </a:lnTo>
                  <a:lnTo>
                    <a:pt x="793976" y="534679"/>
                  </a:lnTo>
                  <a:lnTo>
                    <a:pt x="806379" y="529881"/>
                  </a:lnTo>
                  <a:lnTo>
                    <a:pt x="813058" y="518366"/>
                  </a:lnTo>
                  <a:lnTo>
                    <a:pt x="827369" y="506851"/>
                  </a:lnTo>
                  <a:lnTo>
                    <a:pt x="849312" y="503972"/>
                  </a:lnTo>
                  <a:lnTo>
                    <a:pt x="676626" y="616246"/>
                  </a:lnTo>
                  <a:lnTo>
                    <a:pt x="668994" y="616246"/>
                  </a:lnTo>
                  <a:lnTo>
                    <a:pt x="666132" y="609529"/>
                  </a:lnTo>
                  <a:lnTo>
                    <a:pt x="658499" y="613367"/>
                  </a:lnTo>
                  <a:lnTo>
                    <a:pt x="658499" y="619125"/>
                  </a:lnTo>
                  <a:lnTo>
                    <a:pt x="656591" y="617206"/>
                  </a:lnTo>
                  <a:lnTo>
                    <a:pt x="655637" y="602812"/>
                  </a:lnTo>
                  <a:lnTo>
                    <a:pt x="664224" y="597054"/>
                  </a:lnTo>
                  <a:lnTo>
                    <a:pt x="667086" y="586498"/>
                  </a:lnTo>
                  <a:lnTo>
                    <a:pt x="695708" y="564427"/>
                  </a:lnTo>
                  <a:lnTo>
                    <a:pt x="785390" y="528922"/>
                  </a:lnTo>
                  <a:close/>
                  <a:moveTo>
                    <a:pt x="561119" y="0"/>
                  </a:moveTo>
                  <a:lnTo>
                    <a:pt x="564936" y="9545"/>
                  </a:lnTo>
                  <a:lnTo>
                    <a:pt x="563027" y="18135"/>
                  </a:lnTo>
                  <a:lnTo>
                    <a:pt x="569707" y="25771"/>
                  </a:lnTo>
                  <a:lnTo>
                    <a:pt x="571616" y="50588"/>
                  </a:lnTo>
                  <a:lnTo>
                    <a:pt x="585930" y="70632"/>
                  </a:lnTo>
                  <a:lnTo>
                    <a:pt x="584976" y="83041"/>
                  </a:lnTo>
                  <a:lnTo>
                    <a:pt x="589747" y="98313"/>
                  </a:lnTo>
                  <a:lnTo>
                    <a:pt x="585930" y="106903"/>
                  </a:lnTo>
                  <a:lnTo>
                    <a:pt x="584976" y="128857"/>
                  </a:lnTo>
                  <a:lnTo>
                    <a:pt x="603107" y="169900"/>
                  </a:lnTo>
                  <a:lnTo>
                    <a:pt x="601199" y="186126"/>
                  </a:lnTo>
                  <a:lnTo>
                    <a:pt x="605016" y="194717"/>
                  </a:lnTo>
                  <a:lnTo>
                    <a:pt x="612650" y="185172"/>
                  </a:lnTo>
                  <a:lnTo>
                    <a:pt x="622193" y="194717"/>
                  </a:lnTo>
                  <a:lnTo>
                    <a:pt x="643187" y="294939"/>
                  </a:lnTo>
                  <a:lnTo>
                    <a:pt x="649867" y="306393"/>
                  </a:lnTo>
                  <a:lnTo>
                    <a:pt x="647959" y="410432"/>
                  </a:lnTo>
                  <a:lnTo>
                    <a:pt x="651776" y="409478"/>
                  </a:lnTo>
                  <a:lnTo>
                    <a:pt x="669907" y="511609"/>
                  </a:lnTo>
                  <a:lnTo>
                    <a:pt x="679450" y="523063"/>
                  </a:lnTo>
                  <a:lnTo>
                    <a:pt x="659410" y="544062"/>
                  </a:lnTo>
                  <a:lnTo>
                    <a:pt x="669907" y="555516"/>
                  </a:lnTo>
                  <a:lnTo>
                    <a:pt x="663227" y="576515"/>
                  </a:lnTo>
                  <a:lnTo>
                    <a:pt x="652730" y="579378"/>
                  </a:lnTo>
                  <a:lnTo>
                    <a:pt x="642233" y="608013"/>
                  </a:lnTo>
                  <a:lnTo>
                    <a:pt x="646050" y="565061"/>
                  </a:lnTo>
                  <a:lnTo>
                    <a:pt x="548713" y="532608"/>
                  </a:lnTo>
                  <a:lnTo>
                    <a:pt x="542033" y="524972"/>
                  </a:lnTo>
                  <a:lnTo>
                    <a:pt x="516267" y="523063"/>
                  </a:lnTo>
                  <a:lnTo>
                    <a:pt x="502907" y="506837"/>
                  </a:lnTo>
                  <a:lnTo>
                    <a:pt x="499090" y="483929"/>
                  </a:lnTo>
                  <a:lnTo>
                    <a:pt x="493365" y="482974"/>
                  </a:lnTo>
                  <a:lnTo>
                    <a:pt x="495273" y="478202"/>
                  </a:lnTo>
                  <a:lnTo>
                    <a:pt x="476188" y="475338"/>
                  </a:lnTo>
                  <a:lnTo>
                    <a:pt x="471416" y="464839"/>
                  </a:lnTo>
                  <a:lnTo>
                    <a:pt x="457102" y="461975"/>
                  </a:lnTo>
                  <a:lnTo>
                    <a:pt x="6680" y="554561"/>
                  </a:lnTo>
                  <a:lnTo>
                    <a:pt x="0" y="517336"/>
                  </a:lnTo>
                  <a:lnTo>
                    <a:pt x="43897" y="467702"/>
                  </a:lnTo>
                  <a:lnTo>
                    <a:pt x="49623" y="464839"/>
                  </a:lnTo>
                  <a:lnTo>
                    <a:pt x="56302" y="459112"/>
                  </a:lnTo>
                  <a:lnTo>
                    <a:pt x="61074" y="446703"/>
                  </a:lnTo>
                  <a:lnTo>
                    <a:pt x="80160" y="419977"/>
                  </a:lnTo>
                  <a:lnTo>
                    <a:pt x="50577" y="368435"/>
                  </a:lnTo>
                  <a:lnTo>
                    <a:pt x="148868" y="325482"/>
                  </a:lnTo>
                  <a:lnTo>
                    <a:pt x="182268" y="324528"/>
                  </a:lnTo>
                  <a:lnTo>
                    <a:pt x="200400" y="334073"/>
                  </a:lnTo>
                  <a:lnTo>
                    <a:pt x="218531" y="323573"/>
                  </a:lnTo>
                  <a:lnTo>
                    <a:pt x="226165" y="323573"/>
                  </a:lnTo>
                  <a:lnTo>
                    <a:pt x="262428" y="314983"/>
                  </a:lnTo>
                  <a:lnTo>
                    <a:pt x="277697" y="306393"/>
                  </a:lnTo>
                  <a:lnTo>
                    <a:pt x="302508" y="275849"/>
                  </a:lnTo>
                  <a:lnTo>
                    <a:pt x="332091" y="263440"/>
                  </a:lnTo>
                  <a:lnTo>
                    <a:pt x="333045" y="250077"/>
                  </a:lnTo>
                  <a:lnTo>
                    <a:pt x="325411" y="233851"/>
                  </a:lnTo>
                  <a:lnTo>
                    <a:pt x="314914" y="224306"/>
                  </a:lnTo>
                  <a:lnTo>
                    <a:pt x="312051" y="218579"/>
                  </a:lnTo>
                  <a:lnTo>
                    <a:pt x="313959" y="213807"/>
                  </a:lnTo>
                  <a:lnTo>
                    <a:pt x="320639" y="213807"/>
                  </a:lnTo>
                  <a:lnTo>
                    <a:pt x="326365" y="208080"/>
                  </a:lnTo>
                  <a:lnTo>
                    <a:pt x="325411" y="199489"/>
                  </a:lnTo>
                  <a:lnTo>
                    <a:pt x="318731" y="194717"/>
                  </a:lnTo>
                  <a:lnTo>
                    <a:pt x="305371" y="197580"/>
                  </a:lnTo>
                  <a:lnTo>
                    <a:pt x="300599" y="188035"/>
                  </a:lnTo>
                  <a:lnTo>
                    <a:pt x="305371" y="178490"/>
                  </a:lnTo>
                  <a:lnTo>
                    <a:pt x="336862" y="145083"/>
                  </a:lnTo>
                  <a:lnTo>
                    <a:pt x="347359" y="100222"/>
                  </a:lnTo>
                  <a:lnTo>
                    <a:pt x="400799" y="3913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noAutofit/>
            </a:bodyPr>
            <a:lstStyle/>
            <a:p>
              <a:endParaRPr lang="en-US" sz="1735"/>
            </a:p>
          </p:txBody>
        </p:sp>
        <p:sp>
          <p:nvSpPr>
            <p:cNvPr id="131" name="New Mexico" title="New Mexico"/>
            <p:cNvSpPr>
              <a:spLocks/>
            </p:cNvSpPr>
            <p:nvPr/>
          </p:nvSpPr>
          <p:spPr bwMode="auto">
            <a:xfrm>
              <a:off x="5064354" y="3602751"/>
              <a:ext cx="779463" cy="812800"/>
            </a:xfrm>
            <a:custGeom>
              <a:avLst/>
              <a:gdLst>
                <a:gd name="T0" fmla="*/ 317 w 818"/>
                <a:gd name="T1" fmla="*/ 803 h 852"/>
                <a:gd name="T2" fmla="*/ 317 w 818"/>
                <a:gd name="T3" fmla="*/ 803 h 852"/>
                <a:gd name="T4" fmla="*/ 311 w 818"/>
                <a:gd name="T5" fmla="*/ 777 h 852"/>
                <a:gd name="T6" fmla="*/ 764 w 818"/>
                <a:gd name="T7" fmla="*/ 815 h 852"/>
                <a:gd name="T8" fmla="*/ 807 w 818"/>
                <a:gd name="T9" fmla="*/ 144 h 852"/>
                <a:gd name="T10" fmla="*/ 813 w 818"/>
                <a:gd name="T11" fmla="*/ 144 h 852"/>
                <a:gd name="T12" fmla="*/ 818 w 818"/>
                <a:gd name="T13" fmla="*/ 68 h 852"/>
                <a:gd name="T14" fmla="*/ 107 w 818"/>
                <a:gd name="T15" fmla="*/ 0 h 852"/>
                <a:gd name="T16" fmla="*/ 0 w 818"/>
                <a:gd name="T17" fmla="*/ 839 h 852"/>
                <a:gd name="T18" fmla="*/ 101 w 818"/>
                <a:gd name="T19" fmla="*/ 852 h 852"/>
                <a:gd name="T20" fmla="*/ 110 w 818"/>
                <a:gd name="T21" fmla="*/ 782 h 852"/>
                <a:gd name="T22" fmla="*/ 317 w 818"/>
                <a:gd name="T23" fmla="*/ 80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8" h="852">
                  <a:moveTo>
                    <a:pt x="317" y="803"/>
                  </a:moveTo>
                  <a:lnTo>
                    <a:pt x="317" y="803"/>
                  </a:lnTo>
                  <a:lnTo>
                    <a:pt x="311" y="777"/>
                  </a:lnTo>
                  <a:lnTo>
                    <a:pt x="764" y="815"/>
                  </a:lnTo>
                  <a:lnTo>
                    <a:pt x="807" y="144"/>
                  </a:lnTo>
                  <a:lnTo>
                    <a:pt x="813" y="144"/>
                  </a:lnTo>
                  <a:lnTo>
                    <a:pt x="818" y="68"/>
                  </a:lnTo>
                  <a:lnTo>
                    <a:pt x="107" y="0"/>
                  </a:lnTo>
                  <a:lnTo>
                    <a:pt x="0" y="839"/>
                  </a:lnTo>
                  <a:lnTo>
                    <a:pt x="101" y="852"/>
                  </a:lnTo>
                  <a:lnTo>
                    <a:pt x="110" y="782"/>
                  </a:lnTo>
                  <a:lnTo>
                    <a:pt x="317" y="803"/>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2" name="New Jersey" title="New Jersey"/>
            <p:cNvSpPr>
              <a:spLocks/>
            </p:cNvSpPr>
            <p:nvPr/>
          </p:nvSpPr>
          <p:spPr bwMode="auto">
            <a:xfrm>
              <a:off x="8834666" y="2788363"/>
              <a:ext cx="155575" cy="334963"/>
            </a:xfrm>
            <a:custGeom>
              <a:avLst/>
              <a:gdLst>
                <a:gd name="T0" fmla="*/ 8 w 164"/>
                <a:gd name="T1" fmla="*/ 285 h 351"/>
                <a:gd name="T2" fmla="*/ 8 w 164"/>
                <a:gd name="T3" fmla="*/ 285 h 351"/>
                <a:gd name="T4" fmla="*/ 42 w 164"/>
                <a:gd name="T5" fmla="*/ 311 h 351"/>
                <a:gd name="T6" fmla="*/ 60 w 164"/>
                <a:gd name="T7" fmla="*/ 312 h 351"/>
                <a:gd name="T8" fmla="*/ 75 w 164"/>
                <a:gd name="T9" fmla="*/ 322 h 351"/>
                <a:gd name="T10" fmla="*/ 96 w 164"/>
                <a:gd name="T11" fmla="*/ 318 h 351"/>
                <a:gd name="T12" fmla="*/ 102 w 164"/>
                <a:gd name="T13" fmla="*/ 345 h 351"/>
                <a:gd name="T14" fmla="*/ 106 w 164"/>
                <a:gd name="T15" fmla="*/ 351 h 351"/>
                <a:gd name="T16" fmla="*/ 146 w 164"/>
                <a:gd name="T17" fmla="*/ 257 h 351"/>
                <a:gd name="T18" fmla="*/ 144 w 164"/>
                <a:gd name="T19" fmla="*/ 249 h 351"/>
                <a:gd name="T20" fmla="*/ 153 w 164"/>
                <a:gd name="T21" fmla="*/ 241 h 351"/>
                <a:gd name="T22" fmla="*/ 156 w 164"/>
                <a:gd name="T23" fmla="*/ 235 h 351"/>
                <a:gd name="T24" fmla="*/ 153 w 164"/>
                <a:gd name="T25" fmla="*/ 193 h 351"/>
                <a:gd name="T26" fmla="*/ 155 w 164"/>
                <a:gd name="T27" fmla="*/ 187 h 351"/>
                <a:gd name="T28" fmla="*/ 160 w 164"/>
                <a:gd name="T29" fmla="*/ 188 h 351"/>
                <a:gd name="T30" fmla="*/ 164 w 164"/>
                <a:gd name="T31" fmla="*/ 185 h 351"/>
                <a:gd name="T32" fmla="*/ 164 w 164"/>
                <a:gd name="T33" fmla="*/ 142 h 351"/>
                <a:gd name="T34" fmla="*/ 158 w 164"/>
                <a:gd name="T35" fmla="*/ 133 h 351"/>
                <a:gd name="T36" fmla="*/ 145 w 164"/>
                <a:gd name="T37" fmla="*/ 122 h 351"/>
                <a:gd name="T38" fmla="*/ 128 w 164"/>
                <a:gd name="T39" fmla="*/ 118 h 351"/>
                <a:gd name="T40" fmla="*/ 125 w 164"/>
                <a:gd name="T41" fmla="*/ 115 h 351"/>
                <a:gd name="T42" fmla="*/ 123 w 164"/>
                <a:gd name="T43" fmla="*/ 106 h 351"/>
                <a:gd name="T44" fmla="*/ 127 w 164"/>
                <a:gd name="T45" fmla="*/ 87 h 351"/>
                <a:gd name="T46" fmla="*/ 132 w 164"/>
                <a:gd name="T47" fmla="*/ 80 h 351"/>
                <a:gd name="T48" fmla="*/ 136 w 164"/>
                <a:gd name="T49" fmla="*/ 34 h 351"/>
                <a:gd name="T50" fmla="*/ 34 w 164"/>
                <a:gd name="T51" fmla="*/ 0 h 351"/>
                <a:gd name="T52" fmla="*/ 23 w 164"/>
                <a:gd name="T53" fmla="*/ 17 h 351"/>
                <a:gd name="T54" fmla="*/ 14 w 164"/>
                <a:gd name="T55" fmla="*/ 49 h 351"/>
                <a:gd name="T56" fmla="*/ 1 w 164"/>
                <a:gd name="T57" fmla="*/ 66 h 351"/>
                <a:gd name="T58" fmla="*/ 13 w 164"/>
                <a:gd name="T59" fmla="*/ 81 h 351"/>
                <a:gd name="T60" fmla="*/ 10 w 164"/>
                <a:gd name="T61" fmla="*/ 95 h 351"/>
                <a:gd name="T62" fmla="*/ 3 w 164"/>
                <a:gd name="T63" fmla="*/ 102 h 351"/>
                <a:gd name="T64" fmla="*/ 4 w 164"/>
                <a:gd name="T65" fmla="*/ 113 h 351"/>
                <a:gd name="T66" fmla="*/ 4 w 164"/>
                <a:gd name="T67" fmla="*/ 112 h 351"/>
                <a:gd name="T68" fmla="*/ 9 w 164"/>
                <a:gd name="T69" fmla="*/ 129 h 351"/>
                <a:gd name="T70" fmla="*/ 22 w 164"/>
                <a:gd name="T71" fmla="*/ 129 h 351"/>
                <a:gd name="T72" fmla="*/ 29 w 164"/>
                <a:gd name="T73" fmla="*/ 147 h 351"/>
                <a:gd name="T74" fmla="*/ 39 w 164"/>
                <a:gd name="T75" fmla="*/ 148 h 351"/>
                <a:gd name="T76" fmla="*/ 74 w 164"/>
                <a:gd name="T77" fmla="*/ 177 h 351"/>
                <a:gd name="T78" fmla="*/ 38 w 164"/>
                <a:gd name="T79" fmla="*/ 218 h 351"/>
                <a:gd name="T80" fmla="*/ 41 w 164"/>
                <a:gd name="T81" fmla="*/ 224 h 351"/>
                <a:gd name="T82" fmla="*/ 39 w 164"/>
                <a:gd name="T83" fmla="*/ 229 h 351"/>
                <a:gd name="T84" fmla="*/ 17 w 164"/>
                <a:gd name="T85" fmla="*/ 241 h 351"/>
                <a:gd name="T86" fmla="*/ 7 w 164"/>
                <a:gd name="T87" fmla="*/ 255 h 351"/>
                <a:gd name="T88" fmla="*/ 0 w 164"/>
                <a:gd name="T89" fmla="*/ 277 h 351"/>
                <a:gd name="T90" fmla="*/ 8 w 164"/>
                <a:gd name="T91" fmla="*/ 28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351">
                  <a:moveTo>
                    <a:pt x="8" y="285"/>
                  </a:moveTo>
                  <a:lnTo>
                    <a:pt x="8" y="285"/>
                  </a:lnTo>
                  <a:lnTo>
                    <a:pt x="42" y="311"/>
                  </a:lnTo>
                  <a:lnTo>
                    <a:pt x="60" y="312"/>
                  </a:lnTo>
                  <a:lnTo>
                    <a:pt x="75" y="322"/>
                  </a:lnTo>
                  <a:lnTo>
                    <a:pt x="96" y="318"/>
                  </a:lnTo>
                  <a:lnTo>
                    <a:pt x="102" y="345"/>
                  </a:lnTo>
                  <a:lnTo>
                    <a:pt x="106" y="351"/>
                  </a:lnTo>
                  <a:lnTo>
                    <a:pt x="146" y="257"/>
                  </a:lnTo>
                  <a:lnTo>
                    <a:pt x="144" y="249"/>
                  </a:lnTo>
                  <a:lnTo>
                    <a:pt x="153" y="241"/>
                  </a:lnTo>
                  <a:lnTo>
                    <a:pt x="156" y="235"/>
                  </a:lnTo>
                  <a:lnTo>
                    <a:pt x="153" y="193"/>
                  </a:lnTo>
                  <a:lnTo>
                    <a:pt x="155" y="187"/>
                  </a:lnTo>
                  <a:lnTo>
                    <a:pt x="160" y="188"/>
                  </a:lnTo>
                  <a:lnTo>
                    <a:pt x="164" y="185"/>
                  </a:lnTo>
                  <a:lnTo>
                    <a:pt x="164" y="142"/>
                  </a:lnTo>
                  <a:lnTo>
                    <a:pt x="158" y="133"/>
                  </a:lnTo>
                  <a:lnTo>
                    <a:pt x="145" y="122"/>
                  </a:lnTo>
                  <a:lnTo>
                    <a:pt x="128" y="118"/>
                  </a:lnTo>
                  <a:lnTo>
                    <a:pt x="125" y="115"/>
                  </a:lnTo>
                  <a:lnTo>
                    <a:pt x="123" y="106"/>
                  </a:lnTo>
                  <a:lnTo>
                    <a:pt x="127" y="87"/>
                  </a:lnTo>
                  <a:lnTo>
                    <a:pt x="132" y="80"/>
                  </a:lnTo>
                  <a:lnTo>
                    <a:pt x="136" y="34"/>
                  </a:lnTo>
                  <a:lnTo>
                    <a:pt x="34" y="0"/>
                  </a:lnTo>
                  <a:lnTo>
                    <a:pt x="23" y="17"/>
                  </a:lnTo>
                  <a:lnTo>
                    <a:pt x="14" y="49"/>
                  </a:lnTo>
                  <a:lnTo>
                    <a:pt x="1" y="66"/>
                  </a:lnTo>
                  <a:lnTo>
                    <a:pt x="13" y="81"/>
                  </a:lnTo>
                  <a:lnTo>
                    <a:pt x="10" y="95"/>
                  </a:lnTo>
                  <a:lnTo>
                    <a:pt x="3" y="102"/>
                  </a:lnTo>
                  <a:lnTo>
                    <a:pt x="4" y="113"/>
                  </a:lnTo>
                  <a:lnTo>
                    <a:pt x="4" y="112"/>
                  </a:lnTo>
                  <a:lnTo>
                    <a:pt x="9" y="129"/>
                  </a:lnTo>
                  <a:lnTo>
                    <a:pt x="22" y="129"/>
                  </a:lnTo>
                  <a:lnTo>
                    <a:pt x="29" y="147"/>
                  </a:lnTo>
                  <a:lnTo>
                    <a:pt x="39" y="148"/>
                  </a:lnTo>
                  <a:lnTo>
                    <a:pt x="74" y="177"/>
                  </a:lnTo>
                  <a:lnTo>
                    <a:pt x="38" y="218"/>
                  </a:lnTo>
                  <a:lnTo>
                    <a:pt x="41" y="224"/>
                  </a:lnTo>
                  <a:lnTo>
                    <a:pt x="39" y="229"/>
                  </a:lnTo>
                  <a:lnTo>
                    <a:pt x="17" y="241"/>
                  </a:lnTo>
                  <a:lnTo>
                    <a:pt x="7" y="255"/>
                  </a:lnTo>
                  <a:lnTo>
                    <a:pt x="0" y="277"/>
                  </a:lnTo>
                  <a:lnTo>
                    <a:pt x="8" y="285"/>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3" name="New Hampshire" title="New Hampshire"/>
            <p:cNvSpPr>
              <a:spLocks/>
            </p:cNvSpPr>
            <p:nvPr/>
          </p:nvSpPr>
          <p:spPr bwMode="auto">
            <a:xfrm>
              <a:off x="9025166" y="2156538"/>
              <a:ext cx="182563" cy="384175"/>
            </a:xfrm>
            <a:custGeom>
              <a:avLst/>
              <a:gdLst>
                <a:gd name="T0" fmla="*/ 192 w 192"/>
                <a:gd name="T1" fmla="*/ 304 h 403"/>
                <a:gd name="T2" fmla="*/ 192 w 192"/>
                <a:gd name="T3" fmla="*/ 304 h 403"/>
                <a:gd name="T4" fmla="*/ 180 w 192"/>
                <a:gd name="T5" fmla="*/ 295 h 403"/>
                <a:gd name="T6" fmla="*/ 177 w 192"/>
                <a:gd name="T7" fmla="*/ 283 h 403"/>
                <a:gd name="T8" fmla="*/ 154 w 192"/>
                <a:gd name="T9" fmla="*/ 265 h 403"/>
                <a:gd name="T10" fmla="*/ 113 w 192"/>
                <a:gd name="T11" fmla="*/ 131 h 403"/>
                <a:gd name="T12" fmla="*/ 68 w 192"/>
                <a:gd name="T13" fmla="*/ 0 h 403"/>
                <a:gd name="T14" fmla="*/ 63 w 192"/>
                <a:gd name="T15" fmla="*/ 5 h 403"/>
                <a:gd name="T16" fmla="*/ 42 w 192"/>
                <a:gd name="T17" fmla="*/ 13 h 403"/>
                <a:gd name="T18" fmla="*/ 37 w 192"/>
                <a:gd name="T19" fmla="*/ 22 h 403"/>
                <a:gd name="T20" fmla="*/ 33 w 192"/>
                <a:gd name="T21" fmla="*/ 54 h 403"/>
                <a:gd name="T22" fmla="*/ 39 w 192"/>
                <a:gd name="T23" fmla="*/ 65 h 403"/>
                <a:gd name="T24" fmla="*/ 32 w 192"/>
                <a:gd name="T25" fmla="*/ 90 h 403"/>
                <a:gd name="T26" fmla="*/ 47 w 192"/>
                <a:gd name="T27" fmla="*/ 110 h 403"/>
                <a:gd name="T28" fmla="*/ 46 w 192"/>
                <a:gd name="T29" fmla="*/ 121 h 403"/>
                <a:gd name="T30" fmla="*/ 26 w 192"/>
                <a:gd name="T31" fmla="*/ 153 h 403"/>
                <a:gd name="T32" fmla="*/ 9 w 192"/>
                <a:gd name="T33" fmla="*/ 164 h 403"/>
                <a:gd name="T34" fmla="*/ 15 w 192"/>
                <a:gd name="T35" fmla="*/ 215 h 403"/>
                <a:gd name="T36" fmla="*/ 0 w 192"/>
                <a:gd name="T37" fmla="*/ 285 h 403"/>
                <a:gd name="T38" fmla="*/ 14 w 192"/>
                <a:gd name="T39" fmla="*/ 364 h 403"/>
                <a:gd name="T40" fmla="*/ 9 w 192"/>
                <a:gd name="T41" fmla="*/ 387 h 403"/>
                <a:gd name="T42" fmla="*/ 24 w 192"/>
                <a:gd name="T43" fmla="*/ 403 h 403"/>
                <a:gd name="T44" fmla="*/ 148 w 192"/>
                <a:gd name="T45" fmla="*/ 370 h 403"/>
                <a:gd name="T46" fmla="*/ 181 w 192"/>
                <a:gd name="T47" fmla="*/ 336 h 403"/>
                <a:gd name="T48" fmla="*/ 192 w 192"/>
                <a:gd name="T49" fmla="*/ 335 h 403"/>
                <a:gd name="T50" fmla="*/ 192 w 192"/>
                <a:gd name="T51" fmla="*/ 304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403">
                  <a:moveTo>
                    <a:pt x="192" y="304"/>
                  </a:moveTo>
                  <a:lnTo>
                    <a:pt x="192" y="304"/>
                  </a:lnTo>
                  <a:lnTo>
                    <a:pt x="180" y="295"/>
                  </a:lnTo>
                  <a:lnTo>
                    <a:pt x="177" y="283"/>
                  </a:lnTo>
                  <a:lnTo>
                    <a:pt x="154" y="265"/>
                  </a:lnTo>
                  <a:lnTo>
                    <a:pt x="113" y="131"/>
                  </a:lnTo>
                  <a:lnTo>
                    <a:pt x="68" y="0"/>
                  </a:lnTo>
                  <a:lnTo>
                    <a:pt x="63" y="5"/>
                  </a:lnTo>
                  <a:lnTo>
                    <a:pt x="42" y="13"/>
                  </a:lnTo>
                  <a:lnTo>
                    <a:pt x="37" y="22"/>
                  </a:lnTo>
                  <a:lnTo>
                    <a:pt x="33" y="54"/>
                  </a:lnTo>
                  <a:lnTo>
                    <a:pt x="39" y="65"/>
                  </a:lnTo>
                  <a:lnTo>
                    <a:pt x="32" y="90"/>
                  </a:lnTo>
                  <a:lnTo>
                    <a:pt x="47" y="110"/>
                  </a:lnTo>
                  <a:lnTo>
                    <a:pt x="46" y="121"/>
                  </a:lnTo>
                  <a:lnTo>
                    <a:pt x="26" y="153"/>
                  </a:lnTo>
                  <a:lnTo>
                    <a:pt x="9" y="164"/>
                  </a:lnTo>
                  <a:lnTo>
                    <a:pt x="15" y="215"/>
                  </a:lnTo>
                  <a:lnTo>
                    <a:pt x="0" y="285"/>
                  </a:lnTo>
                  <a:lnTo>
                    <a:pt x="14" y="364"/>
                  </a:lnTo>
                  <a:lnTo>
                    <a:pt x="9" y="387"/>
                  </a:lnTo>
                  <a:lnTo>
                    <a:pt x="24" y="403"/>
                  </a:lnTo>
                  <a:lnTo>
                    <a:pt x="148" y="370"/>
                  </a:lnTo>
                  <a:lnTo>
                    <a:pt x="181" y="336"/>
                  </a:lnTo>
                  <a:lnTo>
                    <a:pt x="192" y="335"/>
                  </a:lnTo>
                  <a:lnTo>
                    <a:pt x="192" y="30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4" name="Nevada" title="Nevada"/>
            <p:cNvSpPr>
              <a:spLocks/>
            </p:cNvSpPr>
            <p:nvPr/>
          </p:nvSpPr>
          <p:spPr bwMode="auto">
            <a:xfrm>
              <a:off x="4021366" y="2682001"/>
              <a:ext cx="715963" cy="1106488"/>
            </a:xfrm>
            <a:custGeom>
              <a:avLst/>
              <a:gdLst>
                <a:gd name="T0" fmla="*/ 400 w 751"/>
                <a:gd name="T1" fmla="*/ 1027 h 1158"/>
                <a:gd name="T2" fmla="*/ 400 w 751"/>
                <a:gd name="T3" fmla="*/ 1027 h 1158"/>
                <a:gd name="T4" fmla="*/ 0 w 751"/>
                <a:gd name="T5" fmla="*/ 436 h 1158"/>
                <a:gd name="T6" fmla="*/ 108 w 751"/>
                <a:gd name="T7" fmla="*/ 0 h 1158"/>
                <a:gd name="T8" fmla="*/ 751 w 751"/>
                <a:gd name="T9" fmla="*/ 138 h 1158"/>
                <a:gd name="T10" fmla="*/ 595 w 751"/>
                <a:gd name="T11" fmla="*/ 994 h 1158"/>
                <a:gd name="T12" fmla="*/ 582 w 751"/>
                <a:gd name="T13" fmla="*/ 1012 h 1158"/>
                <a:gd name="T14" fmla="*/ 575 w 751"/>
                <a:gd name="T15" fmla="*/ 1016 h 1158"/>
                <a:gd name="T16" fmla="*/ 565 w 751"/>
                <a:gd name="T17" fmla="*/ 1013 h 1158"/>
                <a:gd name="T18" fmla="*/ 557 w 751"/>
                <a:gd name="T19" fmla="*/ 995 h 1158"/>
                <a:gd name="T20" fmla="*/ 546 w 751"/>
                <a:gd name="T21" fmla="*/ 995 h 1158"/>
                <a:gd name="T22" fmla="*/ 534 w 751"/>
                <a:gd name="T23" fmla="*/ 988 h 1158"/>
                <a:gd name="T24" fmla="*/ 516 w 751"/>
                <a:gd name="T25" fmla="*/ 1003 h 1158"/>
                <a:gd name="T26" fmla="*/ 508 w 751"/>
                <a:gd name="T27" fmla="*/ 1014 h 1158"/>
                <a:gd name="T28" fmla="*/ 514 w 751"/>
                <a:gd name="T29" fmla="*/ 1027 h 1158"/>
                <a:gd name="T30" fmla="*/ 506 w 751"/>
                <a:gd name="T31" fmla="*/ 1048 h 1158"/>
                <a:gd name="T32" fmla="*/ 504 w 751"/>
                <a:gd name="T33" fmla="*/ 1136 h 1158"/>
                <a:gd name="T34" fmla="*/ 496 w 751"/>
                <a:gd name="T35" fmla="*/ 1138 h 1158"/>
                <a:gd name="T36" fmla="*/ 493 w 751"/>
                <a:gd name="T37" fmla="*/ 1158 h 1158"/>
                <a:gd name="T38" fmla="*/ 400 w 751"/>
                <a:gd name="T39" fmla="*/ 1027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1" h="1158">
                  <a:moveTo>
                    <a:pt x="400" y="1027"/>
                  </a:moveTo>
                  <a:lnTo>
                    <a:pt x="400" y="1027"/>
                  </a:lnTo>
                  <a:lnTo>
                    <a:pt x="0" y="436"/>
                  </a:lnTo>
                  <a:lnTo>
                    <a:pt x="108" y="0"/>
                  </a:lnTo>
                  <a:lnTo>
                    <a:pt x="751" y="138"/>
                  </a:lnTo>
                  <a:lnTo>
                    <a:pt x="595" y="994"/>
                  </a:lnTo>
                  <a:lnTo>
                    <a:pt x="582" y="1012"/>
                  </a:lnTo>
                  <a:lnTo>
                    <a:pt x="575" y="1016"/>
                  </a:lnTo>
                  <a:lnTo>
                    <a:pt x="565" y="1013"/>
                  </a:lnTo>
                  <a:lnTo>
                    <a:pt x="557" y="995"/>
                  </a:lnTo>
                  <a:lnTo>
                    <a:pt x="546" y="995"/>
                  </a:lnTo>
                  <a:lnTo>
                    <a:pt x="534" y="988"/>
                  </a:lnTo>
                  <a:lnTo>
                    <a:pt x="516" y="1003"/>
                  </a:lnTo>
                  <a:lnTo>
                    <a:pt x="508" y="1014"/>
                  </a:lnTo>
                  <a:lnTo>
                    <a:pt x="514" y="1027"/>
                  </a:lnTo>
                  <a:lnTo>
                    <a:pt x="506" y="1048"/>
                  </a:lnTo>
                  <a:lnTo>
                    <a:pt x="504" y="1136"/>
                  </a:lnTo>
                  <a:lnTo>
                    <a:pt x="496" y="1138"/>
                  </a:lnTo>
                  <a:lnTo>
                    <a:pt x="493" y="1158"/>
                  </a:lnTo>
                  <a:lnTo>
                    <a:pt x="400" y="1027"/>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5" name="Nebraska" title="Nebraska"/>
            <p:cNvSpPr>
              <a:spLocks/>
            </p:cNvSpPr>
            <p:nvPr/>
          </p:nvSpPr>
          <p:spPr bwMode="auto">
            <a:xfrm>
              <a:off x="5772379" y="2804238"/>
              <a:ext cx="920750" cy="450850"/>
            </a:xfrm>
            <a:custGeom>
              <a:avLst/>
              <a:gdLst>
                <a:gd name="T0" fmla="*/ 582 w 966"/>
                <a:gd name="T1" fmla="*/ 27 h 473"/>
                <a:gd name="T2" fmla="*/ 582 w 966"/>
                <a:gd name="T3" fmla="*/ 27 h 473"/>
                <a:gd name="T4" fmla="*/ 22 w 966"/>
                <a:gd name="T5" fmla="*/ 0 h 473"/>
                <a:gd name="T6" fmla="*/ 0 w 966"/>
                <a:gd name="T7" fmla="*/ 300 h 473"/>
                <a:gd name="T8" fmla="*/ 224 w 966"/>
                <a:gd name="T9" fmla="*/ 314 h 473"/>
                <a:gd name="T10" fmla="*/ 216 w 966"/>
                <a:gd name="T11" fmla="*/ 459 h 473"/>
                <a:gd name="T12" fmla="*/ 965 w 966"/>
                <a:gd name="T13" fmla="*/ 473 h 473"/>
                <a:gd name="T14" fmla="*/ 966 w 966"/>
                <a:gd name="T15" fmla="*/ 461 h 473"/>
                <a:gd name="T16" fmla="*/ 957 w 966"/>
                <a:gd name="T17" fmla="*/ 449 h 473"/>
                <a:gd name="T18" fmla="*/ 958 w 966"/>
                <a:gd name="T19" fmla="*/ 442 h 473"/>
                <a:gd name="T20" fmla="*/ 937 w 966"/>
                <a:gd name="T21" fmla="*/ 432 h 473"/>
                <a:gd name="T22" fmla="*/ 933 w 966"/>
                <a:gd name="T23" fmla="*/ 401 h 473"/>
                <a:gd name="T24" fmla="*/ 925 w 966"/>
                <a:gd name="T25" fmla="*/ 398 h 473"/>
                <a:gd name="T26" fmla="*/ 923 w 966"/>
                <a:gd name="T27" fmla="*/ 379 h 473"/>
                <a:gd name="T28" fmla="*/ 912 w 966"/>
                <a:gd name="T29" fmla="*/ 369 h 473"/>
                <a:gd name="T30" fmla="*/ 918 w 966"/>
                <a:gd name="T31" fmla="*/ 346 h 473"/>
                <a:gd name="T32" fmla="*/ 912 w 966"/>
                <a:gd name="T33" fmla="*/ 321 h 473"/>
                <a:gd name="T34" fmla="*/ 913 w 966"/>
                <a:gd name="T35" fmla="*/ 301 h 473"/>
                <a:gd name="T36" fmla="*/ 905 w 966"/>
                <a:gd name="T37" fmla="*/ 298 h 473"/>
                <a:gd name="T38" fmla="*/ 911 w 966"/>
                <a:gd name="T39" fmla="*/ 282 h 473"/>
                <a:gd name="T40" fmla="*/ 902 w 966"/>
                <a:gd name="T41" fmla="*/ 278 h 473"/>
                <a:gd name="T42" fmla="*/ 905 w 966"/>
                <a:gd name="T43" fmla="*/ 260 h 473"/>
                <a:gd name="T44" fmla="*/ 897 w 966"/>
                <a:gd name="T45" fmla="*/ 257 h 473"/>
                <a:gd name="T46" fmla="*/ 896 w 966"/>
                <a:gd name="T47" fmla="*/ 246 h 473"/>
                <a:gd name="T48" fmla="*/ 887 w 966"/>
                <a:gd name="T49" fmla="*/ 248 h 473"/>
                <a:gd name="T50" fmla="*/ 885 w 966"/>
                <a:gd name="T51" fmla="*/ 226 h 473"/>
                <a:gd name="T52" fmla="*/ 889 w 966"/>
                <a:gd name="T53" fmla="*/ 209 h 473"/>
                <a:gd name="T54" fmla="*/ 879 w 966"/>
                <a:gd name="T55" fmla="*/ 194 h 473"/>
                <a:gd name="T56" fmla="*/ 880 w 966"/>
                <a:gd name="T57" fmla="*/ 182 h 473"/>
                <a:gd name="T58" fmla="*/ 868 w 966"/>
                <a:gd name="T59" fmla="*/ 173 h 473"/>
                <a:gd name="T60" fmla="*/ 867 w 966"/>
                <a:gd name="T61" fmla="*/ 163 h 473"/>
                <a:gd name="T62" fmla="*/ 858 w 966"/>
                <a:gd name="T63" fmla="*/ 152 h 473"/>
                <a:gd name="T64" fmla="*/ 859 w 966"/>
                <a:gd name="T65" fmla="*/ 137 h 473"/>
                <a:gd name="T66" fmla="*/ 850 w 966"/>
                <a:gd name="T67" fmla="*/ 124 h 473"/>
                <a:gd name="T68" fmla="*/ 851 w 966"/>
                <a:gd name="T69" fmla="*/ 104 h 473"/>
                <a:gd name="T70" fmla="*/ 827 w 966"/>
                <a:gd name="T71" fmla="*/ 100 h 473"/>
                <a:gd name="T72" fmla="*/ 818 w 966"/>
                <a:gd name="T73" fmla="*/ 79 h 473"/>
                <a:gd name="T74" fmla="*/ 771 w 966"/>
                <a:gd name="T75" fmla="*/ 62 h 473"/>
                <a:gd name="T76" fmla="*/ 758 w 966"/>
                <a:gd name="T77" fmla="*/ 49 h 473"/>
                <a:gd name="T78" fmla="*/ 693 w 966"/>
                <a:gd name="T79" fmla="*/ 49 h 473"/>
                <a:gd name="T80" fmla="*/ 684 w 966"/>
                <a:gd name="T81" fmla="*/ 61 h 473"/>
                <a:gd name="T82" fmla="*/ 675 w 966"/>
                <a:gd name="T83" fmla="*/ 62 h 473"/>
                <a:gd name="T84" fmla="*/ 636 w 966"/>
                <a:gd name="T85" fmla="*/ 41 h 473"/>
                <a:gd name="T86" fmla="*/ 623 w 966"/>
                <a:gd name="T87" fmla="*/ 28 h 473"/>
                <a:gd name="T88" fmla="*/ 623 w 966"/>
                <a:gd name="T89" fmla="*/ 28 h 473"/>
                <a:gd name="T90" fmla="*/ 582 w 966"/>
                <a:gd name="T91" fmla="*/ 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6" h="473">
                  <a:moveTo>
                    <a:pt x="582" y="27"/>
                  </a:moveTo>
                  <a:lnTo>
                    <a:pt x="582" y="27"/>
                  </a:lnTo>
                  <a:lnTo>
                    <a:pt x="22" y="0"/>
                  </a:lnTo>
                  <a:lnTo>
                    <a:pt x="0" y="300"/>
                  </a:lnTo>
                  <a:lnTo>
                    <a:pt x="224" y="314"/>
                  </a:lnTo>
                  <a:lnTo>
                    <a:pt x="216" y="459"/>
                  </a:lnTo>
                  <a:lnTo>
                    <a:pt x="965" y="473"/>
                  </a:lnTo>
                  <a:lnTo>
                    <a:pt x="966" y="461"/>
                  </a:lnTo>
                  <a:lnTo>
                    <a:pt x="957" y="449"/>
                  </a:lnTo>
                  <a:lnTo>
                    <a:pt x="958" y="442"/>
                  </a:lnTo>
                  <a:lnTo>
                    <a:pt x="937" y="432"/>
                  </a:lnTo>
                  <a:lnTo>
                    <a:pt x="933" y="401"/>
                  </a:lnTo>
                  <a:lnTo>
                    <a:pt x="925" y="398"/>
                  </a:lnTo>
                  <a:lnTo>
                    <a:pt x="923" y="379"/>
                  </a:lnTo>
                  <a:lnTo>
                    <a:pt x="912" y="369"/>
                  </a:lnTo>
                  <a:lnTo>
                    <a:pt x="918" y="346"/>
                  </a:lnTo>
                  <a:lnTo>
                    <a:pt x="912" y="321"/>
                  </a:lnTo>
                  <a:lnTo>
                    <a:pt x="913" y="301"/>
                  </a:lnTo>
                  <a:lnTo>
                    <a:pt x="905" y="298"/>
                  </a:lnTo>
                  <a:lnTo>
                    <a:pt x="911" y="282"/>
                  </a:lnTo>
                  <a:lnTo>
                    <a:pt x="902" y="278"/>
                  </a:lnTo>
                  <a:lnTo>
                    <a:pt x="905" y="260"/>
                  </a:lnTo>
                  <a:lnTo>
                    <a:pt x="897" y="257"/>
                  </a:lnTo>
                  <a:lnTo>
                    <a:pt x="896" y="246"/>
                  </a:lnTo>
                  <a:lnTo>
                    <a:pt x="887" y="248"/>
                  </a:lnTo>
                  <a:lnTo>
                    <a:pt x="885" y="226"/>
                  </a:lnTo>
                  <a:lnTo>
                    <a:pt x="889" y="209"/>
                  </a:lnTo>
                  <a:lnTo>
                    <a:pt x="879" y="194"/>
                  </a:lnTo>
                  <a:lnTo>
                    <a:pt x="880" y="182"/>
                  </a:lnTo>
                  <a:lnTo>
                    <a:pt x="868" y="173"/>
                  </a:lnTo>
                  <a:lnTo>
                    <a:pt x="867" y="163"/>
                  </a:lnTo>
                  <a:lnTo>
                    <a:pt x="858" y="152"/>
                  </a:lnTo>
                  <a:lnTo>
                    <a:pt x="859" y="137"/>
                  </a:lnTo>
                  <a:lnTo>
                    <a:pt x="850" y="124"/>
                  </a:lnTo>
                  <a:lnTo>
                    <a:pt x="851" y="104"/>
                  </a:lnTo>
                  <a:lnTo>
                    <a:pt x="827" y="100"/>
                  </a:lnTo>
                  <a:lnTo>
                    <a:pt x="818" y="79"/>
                  </a:lnTo>
                  <a:lnTo>
                    <a:pt x="771" y="62"/>
                  </a:lnTo>
                  <a:lnTo>
                    <a:pt x="758" y="49"/>
                  </a:lnTo>
                  <a:lnTo>
                    <a:pt x="693" y="49"/>
                  </a:lnTo>
                  <a:lnTo>
                    <a:pt x="684" y="61"/>
                  </a:lnTo>
                  <a:lnTo>
                    <a:pt x="675" y="62"/>
                  </a:lnTo>
                  <a:lnTo>
                    <a:pt x="636" y="41"/>
                  </a:lnTo>
                  <a:lnTo>
                    <a:pt x="623" y="28"/>
                  </a:lnTo>
                  <a:lnTo>
                    <a:pt x="623" y="28"/>
                  </a:lnTo>
                  <a:lnTo>
                    <a:pt x="582" y="27"/>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6" name="Montana" title="Montana"/>
            <p:cNvSpPr>
              <a:spLocks/>
            </p:cNvSpPr>
            <p:nvPr/>
          </p:nvSpPr>
          <p:spPr bwMode="auto">
            <a:xfrm>
              <a:off x="4699229" y="1805701"/>
              <a:ext cx="1155700" cy="715963"/>
            </a:xfrm>
            <a:custGeom>
              <a:avLst/>
              <a:gdLst>
                <a:gd name="T0" fmla="*/ 1074 w 1212"/>
                <a:gd name="T1" fmla="*/ 742 h 750"/>
                <a:gd name="T2" fmla="*/ 420 w 1212"/>
                <a:gd name="T3" fmla="*/ 742 h 750"/>
                <a:gd name="T4" fmla="*/ 399 w 1212"/>
                <a:gd name="T5" fmla="*/ 703 h 750"/>
                <a:gd name="T6" fmla="*/ 381 w 1212"/>
                <a:gd name="T7" fmla="*/ 704 h 750"/>
                <a:gd name="T8" fmla="*/ 374 w 1212"/>
                <a:gd name="T9" fmla="*/ 719 h 750"/>
                <a:gd name="T10" fmla="*/ 357 w 1212"/>
                <a:gd name="T11" fmla="*/ 722 h 750"/>
                <a:gd name="T12" fmla="*/ 335 w 1212"/>
                <a:gd name="T13" fmla="*/ 719 h 750"/>
                <a:gd name="T14" fmla="*/ 297 w 1212"/>
                <a:gd name="T15" fmla="*/ 712 h 750"/>
                <a:gd name="T16" fmla="*/ 280 w 1212"/>
                <a:gd name="T17" fmla="*/ 726 h 750"/>
                <a:gd name="T18" fmla="*/ 241 w 1212"/>
                <a:gd name="T19" fmla="*/ 715 h 750"/>
                <a:gd name="T20" fmla="*/ 233 w 1212"/>
                <a:gd name="T21" fmla="*/ 729 h 750"/>
                <a:gd name="T22" fmla="*/ 215 w 1212"/>
                <a:gd name="T23" fmla="*/ 715 h 750"/>
                <a:gd name="T24" fmla="*/ 211 w 1212"/>
                <a:gd name="T25" fmla="*/ 693 h 750"/>
                <a:gd name="T26" fmla="*/ 208 w 1212"/>
                <a:gd name="T27" fmla="*/ 666 h 750"/>
                <a:gd name="T28" fmla="*/ 188 w 1212"/>
                <a:gd name="T29" fmla="*/ 660 h 750"/>
                <a:gd name="T30" fmla="*/ 176 w 1212"/>
                <a:gd name="T31" fmla="*/ 637 h 750"/>
                <a:gd name="T32" fmla="*/ 183 w 1212"/>
                <a:gd name="T33" fmla="*/ 625 h 750"/>
                <a:gd name="T34" fmla="*/ 173 w 1212"/>
                <a:gd name="T35" fmla="*/ 607 h 750"/>
                <a:gd name="T36" fmla="*/ 162 w 1212"/>
                <a:gd name="T37" fmla="*/ 577 h 750"/>
                <a:gd name="T38" fmla="*/ 160 w 1212"/>
                <a:gd name="T39" fmla="*/ 558 h 750"/>
                <a:gd name="T40" fmla="*/ 158 w 1212"/>
                <a:gd name="T41" fmla="*/ 543 h 750"/>
                <a:gd name="T42" fmla="*/ 144 w 1212"/>
                <a:gd name="T43" fmla="*/ 514 h 750"/>
                <a:gd name="T44" fmla="*/ 128 w 1212"/>
                <a:gd name="T45" fmla="*/ 531 h 750"/>
                <a:gd name="T46" fmla="*/ 105 w 1212"/>
                <a:gd name="T47" fmla="*/ 541 h 750"/>
                <a:gd name="T48" fmla="*/ 83 w 1212"/>
                <a:gd name="T49" fmla="*/ 524 h 750"/>
                <a:gd name="T50" fmla="*/ 88 w 1212"/>
                <a:gd name="T51" fmla="*/ 493 h 750"/>
                <a:gd name="T52" fmla="*/ 106 w 1212"/>
                <a:gd name="T53" fmla="*/ 474 h 750"/>
                <a:gd name="T54" fmla="*/ 102 w 1212"/>
                <a:gd name="T55" fmla="*/ 462 h 750"/>
                <a:gd name="T56" fmla="*/ 103 w 1212"/>
                <a:gd name="T57" fmla="*/ 438 h 750"/>
                <a:gd name="T58" fmla="*/ 111 w 1212"/>
                <a:gd name="T59" fmla="*/ 423 h 750"/>
                <a:gd name="T60" fmla="*/ 123 w 1212"/>
                <a:gd name="T61" fmla="*/ 390 h 750"/>
                <a:gd name="T62" fmla="*/ 135 w 1212"/>
                <a:gd name="T63" fmla="*/ 367 h 750"/>
                <a:gd name="T64" fmla="*/ 104 w 1212"/>
                <a:gd name="T65" fmla="*/ 361 h 750"/>
                <a:gd name="T66" fmla="*/ 103 w 1212"/>
                <a:gd name="T67" fmla="*/ 349 h 750"/>
                <a:gd name="T68" fmla="*/ 94 w 1212"/>
                <a:gd name="T69" fmla="*/ 344 h 750"/>
                <a:gd name="T70" fmla="*/ 83 w 1212"/>
                <a:gd name="T71" fmla="*/ 319 h 750"/>
                <a:gd name="T72" fmla="*/ 51 w 1212"/>
                <a:gd name="T73" fmla="*/ 263 h 750"/>
                <a:gd name="T74" fmla="*/ 29 w 1212"/>
                <a:gd name="T75" fmla="*/ 239 h 750"/>
                <a:gd name="T76" fmla="*/ 26 w 1212"/>
                <a:gd name="T77" fmla="*/ 224 h 750"/>
                <a:gd name="T78" fmla="*/ 26 w 1212"/>
                <a:gd name="T79" fmla="*/ 205 h 750"/>
                <a:gd name="T80" fmla="*/ 0 w 1212"/>
                <a:gd name="T81" fmla="*/ 142 h 750"/>
                <a:gd name="T82" fmla="*/ 223 w 1212"/>
                <a:gd name="T83" fmla="*/ 37 h 750"/>
                <a:gd name="T84" fmla="*/ 1212 w 1212"/>
                <a:gd name="T85" fmla="*/ 165 h 750"/>
                <a:gd name="T86" fmla="*/ 1074 w 1212"/>
                <a:gd name="T87" fmla="*/ 74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2" h="750">
                  <a:moveTo>
                    <a:pt x="1074" y="742"/>
                  </a:moveTo>
                  <a:lnTo>
                    <a:pt x="1074" y="742"/>
                  </a:lnTo>
                  <a:lnTo>
                    <a:pt x="431" y="668"/>
                  </a:lnTo>
                  <a:lnTo>
                    <a:pt x="420" y="742"/>
                  </a:lnTo>
                  <a:lnTo>
                    <a:pt x="406" y="726"/>
                  </a:lnTo>
                  <a:lnTo>
                    <a:pt x="399" y="703"/>
                  </a:lnTo>
                  <a:lnTo>
                    <a:pt x="393" y="699"/>
                  </a:lnTo>
                  <a:lnTo>
                    <a:pt x="381" y="704"/>
                  </a:lnTo>
                  <a:lnTo>
                    <a:pt x="382" y="711"/>
                  </a:lnTo>
                  <a:lnTo>
                    <a:pt x="374" y="719"/>
                  </a:lnTo>
                  <a:lnTo>
                    <a:pt x="378" y="728"/>
                  </a:lnTo>
                  <a:lnTo>
                    <a:pt x="357" y="722"/>
                  </a:lnTo>
                  <a:lnTo>
                    <a:pt x="342" y="726"/>
                  </a:lnTo>
                  <a:lnTo>
                    <a:pt x="335" y="719"/>
                  </a:lnTo>
                  <a:lnTo>
                    <a:pt x="313" y="720"/>
                  </a:lnTo>
                  <a:lnTo>
                    <a:pt x="297" y="712"/>
                  </a:lnTo>
                  <a:lnTo>
                    <a:pt x="287" y="715"/>
                  </a:lnTo>
                  <a:lnTo>
                    <a:pt x="280" y="726"/>
                  </a:lnTo>
                  <a:lnTo>
                    <a:pt x="250" y="714"/>
                  </a:lnTo>
                  <a:lnTo>
                    <a:pt x="241" y="715"/>
                  </a:lnTo>
                  <a:lnTo>
                    <a:pt x="232" y="722"/>
                  </a:lnTo>
                  <a:lnTo>
                    <a:pt x="233" y="729"/>
                  </a:lnTo>
                  <a:lnTo>
                    <a:pt x="230" y="731"/>
                  </a:lnTo>
                  <a:lnTo>
                    <a:pt x="215" y="715"/>
                  </a:lnTo>
                  <a:lnTo>
                    <a:pt x="217" y="704"/>
                  </a:lnTo>
                  <a:lnTo>
                    <a:pt x="211" y="693"/>
                  </a:lnTo>
                  <a:lnTo>
                    <a:pt x="215" y="686"/>
                  </a:lnTo>
                  <a:lnTo>
                    <a:pt x="208" y="666"/>
                  </a:lnTo>
                  <a:lnTo>
                    <a:pt x="198" y="658"/>
                  </a:lnTo>
                  <a:lnTo>
                    <a:pt x="188" y="660"/>
                  </a:lnTo>
                  <a:lnTo>
                    <a:pt x="179" y="648"/>
                  </a:lnTo>
                  <a:lnTo>
                    <a:pt x="176" y="637"/>
                  </a:lnTo>
                  <a:lnTo>
                    <a:pt x="182" y="632"/>
                  </a:lnTo>
                  <a:lnTo>
                    <a:pt x="183" y="625"/>
                  </a:lnTo>
                  <a:lnTo>
                    <a:pt x="179" y="608"/>
                  </a:lnTo>
                  <a:lnTo>
                    <a:pt x="173" y="607"/>
                  </a:lnTo>
                  <a:lnTo>
                    <a:pt x="171" y="594"/>
                  </a:lnTo>
                  <a:lnTo>
                    <a:pt x="162" y="577"/>
                  </a:lnTo>
                  <a:lnTo>
                    <a:pt x="164" y="566"/>
                  </a:lnTo>
                  <a:lnTo>
                    <a:pt x="160" y="558"/>
                  </a:lnTo>
                  <a:lnTo>
                    <a:pt x="163" y="548"/>
                  </a:lnTo>
                  <a:lnTo>
                    <a:pt x="158" y="543"/>
                  </a:lnTo>
                  <a:lnTo>
                    <a:pt x="161" y="532"/>
                  </a:lnTo>
                  <a:lnTo>
                    <a:pt x="144" y="514"/>
                  </a:lnTo>
                  <a:lnTo>
                    <a:pt x="141" y="522"/>
                  </a:lnTo>
                  <a:lnTo>
                    <a:pt x="128" y="531"/>
                  </a:lnTo>
                  <a:lnTo>
                    <a:pt x="116" y="534"/>
                  </a:lnTo>
                  <a:lnTo>
                    <a:pt x="105" y="541"/>
                  </a:lnTo>
                  <a:lnTo>
                    <a:pt x="93" y="527"/>
                  </a:lnTo>
                  <a:lnTo>
                    <a:pt x="83" y="524"/>
                  </a:lnTo>
                  <a:lnTo>
                    <a:pt x="92" y="504"/>
                  </a:lnTo>
                  <a:lnTo>
                    <a:pt x="88" y="493"/>
                  </a:lnTo>
                  <a:lnTo>
                    <a:pt x="108" y="480"/>
                  </a:lnTo>
                  <a:lnTo>
                    <a:pt x="106" y="474"/>
                  </a:lnTo>
                  <a:lnTo>
                    <a:pt x="109" y="465"/>
                  </a:lnTo>
                  <a:lnTo>
                    <a:pt x="102" y="462"/>
                  </a:lnTo>
                  <a:lnTo>
                    <a:pt x="107" y="447"/>
                  </a:lnTo>
                  <a:lnTo>
                    <a:pt x="103" y="438"/>
                  </a:lnTo>
                  <a:lnTo>
                    <a:pt x="112" y="435"/>
                  </a:lnTo>
                  <a:lnTo>
                    <a:pt x="111" y="423"/>
                  </a:lnTo>
                  <a:lnTo>
                    <a:pt x="125" y="398"/>
                  </a:lnTo>
                  <a:lnTo>
                    <a:pt x="123" y="390"/>
                  </a:lnTo>
                  <a:lnTo>
                    <a:pt x="131" y="387"/>
                  </a:lnTo>
                  <a:lnTo>
                    <a:pt x="135" y="367"/>
                  </a:lnTo>
                  <a:lnTo>
                    <a:pt x="109" y="366"/>
                  </a:lnTo>
                  <a:lnTo>
                    <a:pt x="104" y="361"/>
                  </a:lnTo>
                  <a:lnTo>
                    <a:pt x="107" y="355"/>
                  </a:lnTo>
                  <a:lnTo>
                    <a:pt x="103" y="349"/>
                  </a:lnTo>
                  <a:lnTo>
                    <a:pt x="92" y="352"/>
                  </a:lnTo>
                  <a:lnTo>
                    <a:pt x="94" y="344"/>
                  </a:lnTo>
                  <a:lnTo>
                    <a:pt x="81" y="331"/>
                  </a:lnTo>
                  <a:lnTo>
                    <a:pt x="83" y="319"/>
                  </a:lnTo>
                  <a:lnTo>
                    <a:pt x="71" y="307"/>
                  </a:lnTo>
                  <a:lnTo>
                    <a:pt x="51" y="263"/>
                  </a:lnTo>
                  <a:lnTo>
                    <a:pt x="35" y="253"/>
                  </a:lnTo>
                  <a:lnTo>
                    <a:pt x="29" y="239"/>
                  </a:lnTo>
                  <a:lnTo>
                    <a:pt x="16" y="229"/>
                  </a:lnTo>
                  <a:lnTo>
                    <a:pt x="26" y="224"/>
                  </a:lnTo>
                  <a:lnTo>
                    <a:pt x="18" y="211"/>
                  </a:lnTo>
                  <a:lnTo>
                    <a:pt x="26" y="205"/>
                  </a:lnTo>
                  <a:lnTo>
                    <a:pt x="24" y="189"/>
                  </a:lnTo>
                  <a:lnTo>
                    <a:pt x="0" y="142"/>
                  </a:lnTo>
                  <a:lnTo>
                    <a:pt x="28" y="0"/>
                  </a:lnTo>
                  <a:lnTo>
                    <a:pt x="223" y="37"/>
                  </a:lnTo>
                  <a:lnTo>
                    <a:pt x="620" y="101"/>
                  </a:lnTo>
                  <a:lnTo>
                    <a:pt x="1212" y="165"/>
                  </a:lnTo>
                  <a:lnTo>
                    <a:pt x="1168" y="750"/>
                  </a:lnTo>
                  <a:lnTo>
                    <a:pt x="1074" y="74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7" name="Missouri" title="Missouri"/>
            <p:cNvSpPr>
              <a:spLocks/>
            </p:cNvSpPr>
            <p:nvPr/>
          </p:nvSpPr>
          <p:spPr bwMode="auto">
            <a:xfrm>
              <a:off x="6653441" y="3159838"/>
              <a:ext cx="757238" cy="647700"/>
            </a:xfrm>
            <a:custGeom>
              <a:avLst/>
              <a:gdLst>
                <a:gd name="T0" fmla="*/ 383 w 793"/>
                <a:gd name="T1" fmla="*/ 3 h 678"/>
                <a:gd name="T2" fmla="*/ 1 w 793"/>
                <a:gd name="T3" fmla="*/ 25 h 678"/>
                <a:gd name="T4" fmla="*/ 13 w 793"/>
                <a:gd name="T5" fmla="*/ 59 h 678"/>
                <a:gd name="T6" fmla="*/ 33 w 793"/>
                <a:gd name="T7" fmla="*/ 76 h 678"/>
                <a:gd name="T8" fmla="*/ 41 w 793"/>
                <a:gd name="T9" fmla="*/ 100 h 678"/>
                <a:gd name="T10" fmla="*/ 95 w 793"/>
                <a:gd name="T11" fmla="*/ 119 h 678"/>
                <a:gd name="T12" fmla="*/ 93 w 793"/>
                <a:gd name="T13" fmla="*/ 143 h 678"/>
                <a:gd name="T14" fmla="*/ 102 w 793"/>
                <a:gd name="T15" fmla="*/ 196 h 678"/>
                <a:gd name="T16" fmla="*/ 136 w 793"/>
                <a:gd name="T17" fmla="*/ 229 h 678"/>
                <a:gd name="T18" fmla="*/ 673 w 793"/>
                <a:gd name="T19" fmla="*/ 600 h 678"/>
                <a:gd name="T20" fmla="*/ 688 w 793"/>
                <a:gd name="T21" fmla="*/ 632 h 678"/>
                <a:gd name="T22" fmla="*/ 731 w 793"/>
                <a:gd name="T23" fmla="*/ 672 h 678"/>
                <a:gd name="T24" fmla="*/ 733 w 793"/>
                <a:gd name="T25" fmla="*/ 636 h 678"/>
                <a:gd name="T26" fmla="*/ 739 w 793"/>
                <a:gd name="T27" fmla="*/ 622 h 678"/>
                <a:gd name="T28" fmla="*/ 744 w 793"/>
                <a:gd name="T29" fmla="*/ 589 h 678"/>
                <a:gd name="T30" fmla="*/ 756 w 793"/>
                <a:gd name="T31" fmla="*/ 603 h 678"/>
                <a:gd name="T32" fmla="*/ 782 w 793"/>
                <a:gd name="T33" fmla="*/ 583 h 678"/>
                <a:gd name="T34" fmla="*/ 792 w 793"/>
                <a:gd name="T35" fmla="*/ 522 h 678"/>
                <a:gd name="T36" fmla="*/ 773 w 793"/>
                <a:gd name="T37" fmla="*/ 506 h 678"/>
                <a:gd name="T38" fmla="*/ 773 w 793"/>
                <a:gd name="T39" fmla="*/ 520 h 678"/>
                <a:gd name="T40" fmla="*/ 748 w 793"/>
                <a:gd name="T41" fmla="*/ 484 h 678"/>
                <a:gd name="T42" fmla="*/ 749 w 793"/>
                <a:gd name="T43" fmla="*/ 459 h 678"/>
                <a:gd name="T44" fmla="*/ 736 w 793"/>
                <a:gd name="T45" fmla="*/ 419 h 678"/>
                <a:gd name="T46" fmla="*/ 673 w 793"/>
                <a:gd name="T47" fmla="*/ 380 h 678"/>
                <a:gd name="T48" fmla="*/ 630 w 793"/>
                <a:gd name="T49" fmla="*/ 327 h 678"/>
                <a:gd name="T50" fmla="*/ 645 w 793"/>
                <a:gd name="T51" fmla="*/ 270 h 678"/>
                <a:gd name="T52" fmla="*/ 653 w 793"/>
                <a:gd name="T53" fmla="*/ 252 h 678"/>
                <a:gd name="T54" fmla="*/ 616 w 793"/>
                <a:gd name="T55" fmla="*/ 235 h 678"/>
                <a:gd name="T56" fmla="*/ 595 w 793"/>
                <a:gd name="T57" fmla="*/ 248 h 678"/>
                <a:gd name="T58" fmla="*/ 572 w 793"/>
                <a:gd name="T59" fmla="*/ 188 h 678"/>
                <a:gd name="T60" fmla="*/ 534 w 793"/>
                <a:gd name="T61" fmla="*/ 156 h 678"/>
                <a:gd name="T62" fmla="*/ 482 w 793"/>
                <a:gd name="T63" fmla="*/ 71 h 678"/>
                <a:gd name="T64" fmla="*/ 452 w 793"/>
                <a:gd name="T65" fmla="*/ 0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93" h="678">
                  <a:moveTo>
                    <a:pt x="383" y="3"/>
                  </a:moveTo>
                  <a:lnTo>
                    <a:pt x="383" y="3"/>
                  </a:lnTo>
                  <a:lnTo>
                    <a:pt x="0" y="15"/>
                  </a:lnTo>
                  <a:lnTo>
                    <a:pt x="1" y="25"/>
                  </a:lnTo>
                  <a:lnTo>
                    <a:pt x="9" y="28"/>
                  </a:lnTo>
                  <a:lnTo>
                    <a:pt x="13" y="59"/>
                  </a:lnTo>
                  <a:lnTo>
                    <a:pt x="34" y="69"/>
                  </a:lnTo>
                  <a:lnTo>
                    <a:pt x="33" y="76"/>
                  </a:lnTo>
                  <a:lnTo>
                    <a:pt x="42" y="88"/>
                  </a:lnTo>
                  <a:lnTo>
                    <a:pt x="41" y="100"/>
                  </a:lnTo>
                  <a:lnTo>
                    <a:pt x="77" y="125"/>
                  </a:lnTo>
                  <a:lnTo>
                    <a:pt x="95" y="119"/>
                  </a:lnTo>
                  <a:lnTo>
                    <a:pt x="104" y="142"/>
                  </a:lnTo>
                  <a:lnTo>
                    <a:pt x="93" y="143"/>
                  </a:lnTo>
                  <a:lnTo>
                    <a:pt x="77" y="172"/>
                  </a:lnTo>
                  <a:lnTo>
                    <a:pt x="102" y="196"/>
                  </a:lnTo>
                  <a:lnTo>
                    <a:pt x="110" y="221"/>
                  </a:lnTo>
                  <a:lnTo>
                    <a:pt x="136" y="229"/>
                  </a:lnTo>
                  <a:lnTo>
                    <a:pt x="146" y="625"/>
                  </a:lnTo>
                  <a:lnTo>
                    <a:pt x="673" y="600"/>
                  </a:lnTo>
                  <a:lnTo>
                    <a:pt x="687" y="619"/>
                  </a:lnTo>
                  <a:lnTo>
                    <a:pt x="688" y="632"/>
                  </a:lnTo>
                  <a:lnTo>
                    <a:pt x="653" y="678"/>
                  </a:lnTo>
                  <a:lnTo>
                    <a:pt x="731" y="672"/>
                  </a:lnTo>
                  <a:lnTo>
                    <a:pt x="744" y="651"/>
                  </a:lnTo>
                  <a:lnTo>
                    <a:pt x="733" y="636"/>
                  </a:lnTo>
                  <a:lnTo>
                    <a:pt x="748" y="633"/>
                  </a:lnTo>
                  <a:lnTo>
                    <a:pt x="739" y="622"/>
                  </a:lnTo>
                  <a:lnTo>
                    <a:pt x="751" y="614"/>
                  </a:lnTo>
                  <a:lnTo>
                    <a:pt x="744" y="589"/>
                  </a:lnTo>
                  <a:lnTo>
                    <a:pt x="751" y="587"/>
                  </a:lnTo>
                  <a:lnTo>
                    <a:pt x="756" y="603"/>
                  </a:lnTo>
                  <a:lnTo>
                    <a:pt x="766" y="576"/>
                  </a:lnTo>
                  <a:lnTo>
                    <a:pt x="782" y="583"/>
                  </a:lnTo>
                  <a:lnTo>
                    <a:pt x="793" y="551"/>
                  </a:lnTo>
                  <a:lnTo>
                    <a:pt x="792" y="522"/>
                  </a:lnTo>
                  <a:lnTo>
                    <a:pt x="783" y="521"/>
                  </a:lnTo>
                  <a:lnTo>
                    <a:pt x="773" y="506"/>
                  </a:lnTo>
                  <a:lnTo>
                    <a:pt x="768" y="508"/>
                  </a:lnTo>
                  <a:lnTo>
                    <a:pt x="773" y="520"/>
                  </a:lnTo>
                  <a:lnTo>
                    <a:pt x="759" y="512"/>
                  </a:lnTo>
                  <a:lnTo>
                    <a:pt x="748" y="484"/>
                  </a:lnTo>
                  <a:lnTo>
                    <a:pt x="741" y="481"/>
                  </a:lnTo>
                  <a:lnTo>
                    <a:pt x="749" y="459"/>
                  </a:lnTo>
                  <a:lnTo>
                    <a:pt x="737" y="438"/>
                  </a:lnTo>
                  <a:lnTo>
                    <a:pt x="736" y="419"/>
                  </a:lnTo>
                  <a:lnTo>
                    <a:pt x="686" y="382"/>
                  </a:lnTo>
                  <a:lnTo>
                    <a:pt x="673" y="380"/>
                  </a:lnTo>
                  <a:lnTo>
                    <a:pt x="633" y="346"/>
                  </a:lnTo>
                  <a:lnTo>
                    <a:pt x="630" y="327"/>
                  </a:lnTo>
                  <a:lnTo>
                    <a:pt x="648" y="284"/>
                  </a:lnTo>
                  <a:lnTo>
                    <a:pt x="645" y="270"/>
                  </a:lnTo>
                  <a:lnTo>
                    <a:pt x="652" y="257"/>
                  </a:lnTo>
                  <a:lnTo>
                    <a:pt x="653" y="252"/>
                  </a:lnTo>
                  <a:lnTo>
                    <a:pt x="635" y="240"/>
                  </a:lnTo>
                  <a:lnTo>
                    <a:pt x="616" y="235"/>
                  </a:lnTo>
                  <a:lnTo>
                    <a:pt x="603" y="248"/>
                  </a:lnTo>
                  <a:lnTo>
                    <a:pt x="595" y="248"/>
                  </a:lnTo>
                  <a:lnTo>
                    <a:pt x="586" y="236"/>
                  </a:lnTo>
                  <a:lnTo>
                    <a:pt x="572" y="188"/>
                  </a:lnTo>
                  <a:lnTo>
                    <a:pt x="542" y="168"/>
                  </a:lnTo>
                  <a:lnTo>
                    <a:pt x="534" y="156"/>
                  </a:lnTo>
                  <a:lnTo>
                    <a:pt x="501" y="129"/>
                  </a:lnTo>
                  <a:lnTo>
                    <a:pt x="482" y="71"/>
                  </a:lnTo>
                  <a:lnTo>
                    <a:pt x="485" y="33"/>
                  </a:lnTo>
                  <a:lnTo>
                    <a:pt x="452" y="0"/>
                  </a:lnTo>
                  <a:lnTo>
                    <a:pt x="383" y="3"/>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8" name="Mississippi" title="Mississippi"/>
            <p:cNvSpPr>
              <a:spLocks/>
            </p:cNvSpPr>
            <p:nvPr/>
          </p:nvSpPr>
          <p:spPr bwMode="auto">
            <a:xfrm>
              <a:off x="7170966" y="3926601"/>
              <a:ext cx="403225" cy="690563"/>
            </a:xfrm>
            <a:custGeom>
              <a:avLst/>
              <a:gdLst>
                <a:gd name="T0" fmla="*/ 423 w 423"/>
                <a:gd name="T1" fmla="*/ 689 h 722"/>
                <a:gd name="T2" fmla="*/ 423 w 423"/>
                <a:gd name="T3" fmla="*/ 689 h 722"/>
                <a:gd name="T4" fmla="*/ 345 w 423"/>
                <a:gd name="T5" fmla="*/ 691 h 722"/>
                <a:gd name="T6" fmla="*/ 319 w 423"/>
                <a:gd name="T7" fmla="*/ 709 h 722"/>
                <a:gd name="T8" fmla="*/ 299 w 423"/>
                <a:gd name="T9" fmla="*/ 705 h 722"/>
                <a:gd name="T10" fmla="*/ 272 w 423"/>
                <a:gd name="T11" fmla="*/ 722 h 722"/>
                <a:gd name="T12" fmla="*/ 259 w 423"/>
                <a:gd name="T13" fmla="*/ 692 h 722"/>
                <a:gd name="T14" fmla="*/ 242 w 423"/>
                <a:gd name="T15" fmla="*/ 678 h 722"/>
                <a:gd name="T16" fmla="*/ 235 w 423"/>
                <a:gd name="T17" fmla="*/ 663 h 722"/>
                <a:gd name="T18" fmla="*/ 246 w 423"/>
                <a:gd name="T19" fmla="*/ 613 h 722"/>
                <a:gd name="T20" fmla="*/ 1 w 423"/>
                <a:gd name="T21" fmla="*/ 629 h 722"/>
                <a:gd name="T22" fmla="*/ 1 w 423"/>
                <a:gd name="T23" fmla="*/ 630 h 722"/>
                <a:gd name="T24" fmla="*/ 11 w 423"/>
                <a:gd name="T25" fmla="*/ 618 h 722"/>
                <a:gd name="T26" fmla="*/ 0 w 423"/>
                <a:gd name="T27" fmla="*/ 590 h 722"/>
                <a:gd name="T28" fmla="*/ 15 w 423"/>
                <a:gd name="T29" fmla="*/ 584 h 722"/>
                <a:gd name="T30" fmla="*/ 18 w 423"/>
                <a:gd name="T31" fmla="*/ 568 h 722"/>
                <a:gd name="T32" fmla="*/ 13 w 423"/>
                <a:gd name="T33" fmla="*/ 552 h 722"/>
                <a:gd name="T34" fmla="*/ 25 w 423"/>
                <a:gd name="T35" fmla="*/ 541 h 722"/>
                <a:gd name="T36" fmla="*/ 32 w 423"/>
                <a:gd name="T37" fmla="*/ 504 h 722"/>
                <a:gd name="T38" fmla="*/ 64 w 423"/>
                <a:gd name="T39" fmla="*/ 474 h 722"/>
                <a:gd name="T40" fmla="*/ 61 w 423"/>
                <a:gd name="T41" fmla="*/ 456 h 722"/>
                <a:gd name="T42" fmla="*/ 70 w 423"/>
                <a:gd name="T43" fmla="*/ 455 h 722"/>
                <a:gd name="T44" fmla="*/ 84 w 423"/>
                <a:gd name="T45" fmla="*/ 426 h 722"/>
                <a:gd name="T46" fmla="*/ 58 w 423"/>
                <a:gd name="T47" fmla="*/ 407 h 722"/>
                <a:gd name="T48" fmla="*/ 58 w 423"/>
                <a:gd name="T49" fmla="*/ 393 h 722"/>
                <a:gd name="T50" fmla="*/ 48 w 423"/>
                <a:gd name="T51" fmla="*/ 380 h 722"/>
                <a:gd name="T52" fmla="*/ 59 w 423"/>
                <a:gd name="T53" fmla="*/ 372 h 722"/>
                <a:gd name="T54" fmla="*/ 48 w 423"/>
                <a:gd name="T55" fmla="*/ 363 h 722"/>
                <a:gd name="T56" fmla="*/ 57 w 423"/>
                <a:gd name="T57" fmla="*/ 339 h 722"/>
                <a:gd name="T58" fmla="*/ 45 w 423"/>
                <a:gd name="T59" fmla="*/ 332 h 722"/>
                <a:gd name="T60" fmla="*/ 47 w 423"/>
                <a:gd name="T61" fmla="*/ 326 h 722"/>
                <a:gd name="T62" fmla="*/ 45 w 423"/>
                <a:gd name="T63" fmla="*/ 310 h 722"/>
                <a:gd name="T64" fmla="*/ 52 w 423"/>
                <a:gd name="T65" fmla="*/ 301 h 722"/>
                <a:gd name="T66" fmla="*/ 50 w 423"/>
                <a:gd name="T67" fmla="*/ 288 h 722"/>
                <a:gd name="T68" fmla="*/ 40 w 423"/>
                <a:gd name="T69" fmla="*/ 281 h 722"/>
                <a:gd name="T70" fmla="*/ 45 w 423"/>
                <a:gd name="T71" fmla="*/ 257 h 722"/>
                <a:gd name="T72" fmla="*/ 32 w 423"/>
                <a:gd name="T73" fmla="*/ 246 h 722"/>
                <a:gd name="T74" fmla="*/ 41 w 423"/>
                <a:gd name="T75" fmla="*/ 241 h 722"/>
                <a:gd name="T76" fmla="*/ 41 w 423"/>
                <a:gd name="T77" fmla="*/ 235 h 722"/>
                <a:gd name="T78" fmla="*/ 31 w 423"/>
                <a:gd name="T79" fmla="*/ 227 h 722"/>
                <a:gd name="T80" fmla="*/ 50 w 423"/>
                <a:gd name="T81" fmla="*/ 209 h 722"/>
                <a:gd name="T82" fmla="*/ 53 w 423"/>
                <a:gd name="T83" fmla="*/ 187 h 722"/>
                <a:gd name="T84" fmla="*/ 45 w 423"/>
                <a:gd name="T85" fmla="*/ 180 h 722"/>
                <a:gd name="T86" fmla="*/ 70 w 423"/>
                <a:gd name="T87" fmla="*/ 169 h 722"/>
                <a:gd name="T88" fmla="*/ 71 w 423"/>
                <a:gd name="T89" fmla="*/ 161 h 722"/>
                <a:gd name="T90" fmla="*/ 60 w 423"/>
                <a:gd name="T91" fmla="*/ 155 h 722"/>
                <a:gd name="T92" fmla="*/ 71 w 423"/>
                <a:gd name="T93" fmla="*/ 146 h 722"/>
                <a:gd name="T94" fmla="*/ 75 w 423"/>
                <a:gd name="T95" fmla="*/ 134 h 722"/>
                <a:gd name="T96" fmla="*/ 82 w 423"/>
                <a:gd name="T97" fmla="*/ 134 h 722"/>
                <a:gd name="T98" fmla="*/ 81 w 423"/>
                <a:gd name="T99" fmla="*/ 120 h 722"/>
                <a:gd name="T100" fmla="*/ 103 w 423"/>
                <a:gd name="T101" fmla="*/ 111 h 722"/>
                <a:gd name="T102" fmla="*/ 99 w 423"/>
                <a:gd name="T103" fmla="*/ 81 h 722"/>
                <a:gd name="T104" fmla="*/ 103 w 423"/>
                <a:gd name="T105" fmla="*/ 65 h 722"/>
                <a:gd name="T106" fmla="*/ 114 w 423"/>
                <a:gd name="T107" fmla="*/ 63 h 722"/>
                <a:gd name="T108" fmla="*/ 113 w 423"/>
                <a:gd name="T109" fmla="*/ 51 h 722"/>
                <a:gd name="T110" fmla="*/ 136 w 423"/>
                <a:gd name="T111" fmla="*/ 35 h 722"/>
                <a:gd name="T112" fmla="*/ 130 w 423"/>
                <a:gd name="T113" fmla="*/ 20 h 722"/>
                <a:gd name="T114" fmla="*/ 386 w 423"/>
                <a:gd name="T115" fmla="*/ 0 h 722"/>
                <a:gd name="T116" fmla="*/ 400 w 423"/>
                <a:gd name="T117" fmla="*/ 14 h 722"/>
                <a:gd name="T118" fmla="*/ 423 w 423"/>
                <a:gd name="T119" fmla="*/ 689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3" h="722">
                  <a:moveTo>
                    <a:pt x="423" y="689"/>
                  </a:moveTo>
                  <a:lnTo>
                    <a:pt x="423" y="689"/>
                  </a:lnTo>
                  <a:lnTo>
                    <a:pt x="345" y="691"/>
                  </a:lnTo>
                  <a:lnTo>
                    <a:pt x="319" y="709"/>
                  </a:lnTo>
                  <a:lnTo>
                    <a:pt x="299" y="705"/>
                  </a:lnTo>
                  <a:lnTo>
                    <a:pt x="272" y="722"/>
                  </a:lnTo>
                  <a:lnTo>
                    <a:pt x="259" y="692"/>
                  </a:lnTo>
                  <a:lnTo>
                    <a:pt x="242" y="678"/>
                  </a:lnTo>
                  <a:lnTo>
                    <a:pt x="235" y="663"/>
                  </a:lnTo>
                  <a:lnTo>
                    <a:pt x="246" y="613"/>
                  </a:lnTo>
                  <a:lnTo>
                    <a:pt x="1" y="629"/>
                  </a:lnTo>
                  <a:lnTo>
                    <a:pt x="1" y="630"/>
                  </a:lnTo>
                  <a:lnTo>
                    <a:pt x="11" y="618"/>
                  </a:lnTo>
                  <a:lnTo>
                    <a:pt x="0" y="590"/>
                  </a:lnTo>
                  <a:lnTo>
                    <a:pt x="15" y="584"/>
                  </a:lnTo>
                  <a:lnTo>
                    <a:pt x="18" y="568"/>
                  </a:lnTo>
                  <a:lnTo>
                    <a:pt x="13" y="552"/>
                  </a:lnTo>
                  <a:lnTo>
                    <a:pt x="25" y="541"/>
                  </a:lnTo>
                  <a:lnTo>
                    <a:pt x="32" y="504"/>
                  </a:lnTo>
                  <a:lnTo>
                    <a:pt x="64" y="474"/>
                  </a:lnTo>
                  <a:lnTo>
                    <a:pt x="61" y="456"/>
                  </a:lnTo>
                  <a:lnTo>
                    <a:pt x="70" y="455"/>
                  </a:lnTo>
                  <a:lnTo>
                    <a:pt x="84" y="426"/>
                  </a:lnTo>
                  <a:lnTo>
                    <a:pt x="58" y="407"/>
                  </a:lnTo>
                  <a:lnTo>
                    <a:pt x="58" y="393"/>
                  </a:lnTo>
                  <a:lnTo>
                    <a:pt x="48" y="380"/>
                  </a:lnTo>
                  <a:lnTo>
                    <a:pt x="59" y="372"/>
                  </a:lnTo>
                  <a:lnTo>
                    <a:pt x="48" y="363"/>
                  </a:lnTo>
                  <a:lnTo>
                    <a:pt x="57" y="339"/>
                  </a:lnTo>
                  <a:lnTo>
                    <a:pt x="45" y="332"/>
                  </a:lnTo>
                  <a:lnTo>
                    <a:pt x="47" y="326"/>
                  </a:lnTo>
                  <a:lnTo>
                    <a:pt x="45" y="310"/>
                  </a:lnTo>
                  <a:lnTo>
                    <a:pt x="52" y="301"/>
                  </a:lnTo>
                  <a:lnTo>
                    <a:pt x="50" y="288"/>
                  </a:lnTo>
                  <a:lnTo>
                    <a:pt x="40" y="281"/>
                  </a:lnTo>
                  <a:lnTo>
                    <a:pt x="45" y="257"/>
                  </a:lnTo>
                  <a:lnTo>
                    <a:pt x="32" y="246"/>
                  </a:lnTo>
                  <a:lnTo>
                    <a:pt x="41" y="241"/>
                  </a:lnTo>
                  <a:lnTo>
                    <a:pt x="41" y="235"/>
                  </a:lnTo>
                  <a:lnTo>
                    <a:pt x="31" y="227"/>
                  </a:lnTo>
                  <a:lnTo>
                    <a:pt x="50" y="209"/>
                  </a:lnTo>
                  <a:lnTo>
                    <a:pt x="53" y="187"/>
                  </a:lnTo>
                  <a:lnTo>
                    <a:pt x="45" y="180"/>
                  </a:lnTo>
                  <a:lnTo>
                    <a:pt x="70" y="169"/>
                  </a:lnTo>
                  <a:lnTo>
                    <a:pt x="71" y="161"/>
                  </a:lnTo>
                  <a:lnTo>
                    <a:pt x="60" y="155"/>
                  </a:lnTo>
                  <a:lnTo>
                    <a:pt x="71" y="146"/>
                  </a:lnTo>
                  <a:lnTo>
                    <a:pt x="75" y="134"/>
                  </a:lnTo>
                  <a:lnTo>
                    <a:pt x="82" y="134"/>
                  </a:lnTo>
                  <a:lnTo>
                    <a:pt x="81" y="120"/>
                  </a:lnTo>
                  <a:lnTo>
                    <a:pt x="103" y="111"/>
                  </a:lnTo>
                  <a:lnTo>
                    <a:pt x="99" y="81"/>
                  </a:lnTo>
                  <a:lnTo>
                    <a:pt x="103" y="65"/>
                  </a:lnTo>
                  <a:lnTo>
                    <a:pt x="114" y="63"/>
                  </a:lnTo>
                  <a:lnTo>
                    <a:pt x="113" y="51"/>
                  </a:lnTo>
                  <a:lnTo>
                    <a:pt x="136" y="35"/>
                  </a:lnTo>
                  <a:lnTo>
                    <a:pt x="130" y="20"/>
                  </a:lnTo>
                  <a:lnTo>
                    <a:pt x="386" y="0"/>
                  </a:lnTo>
                  <a:lnTo>
                    <a:pt x="400" y="14"/>
                  </a:lnTo>
                  <a:lnTo>
                    <a:pt x="423" y="689"/>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39" name="Minnesota" title="Minnesota"/>
            <p:cNvSpPr>
              <a:spLocks/>
            </p:cNvSpPr>
            <p:nvPr/>
          </p:nvSpPr>
          <p:spPr bwMode="auto">
            <a:xfrm>
              <a:off x="6499454" y="1924763"/>
              <a:ext cx="722313" cy="836613"/>
            </a:xfrm>
            <a:custGeom>
              <a:avLst/>
              <a:gdLst>
                <a:gd name="T0" fmla="*/ 718 w 758"/>
                <a:gd name="T1" fmla="*/ 224 h 876"/>
                <a:gd name="T2" fmla="*/ 758 w 758"/>
                <a:gd name="T3" fmla="*/ 184 h 876"/>
                <a:gd name="T4" fmla="*/ 722 w 758"/>
                <a:gd name="T5" fmla="*/ 174 h 876"/>
                <a:gd name="T6" fmla="*/ 675 w 758"/>
                <a:gd name="T7" fmla="*/ 176 h 876"/>
                <a:gd name="T8" fmla="*/ 675 w 758"/>
                <a:gd name="T9" fmla="*/ 176 h 876"/>
                <a:gd name="T10" fmla="*/ 625 w 758"/>
                <a:gd name="T11" fmla="*/ 168 h 876"/>
                <a:gd name="T12" fmla="*/ 591 w 758"/>
                <a:gd name="T13" fmla="*/ 184 h 876"/>
                <a:gd name="T14" fmla="*/ 590 w 758"/>
                <a:gd name="T15" fmla="*/ 184 h 876"/>
                <a:gd name="T16" fmla="*/ 552 w 758"/>
                <a:gd name="T17" fmla="*/ 158 h 876"/>
                <a:gd name="T18" fmla="*/ 516 w 758"/>
                <a:gd name="T19" fmla="*/ 143 h 876"/>
                <a:gd name="T20" fmla="*/ 480 w 758"/>
                <a:gd name="T21" fmla="*/ 122 h 876"/>
                <a:gd name="T22" fmla="*/ 397 w 758"/>
                <a:gd name="T23" fmla="*/ 105 h 876"/>
                <a:gd name="T24" fmla="*/ 364 w 758"/>
                <a:gd name="T25" fmla="*/ 117 h 876"/>
                <a:gd name="T26" fmla="*/ 363 w 758"/>
                <a:gd name="T27" fmla="*/ 117 h 876"/>
                <a:gd name="T28" fmla="*/ 350 w 758"/>
                <a:gd name="T29" fmla="*/ 111 h 876"/>
                <a:gd name="T30" fmla="*/ 313 w 758"/>
                <a:gd name="T31" fmla="*/ 96 h 876"/>
                <a:gd name="T32" fmla="*/ 288 w 758"/>
                <a:gd name="T33" fmla="*/ 100 h 876"/>
                <a:gd name="T34" fmla="*/ 287 w 758"/>
                <a:gd name="T35" fmla="*/ 100 h 876"/>
                <a:gd name="T36" fmla="*/ 270 w 758"/>
                <a:gd name="T37" fmla="*/ 99 h 876"/>
                <a:gd name="T38" fmla="*/ 270 w 758"/>
                <a:gd name="T39" fmla="*/ 99 h 876"/>
                <a:gd name="T40" fmla="*/ 250 w 758"/>
                <a:gd name="T41" fmla="*/ 59 h 876"/>
                <a:gd name="T42" fmla="*/ 207 w 758"/>
                <a:gd name="T43" fmla="*/ 0 h 876"/>
                <a:gd name="T44" fmla="*/ 0 w 758"/>
                <a:gd name="T45" fmla="*/ 66 h 876"/>
                <a:gd name="T46" fmla="*/ 8 w 758"/>
                <a:gd name="T47" fmla="*/ 128 h 876"/>
                <a:gd name="T48" fmla="*/ 38 w 758"/>
                <a:gd name="T49" fmla="*/ 267 h 876"/>
                <a:gd name="T50" fmla="*/ 48 w 758"/>
                <a:gd name="T51" fmla="*/ 367 h 876"/>
                <a:gd name="T52" fmla="*/ 53 w 758"/>
                <a:gd name="T53" fmla="*/ 439 h 876"/>
                <a:gd name="T54" fmla="*/ 67 w 758"/>
                <a:gd name="T55" fmla="*/ 528 h 876"/>
                <a:gd name="T56" fmla="*/ 41 w 758"/>
                <a:gd name="T57" fmla="*/ 555 h 876"/>
                <a:gd name="T58" fmla="*/ 55 w 758"/>
                <a:gd name="T59" fmla="*/ 591 h 876"/>
                <a:gd name="T60" fmla="*/ 81 w 758"/>
                <a:gd name="T61" fmla="*/ 608 h 876"/>
                <a:gd name="T62" fmla="*/ 647 w 758"/>
                <a:gd name="T63" fmla="*/ 857 h 876"/>
                <a:gd name="T64" fmla="*/ 629 w 758"/>
                <a:gd name="T65" fmla="*/ 796 h 876"/>
                <a:gd name="T66" fmla="*/ 570 w 758"/>
                <a:gd name="T67" fmla="*/ 744 h 876"/>
                <a:gd name="T68" fmla="*/ 530 w 758"/>
                <a:gd name="T69" fmla="*/ 714 h 876"/>
                <a:gd name="T70" fmla="*/ 500 w 758"/>
                <a:gd name="T71" fmla="*/ 700 h 876"/>
                <a:gd name="T72" fmla="*/ 466 w 758"/>
                <a:gd name="T73" fmla="*/ 680 h 876"/>
                <a:gd name="T74" fmla="*/ 466 w 758"/>
                <a:gd name="T75" fmla="*/ 633 h 876"/>
                <a:gd name="T76" fmla="*/ 469 w 758"/>
                <a:gd name="T77" fmla="*/ 600 h 876"/>
                <a:gd name="T78" fmla="*/ 467 w 758"/>
                <a:gd name="T79" fmla="*/ 560 h 876"/>
                <a:gd name="T80" fmla="*/ 453 w 758"/>
                <a:gd name="T81" fmla="*/ 538 h 876"/>
                <a:gd name="T82" fmla="*/ 471 w 758"/>
                <a:gd name="T83" fmla="*/ 507 h 876"/>
                <a:gd name="T84" fmla="*/ 512 w 758"/>
                <a:gd name="T85" fmla="*/ 479 h 876"/>
                <a:gd name="T86" fmla="*/ 516 w 758"/>
                <a:gd name="T87" fmla="*/ 393 h 876"/>
                <a:gd name="T88" fmla="*/ 530 w 758"/>
                <a:gd name="T89" fmla="*/ 388 h 876"/>
                <a:gd name="T90" fmla="*/ 718 w 758"/>
                <a:gd name="T91" fmla="*/ 22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8" h="876">
                  <a:moveTo>
                    <a:pt x="718" y="224"/>
                  </a:moveTo>
                  <a:lnTo>
                    <a:pt x="718" y="224"/>
                  </a:lnTo>
                  <a:lnTo>
                    <a:pt x="758" y="184"/>
                  </a:lnTo>
                  <a:lnTo>
                    <a:pt x="758" y="184"/>
                  </a:lnTo>
                  <a:lnTo>
                    <a:pt x="749" y="184"/>
                  </a:lnTo>
                  <a:lnTo>
                    <a:pt x="722" y="174"/>
                  </a:lnTo>
                  <a:lnTo>
                    <a:pt x="683" y="176"/>
                  </a:lnTo>
                  <a:lnTo>
                    <a:pt x="675" y="176"/>
                  </a:lnTo>
                  <a:lnTo>
                    <a:pt x="675" y="176"/>
                  </a:lnTo>
                  <a:lnTo>
                    <a:pt x="675" y="176"/>
                  </a:lnTo>
                  <a:lnTo>
                    <a:pt x="643" y="166"/>
                  </a:lnTo>
                  <a:lnTo>
                    <a:pt x="625" y="168"/>
                  </a:lnTo>
                  <a:lnTo>
                    <a:pt x="603" y="182"/>
                  </a:lnTo>
                  <a:lnTo>
                    <a:pt x="591" y="184"/>
                  </a:lnTo>
                  <a:lnTo>
                    <a:pt x="591" y="184"/>
                  </a:lnTo>
                  <a:lnTo>
                    <a:pt x="590" y="184"/>
                  </a:lnTo>
                  <a:lnTo>
                    <a:pt x="568" y="175"/>
                  </a:lnTo>
                  <a:lnTo>
                    <a:pt x="552" y="158"/>
                  </a:lnTo>
                  <a:lnTo>
                    <a:pt x="530" y="153"/>
                  </a:lnTo>
                  <a:lnTo>
                    <a:pt x="516" y="143"/>
                  </a:lnTo>
                  <a:lnTo>
                    <a:pt x="490" y="134"/>
                  </a:lnTo>
                  <a:lnTo>
                    <a:pt x="480" y="122"/>
                  </a:lnTo>
                  <a:lnTo>
                    <a:pt x="444" y="107"/>
                  </a:lnTo>
                  <a:lnTo>
                    <a:pt x="397" y="105"/>
                  </a:lnTo>
                  <a:lnTo>
                    <a:pt x="383" y="115"/>
                  </a:lnTo>
                  <a:lnTo>
                    <a:pt x="364" y="117"/>
                  </a:lnTo>
                  <a:lnTo>
                    <a:pt x="364" y="117"/>
                  </a:lnTo>
                  <a:lnTo>
                    <a:pt x="363" y="117"/>
                  </a:lnTo>
                  <a:lnTo>
                    <a:pt x="350" y="113"/>
                  </a:lnTo>
                  <a:lnTo>
                    <a:pt x="350" y="111"/>
                  </a:lnTo>
                  <a:lnTo>
                    <a:pt x="346" y="107"/>
                  </a:lnTo>
                  <a:lnTo>
                    <a:pt x="313" y="96"/>
                  </a:lnTo>
                  <a:lnTo>
                    <a:pt x="303" y="98"/>
                  </a:lnTo>
                  <a:lnTo>
                    <a:pt x="288" y="100"/>
                  </a:lnTo>
                  <a:lnTo>
                    <a:pt x="288" y="100"/>
                  </a:lnTo>
                  <a:lnTo>
                    <a:pt x="287" y="100"/>
                  </a:lnTo>
                  <a:lnTo>
                    <a:pt x="285" y="97"/>
                  </a:lnTo>
                  <a:lnTo>
                    <a:pt x="270" y="99"/>
                  </a:lnTo>
                  <a:lnTo>
                    <a:pt x="270" y="99"/>
                  </a:lnTo>
                  <a:lnTo>
                    <a:pt x="270" y="99"/>
                  </a:lnTo>
                  <a:lnTo>
                    <a:pt x="253" y="61"/>
                  </a:lnTo>
                  <a:lnTo>
                    <a:pt x="250" y="59"/>
                  </a:lnTo>
                  <a:lnTo>
                    <a:pt x="227" y="2"/>
                  </a:lnTo>
                  <a:lnTo>
                    <a:pt x="207" y="0"/>
                  </a:lnTo>
                  <a:lnTo>
                    <a:pt x="208" y="64"/>
                  </a:lnTo>
                  <a:lnTo>
                    <a:pt x="0" y="66"/>
                  </a:lnTo>
                  <a:lnTo>
                    <a:pt x="14" y="111"/>
                  </a:lnTo>
                  <a:lnTo>
                    <a:pt x="8" y="128"/>
                  </a:lnTo>
                  <a:lnTo>
                    <a:pt x="10" y="185"/>
                  </a:lnTo>
                  <a:lnTo>
                    <a:pt x="38" y="267"/>
                  </a:lnTo>
                  <a:lnTo>
                    <a:pt x="44" y="366"/>
                  </a:lnTo>
                  <a:lnTo>
                    <a:pt x="48" y="367"/>
                  </a:lnTo>
                  <a:lnTo>
                    <a:pt x="44" y="408"/>
                  </a:lnTo>
                  <a:lnTo>
                    <a:pt x="53" y="439"/>
                  </a:lnTo>
                  <a:lnTo>
                    <a:pt x="64" y="456"/>
                  </a:lnTo>
                  <a:lnTo>
                    <a:pt x="67" y="528"/>
                  </a:lnTo>
                  <a:lnTo>
                    <a:pt x="59" y="542"/>
                  </a:lnTo>
                  <a:lnTo>
                    <a:pt x="41" y="555"/>
                  </a:lnTo>
                  <a:lnTo>
                    <a:pt x="38" y="564"/>
                  </a:lnTo>
                  <a:lnTo>
                    <a:pt x="55" y="591"/>
                  </a:lnTo>
                  <a:lnTo>
                    <a:pt x="72" y="597"/>
                  </a:lnTo>
                  <a:lnTo>
                    <a:pt x="81" y="608"/>
                  </a:lnTo>
                  <a:lnTo>
                    <a:pt x="82" y="876"/>
                  </a:lnTo>
                  <a:lnTo>
                    <a:pt x="647" y="857"/>
                  </a:lnTo>
                  <a:lnTo>
                    <a:pt x="640" y="816"/>
                  </a:lnTo>
                  <a:lnTo>
                    <a:pt x="629" y="796"/>
                  </a:lnTo>
                  <a:lnTo>
                    <a:pt x="578" y="763"/>
                  </a:lnTo>
                  <a:lnTo>
                    <a:pt x="570" y="744"/>
                  </a:lnTo>
                  <a:lnTo>
                    <a:pt x="547" y="722"/>
                  </a:lnTo>
                  <a:lnTo>
                    <a:pt x="530" y="714"/>
                  </a:lnTo>
                  <a:lnTo>
                    <a:pt x="512" y="716"/>
                  </a:lnTo>
                  <a:lnTo>
                    <a:pt x="500" y="700"/>
                  </a:lnTo>
                  <a:lnTo>
                    <a:pt x="476" y="693"/>
                  </a:lnTo>
                  <a:lnTo>
                    <a:pt x="466" y="680"/>
                  </a:lnTo>
                  <a:lnTo>
                    <a:pt x="472" y="654"/>
                  </a:lnTo>
                  <a:lnTo>
                    <a:pt x="466" y="633"/>
                  </a:lnTo>
                  <a:lnTo>
                    <a:pt x="471" y="626"/>
                  </a:lnTo>
                  <a:lnTo>
                    <a:pt x="469" y="600"/>
                  </a:lnTo>
                  <a:lnTo>
                    <a:pt x="479" y="579"/>
                  </a:lnTo>
                  <a:lnTo>
                    <a:pt x="467" y="560"/>
                  </a:lnTo>
                  <a:lnTo>
                    <a:pt x="453" y="557"/>
                  </a:lnTo>
                  <a:lnTo>
                    <a:pt x="453" y="538"/>
                  </a:lnTo>
                  <a:lnTo>
                    <a:pt x="462" y="528"/>
                  </a:lnTo>
                  <a:lnTo>
                    <a:pt x="471" y="507"/>
                  </a:lnTo>
                  <a:lnTo>
                    <a:pt x="505" y="488"/>
                  </a:lnTo>
                  <a:lnTo>
                    <a:pt x="512" y="479"/>
                  </a:lnTo>
                  <a:lnTo>
                    <a:pt x="508" y="393"/>
                  </a:lnTo>
                  <a:lnTo>
                    <a:pt x="516" y="393"/>
                  </a:lnTo>
                  <a:lnTo>
                    <a:pt x="520" y="380"/>
                  </a:lnTo>
                  <a:lnTo>
                    <a:pt x="530" y="388"/>
                  </a:lnTo>
                  <a:lnTo>
                    <a:pt x="684" y="239"/>
                  </a:lnTo>
                  <a:lnTo>
                    <a:pt x="718" y="22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0" name="Michigan" title="Michigan"/>
            <p:cNvSpPr>
              <a:spLocks/>
            </p:cNvSpPr>
            <p:nvPr/>
          </p:nvSpPr>
          <p:spPr bwMode="auto">
            <a:xfrm>
              <a:off x="7169379" y="2154951"/>
              <a:ext cx="854075" cy="795337"/>
            </a:xfrm>
            <a:custGeom>
              <a:avLst/>
              <a:gdLst>
                <a:gd name="connsiteX0" fmla="*/ 566958 w 854075"/>
                <a:gd name="connsiteY0" fmla="*/ 214312 h 795337"/>
                <a:gd name="connsiteX1" fmla="*/ 588897 w 854075"/>
                <a:gd name="connsiteY1" fmla="*/ 218122 h 795337"/>
                <a:gd name="connsiteX2" fmla="*/ 592713 w 854075"/>
                <a:gd name="connsiteY2" fmla="*/ 220980 h 795337"/>
                <a:gd name="connsiteX3" fmla="*/ 604159 w 854075"/>
                <a:gd name="connsiteY3" fmla="*/ 217170 h 795337"/>
                <a:gd name="connsiteX4" fmla="*/ 614652 w 854075"/>
                <a:gd name="connsiteY4" fmla="*/ 220027 h 795337"/>
                <a:gd name="connsiteX5" fmla="*/ 640406 w 854075"/>
                <a:gd name="connsiteY5" fmla="*/ 235267 h 795337"/>
                <a:gd name="connsiteX6" fmla="*/ 648991 w 854075"/>
                <a:gd name="connsiteY6" fmla="*/ 237172 h 795337"/>
                <a:gd name="connsiteX7" fmla="*/ 661392 w 854075"/>
                <a:gd name="connsiteY7" fmla="*/ 244792 h 795337"/>
                <a:gd name="connsiteX8" fmla="*/ 690962 w 854075"/>
                <a:gd name="connsiteY8" fmla="*/ 251460 h 795337"/>
                <a:gd name="connsiteX9" fmla="*/ 704316 w 854075"/>
                <a:gd name="connsiteY9" fmla="*/ 260985 h 795337"/>
                <a:gd name="connsiteX10" fmla="*/ 719578 w 854075"/>
                <a:gd name="connsiteY10" fmla="*/ 283845 h 795337"/>
                <a:gd name="connsiteX11" fmla="*/ 716717 w 854075"/>
                <a:gd name="connsiteY11" fmla="*/ 284797 h 795337"/>
                <a:gd name="connsiteX12" fmla="*/ 711947 w 854075"/>
                <a:gd name="connsiteY12" fmla="*/ 293370 h 795337"/>
                <a:gd name="connsiteX13" fmla="*/ 714809 w 854075"/>
                <a:gd name="connsiteY13" fmla="*/ 307657 h 795337"/>
                <a:gd name="connsiteX14" fmla="*/ 722440 w 854075"/>
                <a:gd name="connsiteY14" fmla="*/ 319087 h 795337"/>
                <a:gd name="connsiteX15" fmla="*/ 738656 w 854075"/>
                <a:gd name="connsiteY15" fmla="*/ 375285 h 795337"/>
                <a:gd name="connsiteX16" fmla="*/ 735794 w 854075"/>
                <a:gd name="connsiteY16" fmla="*/ 386715 h 795337"/>
                <a:gd name="connsiteX17" fmla="*/ 727209 w 854075"/>
                <a:gd name="connsiteY17" fmla="*/ 401002 h 795337"/>
                <a:gd name="connsiteX18" fmla="*/ 721486 w 854075"/>
                <a:gd name="connsiteY18" fmla="*/ 420052 h 795337"/>
                <a:gd name="connsiteX19" fmla="*/ 698593 w 854075"/>
                <a:gd name="connsiteY19" fmla="*/ 443865 h 795337"/>
                <a:gd name="connsiteX20" fmla="*/ 690008 w 854075"/>
                <a:gd name="connsiteY20" fmla="*/ 481012 h 795337"/>
                <a:gd name="connsiteX21" fmla="*/ 695731 w 854075"/>
                <a:gd name="connsiteY21" fmla="*/ 488632 h 795337"/>
                <a:gd name="connsiteX22" fmla="*/ 709086 w 854075"/>
                <a:gd name="connsiteY22" fmla="*/ 491490 h 795337"/>
                <a:gd name="connsiteX23" fmla="*/ 731025 w 854075"/>
                <a:gd name="connsiteY23" fmla="*/ 474345 h 795337"/>
                <a:gd name="connsiteX24" fmla="*/ 739610 w 854075"/>
                <a:gd name="connsiteY24" fmla="*/ 442912 h 795337"/>
                <a:gd name="connsiteX25" fmla="*/ 742471 w 854075"/>
                <a:gd name="connsiteY25" fmla="*/ 439102 h 795337"/>
                <a:gd name="connsiteX26" fmla="*/ 785396 w 854075"/>
                <a:gd name="connsiteY26" fmla="*/ 418147 h 795337"/>
                <a:gd name="connsiteX27" fmla="*/ 824505 w 854075"/>
                <a:gd name="connsiteY27" fmla="*/ 470535 h 795337"/>
                <a:gd name="connsiteX28" fmla="*/ 840721 w 854075"/>
                <a:gd name="connsiteY28" fmla="*/ 530542 h 795337"/>
                <a:gd name="connsiteX29" fmla="*/ 848352 w 854075"/>
                <a:gd name="connsiteY29" fmla="*/ 541972 h 795337"/>
                <a:gd name="connsiteX30" fmla="*/ 853121 w 854075"/>
                <a:gd name="connsiteY30" fmla="*/ 548640 h 795337"/>
                <a:gd name="connsiteX31" fmla="*/ 854075 w 854075"/>
                <a:gd name="connsiteY31" fmla="*/ 617220 h 795337"/>
                <a:gd name="connsiteX32" fmla="*/ 831182 w 854075"/>
                <a:gd name="connsiteY32" fmla="*/ 621030 h 795337"/>
                <a:gd name="connsiteX33" fmla="*/ 821643 w 854075"/>
                <a:gd name="connsiteY33" fmla="*/ 633412 h 795337"/>
                <a:gd name="connsiteX34" fmla="*/ 819736 w 854075"/>
                <a:gd name="connsiteY34" fmla="*/ 643890 h 795337"/>
                <a:gd name="connsiteX35" fmla="*/ 821643 w 854075"/>
                <a:gd name="connsiteY35" fmla="*/ 657225 h 795337"/>
                <a:gd name="connsiteX36" fmla="*/ 813058 w 854075"/>
                <a:gd name="connsiteY36" fmla="*/ 668655 h 795337"/>
                <a:gd name="connsiteX37" fmla="*/ 807335 w 854075"/>
                <a:gd name="connsiteY37" fmla="*/ 692467 h 795337"/>
                <a:gd name="connsiteX38" fmla="*/ 809243 w 854075"/>
                <a:gd name="connsiteY38" fmla="*/ 714375 h 795337"/>
                <a:gd name="connsiteX39" fmla="*/ 781580 w 854075"/>
                <a:gd name="connsiteY39" fmla="*/ 758190 h 795337"/>
                <a:gd name="connsiteX40" fmla="*/ 636591 w 854075"/>
                <a:gd name="connsiteY40" fmla="*/ 778192 h 795337"/>
                <a:gd name="connsiteX41" fmla="*/ 635637 w 854075"/>
                <a:gd name="connsiteY41" fmla="*/ 771525 h 795337"/>
                <a:gd name="connsiteX42" fmla="*/ 414337 w 854075"/>
                <a:gd name="connsiteY42" fmla="*/ 795337 h 795337"/>
                <a:gd name="connsiteX43" fmla="*/ 437230 w 854075"/>
                <a:gd name="connsiteY43" fmla="*/ 776287 h 795337"/>
                <a:gd name="connsiteX44" fmla="*/ 468708 w 854075"/>
                <a:gd name="connsiteY44" fmla="*/ 665797 h 795337"/>
                <a:gd name="connsiteX45" fmla="*/ 463939 w 854075"/>
                <a:gd name="connsiteY45" fmla="*/ 600075 h 795337"/>
                <a:gd name="connsiteX46" fmla="*/ 424830 w 854075"/>
                <a:gd name="connsiteY46" fmla="*/ 524827 h 795337"/>
                <a:gd name="connsiteX47" fmla="*/ 431507 w 854075"/>
                <a:gd name="connsiteY47" fmla="*/ 447675 h 795337"/>
                <a:gd name="connsiteX48" fmla="*/ 440092 w 854075"/>
                <a:gd name="connsiteY48" fmla="*/ 438150 h 795337"/>
                <a:gd name="connsiteX49" fmla="*/ 437230 w 854075"/>
                <a:gd name="connsiteY49" fmla="*/ 431482 h 795337"/>
                <a:gd name="connsiteX50" fmla="*/ 436276 w 854075"/>
                <a:gd name="connsiteY50" fmla="*/ 377190 h 795337"/>
                <a:gd name="connsiteX51" fmla="*/ 444861 w 854075"/>
                <a:gd name="connsiteY51" fmla="*/ 363855 h 795337"/>
                <a:gd name="connsiteX52" fmla="*/ 446769 w 854075"/>
                <a:gd name="connsiteY52" fmla="*/ 346710 h 795337"/>
                <a:gd name="connsiteX53" fmla="*/ 468708 w 854075"/>
                <a:gd name="connsiteY53" fmla="*/ 328612 h 795337"/>
                <a:gd name="connsiteX54" fmla="*/ 478247 w 854075"/>
                <a:gd name="connsiteY54" fmla="*/ 316230 h 795337"/>
                <a:gd name="connsiteX55" fmla="*/ 485878 w 854075"/>
                <a:gd name="connsiteY55" fmla="*/ 309562 h 795337"/>
                <a:gd name="connsiteX56" fmla="*/ 491601 w 854075"/>
                <a:gd name="connsiteY56" fmla="*/ 319087 h 795337"/>
                <a:gd name="connsiteX57" fmla="*/ 496371 w 854075"/>
                <a:gd name="connsiteY57" fmla="*/ 342900 h 795337"/>
                <a:gd name="connsiteX58" fmla="*/ 499232 w 854075"/>
                <a:gd name="connsiteY58" fmla="*/ 348615 h 795337"/>
                <a:gd name="connsiteX59" fmla="*/ 504956 w 854075"/>
                <a:gd name="connsiteY59" fmla="*/ 336232 h 795337"/>
                <a:gd name="connsiteX60" fmla="*/ 513541 w 854075"/>
                <a:gd name="connsiteY60" fmla="*/ 332422 h 795337"/>
                <a:gd name="connsiteX61" fmla="*/ 512587 w 854075"/>
                <a:gd name="connsiteY61" fmla="*/ 286702 h 795337"/>
                <a:gd name="connsiteX62" fmla="*/ 550742 w 854075"/>
                <a:gd name="connsiteY62" fmla="*/ 268605 h 795337"/>
                <a:gd name="connsiteX63" fmla="*/ 553604 w 854075"/>
                <a:gd name="connsiteY63" fmla="*/ 262890 h 795337"/>
                <a:gd name="connsiteX64" fmla="*/ 543111 w 854075"/>
                <a:gd name="connsiteY64" fmla="*/ 251460 h 795337"/>
                <a:gd name="connsiteX65" fmla="*/ 538341 w 854075"/>
                <a:gd name="connsiteY65" fmla="*/ 232410 h 795337"/>
                <a:gd name="connsiteX66" fmla="*/ 546926 w 854075"/>
                <a:gd name="connsiteY66" fmla="*/ 219075 h 795337"/>
                <a:gd name="connsiteX67" fmla="*/ 245156 w 854075"/>
                <a:gd name="connsiteY67" fmla="*/ 0 h 795337"/>
                <a:gd name="connsiteX68" fmla="*/ 245156 w 854075"/>
                <a:gd name="connsiteY68" fmla="*/ 8606 h 795337"/>
                <a:gd name="connsiteX69" fmla="*/ 204138 w 854075"/>
                <a:gd name="connsiteY69" fmla="*/ 58326 h 795337"/>
                <a:gd name="connsiteX70" fmla="*/ 192691 w 854075"/>
                <a:gd name="connsiteY70" fmla="*/ 65019 h 795337"/>
                <a:gd name="connsiteX71" fmla="*/ 186013 w 854075"/>
                <a:gd name="connsiteY71" fmla="*/ 78405 h 795337"/>
                <a:gd name="connsiteX72" fmla="*/ 186967 w 854075"/>
                <a:gd name="connsiteY72" fmla="*/ 106134 h 795337"/>
                <a:gd name="connsiteX73" fmla="*/ 199368 w 854075"/>
                <a:gd name="connsiteY73" fmla="*/ 91792 h 795337"/>
                <a:gd name="connsiteX74" fmla="*/ 208907 w 854075"/>
                <a:gd name="connsiteY74" fmla="*/ 93704 h 795337"/>
                <a:gd name="connsiteX75" fmla="*/ 235617 w 854075"/>
                <a:gd name="connsiteY75" fmla="*/ 85098 h 795337"/>
                <a:gd name="connsiteX76" fmla="*/ 269958 w 854075"/>
                <a:gd name="connsiteY76" fmla="*/ 100397 h 795337"/>
                <a:gd name="connsiteX77" fmla="*/ 305253 w 854075"/>
                <a:gd name="connsiteY77" fmla="*/ 134819 h 795337"/>
                <a:gd name="connsiteX78" fmla="*/ 321469 w 854075"/>
                <a:gd name="connsiteY78" fmla="*/ 130038 h 795337"/>
                <a:gd name="connsiteX79" fmla="*/ 365349 w 854075"/>
                <a:gd name="connsiteY79" fmla="*/ 133863 h 795337"/>
                <a:gd name="connsiteX80" fmla="*/ 373935 w 854075"/>
                <a:gd name="connsiteY80" fmla="*/ 129082 h 795337"/>
                <a:gd name="connsiteX81" fmla="*/ 384428 w 854075"/>
                <a:gd name="connsiteY81" fmla="*/ 113783 h 795337"/>
                <a:gd name="connsiteX82" fmla="*/ 415907 w 854075"/>
                <a:gd name="connsiteY82" fmla="*/ 94660 h 795337"/>
                <a:gd name="connsiteX83" fmla="*/ 485542 w 854075"/>
                <a:gd name="connsiteY83" fmla="*/ 84142 h 795337"/>
                <a:gd name="connsiteX84" fmla="*/ 501759 w 854075"/>
                <a:gd name="connsiteY84" fmla="*/ 72668 h 795337"/>
                <a:gd name="connsiteX85" fmla="*/ 517022 w 854075"/>
                <a:gd name="connsiteY85" fmla="*/ 70756 h 795337"/>
                <a:gd name="connsiteX86" fmla="*/ 522745 w 854075"/>
                <a:gd name="connsiteY86" fmla="*/ 80318 h 795337"/>
                <a:gd name="connsiteX87" fmla="*/ 524653 w 854075"/>
                <a:gd name="connsiteY87" fmla="*/ 99441 h 795337"/>
                <a:gd name="connsiteX88" fmla="*/ 555178 w 854075"/>
                <a:gd name="connsiteY88" fmla="*/ 108046 h 795337"/>
                <a:gd name="connsiteX89" fmla="*/ 592381 w 854075"/>
                <a:gd name="connsiteY89" fmla="*/ 99441 h 795337"/>
                <a:gd name="connsiteX90" fmla="*/ 595243 w 854075"/>
                <a:gd name="connsiteY90" fmla="*/ 99441 h 795337"/>
                <a:gd name="connsiteX91" fmla="*/ 600012 w 854075"/>
                <a:gd name="connsiteY91" fmla="*/ 105178 h 795337"/>
                <a:gd name="connsiteX92" fmla="*/ 602874 w 854075"/>
                <a:gd name="connsiteY92" fmla="*/ 112827 h 795337"/>
                <a:gd name="connsiteX93" fmla="*/ 607643 w 854075"/>
                <a:gd name="connsiteY93" fmla="*/ 121433 h 795337"/>
                <a:gd name="connsiteX94" fmla="*/ 611459 w 854075"/>
                <a:gd name="connsiteY94" fmla="*/ 141512 h 795337"/>
                <a:gd name="connsiteX95" fmla="*/ 623860 w 854075"/>
                <a:gd name="connsiteY95" fmla="*/ 146293 h 795337"/>
                <a:gd name="connsiteX96" fmla="*/ 631491 w 854075"/>
                <a:gd name="connsiteY96" fmla="*/ 155854 h 795337"/>
                <a:gd name="connsiteX97" fmla="*/ 641030 w 854075"/>
                <a:gd name="connsiteY97" fmla="*/ 159679 h 795337"/>
                <a:gd name="connsiteX98" fmla="*/ 642938 w 854075"/>
                <a:gd name="connsiteY98" fmla="*/ 164460 h 795337"/>
                <a:gd name="connsiteX99" fmla="*/ 642938 w 854075"/>
                <a:gd name="connsiteY99" fmla="*/ 165416 h 795337"/>
                <a:gd name="connsiteX100" fmla="*/ 599058 w 854075"/>
                <a:gd name="connsiteY100" fmla="*/ 180715 h 795337"/>
                <a:gd name="connsiteX101" fmla="*/ 590473 w 854075"/>
                <a:gd name="connsiteY101" fmla="*/ 172109 h 795337"/>
                <a:gd name="connsiteX102" fmla="*/ 580934 w 854075"/>
                <a:gd name="connsiteY102" fmla="*/ 167328 h 795337"/>
                <a:gd name="connsiteX103" fmla="*/ 577118 w 854075"/>
                <a:gd name="connsiteY103" fmla="*/ 175934 h 795337"/>
                <a:gd name="connsiteX104" fmla="*/ 577118 w 854075"/>
                <a:gd name="connsiteY104" fmla="*/ 189320 h 795337"/>
                <a:gd name="connsiteX105" fmla="*/ 562809 w 854075"/>
                <a:gd name="connsiteY105" fmla="*/ 191232 h 795337"/>
                <a:gd name="connsiteX106" fmla="*/ 554224 w 854075"/>
                <a:gd name="connsiteY106" fmla="*/ 181671 h 795337"/>
                <a:gd name="connsiteX107" fmla="*/ 506529 w 854075"/>
                <a:gd name="connsiteY107" fmla="*/ 169241 h 795337"/>
                <a:gd name="connsiteX108" fmla="*/ 485542 w 854075"/>
                <a:gd name="connsiteY108" fmla="*/ 176890 h 795337"/>
                <a:gd name="connsiteX109" fmla="*/ 475049 w 854075"/>
                <a:gd name="connsiteY109" fmla="*/ 193145 h 795337"/>
                <a:gd name="connsiteX110" fmla="*/ 422584 w 854075"/>
                <a:gd name="connsiteY110" fmla="*/ 210356 h 795337"/>
                <a:gd name="connsiteX111" fmla="*/ 394921 w 854075"/>
                <a:gd name="connsiteY111" fmla="*/ 247646 h 795337"/>
                <a:gd name="connsiteX112" fmla="*/ 385381 w 854075"/>
                <a:gd name="connsiteY112" fmla="*/ 249558 h 795337"/>
                <a:gd name="connsiteX113" fmla="*/ 382520 w 854075"/>
                <a:gd name="connsiteY113" fmla="*/ 215136 h 795337"/>
                <a:gd name="connsiteX114" fmla="*/ 371073 w 854075"/>
                <a:gd name="connsiteY114" fmla="*/ 226610 h 795337"/>
                <a:gd name="connsiteX115" fmla="*/ 357718 w 854075"/>
                <a:gd name="connsiteY115" fmla="*/ 235216 h 795337"/>
                <a:gd name="connsiteX116" fmla="*/ 351994 w 854075"/>
                <a:gd name="connsiteY116" fmla="*/ 234260 h 795337"/>
                <a:gd name="connsiteX117" fmla="*/ 302391 w 854075"/>
                <a:gd name="connsiteY117" fmla="*/ 330832 h 795337"/>
                <a:gd name="connsiteX118" fmla="*/ 295714 w 854075"/>
                <a:gd name="connsiteY118" fmla="*/ 331788 h 795337"/>
                <a:gd name="connsiteX119" fmla="*/ 296667 w 854075"/>
                <a:gd name="connsiteY119" fmla="*/ 330832 h 795337"/>
                <a:gd name="connsiteX120" fmla="*/ 281405 w 854075"/>
                <a:gd name="connsiteY120" fmla="*/ 320314 h 795337"/>
                <a:gd name="connsiteX121" fmla="*/ 287128 w 854075"/>
                <a:gd name="connsiteY121" fmla="*/ 296410 h 795337"/>
                <a:gd name="connsiteX122" fmla="*/ 284267 w 854075"/>
                <a:gd name="connsiteY122" fmla="*/ 291629 h 795337"/>
                <a:gd name="connsiteX123" fmla="*/ 264234 w 854075"/>
                <a:gd name="connsiteY123" fmla="*/ 296410 h 795337"/>
                <a:gd name="connsiteX124" fmla="*/ 264234 w 854075"/>
                <a:gd name="connsiteY124" fmla="*/ 285892 h 795337"/>
                <a:gd name="connsiteX125" fmla="*/ 269958 w 854075"/>
                <a:gd name="connsiteY125" fmla="*/ 277287 h 795337"/>
                <a:gd name="connsiteX126" fmla="*/ 267096 w 854075"/>
                <a:gd name="connsiteY126" fmla="*/ 266769 h 795337"/>
                <a:gd name="connsiteX127" fmla="*/ 270912 w 854075"/>
                <a:gd name="connsiteY127" fmla="*/ 262945 h 795337"/>
                <a:gd name="connsiteX128" fmla="*/ 266142 w 854075"/>
                <a:gd name="connsiteY128" fmla="*/ 255295 h 795337"/>
                <a:gd name="connsiteX129" fmla="*/ 268050 w 854075"/>
                <a:gd name="connsiteY129" fmla="*/ 250514 h 795337"/>
                <a:gd name="connsiteX130" fmla="*/ 256603 w 854075"/>
                <a:gd name="connsiteY130" fmla="*/ 240953 h 795337"/>
                <a:gd name="connsiteX131" fmla="*/ 234663 w 854075"/>
                <a:gd name="connsiteY131" fmla="*/ 237128 h 795337"/>
                <a:gd name="connsiteX132" fmla="*/ 237525 w 854075"/>
                <a:gd name="connsiteY132" fmla="*/ 225654 h 795337"/>
                <a:gd name="connsiteX133" fmla="*/ 233709 w 854075"/>
                <a:gd name="connsiteY133" fmla="*/ 218961 h 795337"/>
                <a:gd name="connsiteX134" fmla="*/ 192691 w 854075"/>
                <a:gd name="connsiteY134" fmla="*/ 209399 h 795337"/>
                <a:gd name="connsiteX135" fmla="*/ 180290 w 854075"/>
                <a:gd name="connsiteY135" fmla="*/ 213224 h 795337"/>
                <a:gd name="connsiteX136" fmla="*/ 30525 w 854075"/>
                <a:gd name="connsiteY136" fmla="*/ 177846 h 795337"/>
                <a:gd name="connsiteX137" fmla="*/ 19079 w 854075"/>
                <a:gd name="connsiteY137" fmla="*/ 154898 h 795337"/>
                <a:gd name="connsiteX138" fmla="*/ 7632 w 854075"/>
                <a:gd name="connsiteY138" fmla="*/ 148205 h 795337"/>
                <a:gd name="connsiteX139" fmla="*/ 1908 w 854075"/>
                <a:gd name="connsiteY139" fmla="*/ 150117 h 795337"/>
                <a:gd name="connsiteX140" fmla="*/ 0 w 854075"/>
                <a:gd name="connsiteY140" fmla="*/ 145337 h 795337"/>
                <a:gd name="connsiteX141" fmla="*/ 22894 w 854075"/>
                <a:gd name="connsiteY141" fmla="*/ 141512 h 795337"/>
                <a:gd name="connsiteX142" fmla="*/ 55327 w 854075"/>
                <a:gd name="connsiteY142" fmla="*/ 114739 h 795337"/>
                <a:gd name="connsiteX143" fmla="*/ 103023 w 854075"/>
                <a:gd name="connsiteY143" fmla="*/ 97529 h 795337"/>
                <a:gd name="connsiteX144" fmla="*/ 222262 w 854075"/>
                <a:gd name="connsiteY144" fmla="*/ 1912 h 79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854075" h="795337">
                  <a:moveTo>
                    <a:pt x="566958" y="214312"/>
                  </a:moveTo>
                  <a:lnTo>
                    <a:pt x="588897" y="218122"/>
                  </a:lnTo>
                  <a:lnTo>
                    <a:pt x="592713" y="220980"/>
                  </a:lnTo>
                  <a:lnTo>
                    <a:pt x="604159" y="217170"/>
                  </a:lnTo>
                  <a:lnTo>
                    <a:pt x="614652" y="220027"/>
                  </a:lnTo>
                  <a:lnTo>
                    <a:pt x="640406" y="235267"/>
                  </a:lnTo>
                  <a:lnTo>
                    <a:pt x="648991" y="237172"/>
                  </a:lnTo>
                  <a:lnTo>
                    <a:pt x="661392" y="244792"/>
                  </a:lnTo>
                  <a:lnTo>
                    <a:pt x="690962" y="251460"/>
                  </a:lnTo>
                  <a:lnTo>
                    <a:pt x="704316" y="260985"/>
                  </a:lnTo>
                  <a:lnTo>
                    <a:pt x="719578" y="283845"/>
                  </a:lnTo>
                  <a:lnTo>
                    <a:pt x="716717" y="284797"/>
                  </a:lnTo>
                  <a:lnTo>
                    <a:pt x="711947" y="293370"/>
                  </a:lnTo>
                  <a:lnTo>
                    <a:pt x="714809" y="307657"/>
                  </a:lnTo>
                  <a:lnTo>
                    <a:pt x="722440" y="319087"/>
                  </a:lnTo>
                  <a:lnTo>
                    <a:pt x="738656" y="375285"/>
                  </a:lnTo>
                  <a:lnTo>
                    <a:pt x="735794" y="386715"/>
                  </a:lnTo>
                  <a:lnTo>
                    <a:pt x="727209" y="401002"/>
                  </a:lnTo>
                  <a:lnTo>
                    <a:pt x="721486" y="420052"/>
                  </a:lnTo>
                  <a:lnTo>
                    <a:pt x="698593" y="443865"/>
                  </a:lnTo>
                  <a:lnTo>
                    <a:pt x="690008" y="481012"/>
                  </a:lnTo>
                  <a:lnTo>
                    <a:pt x="695731" y="488632"/>
                  </a:lnTo>
                  <a:lnTo>
                    <a:pt x="709086" y="491490"/>
                  </a:lnTo>
                  <a:lnTo>
                    <a:pt x="731025" y="474345"/>
                  </a:lnTo>
                  <a:lnTo>
                    <a:pt x="739610" y="442912"/>
                  </a:lnTo>
                  <a:lnTo>
                    <a:pt x="742471" y="439102"/>
                  </a:lnTo>
                  <a:lnTo>
                    <a:pt x="785396" y="418147"/>
                  </a:lnTo>
                  <a:lnTo>
                    <a:pt x="824505" y="470535"/>
                  </a:lnTo>
                  <a:lnTo>
                    <a:pt x="840721" y="530542"/>
                  </a:lnTo>
                  <a:lnTo>
                    <a:pt x="848352" y="541972"/>
                  </a:lnTo>
                  <a:lnTo>
                    <a:pt x="853121" y="548640"/>
                  </a:lnTo>
                  <a:lnTo>
                    <a:pt x="854075" y="617220"/>
                  </a:lnTo>
                  <a:lnTo>
                    <a:pt x="831182" y="621030"/>
                  </a:lnTo>
                  <a:lnTo>
                    <a:pt x="821643" y="633412"/>
                  </a:lnTo>
                  <a:lnTo>
                    <a:pt x="819736" y="643890"/>
                  </a:lnTo>
                  <a:lnTo>
                    <a:pt x="821643" y="657225"/>
                  </a:lnTo>
                  <a:lnTo>
                    <a:pt x="813058" y="668655"/>
                  </a:lnTo>
                  <a:lnTo>
                    <a:pt x="807335" y="692467"/>
                  </a:lnTo>
                  <a:lnTo>
                    <a:pt x="809243" y="714375"/>
                  </a:lnTo>
                  <a:lnTo>
                    <a:pt x="781580" y="758190"/>
                  </a:lnTo>
                  <a:lnTo>
                    <a:pt x="636591" y="778192"/>
                  </a:lnTo>
                  <a:lnTo>
                    <a:pt x="635637" y="771525"/>
                  </a:lnTo>
                  <a:lnTo>
                    <a:pt x="414337" y="795337"/>
                  </a:lnTo>
                  <a:lnTo>
                    <a:pt x="437230" y="776287"/>
                  </a:lnTo>
                  <a:lnTo>
                    <a:pt x="468708" y="665797"/>
                  </a:lnTo>
                  <a:lnTo>
                    <a:pt x="463939" y="600075"/>
                  </a:lnTo>
                  <a:lnTo>
                    <a:pt x="424830" y="524827"/>
                  </a:lnTo>
                  <a:lnTo>
                    <a:pt x="431507" y="447675"/>
                  </a:lnTo>
                  <a:lnTo>
                    <a:pt x="440092" y="438150"/>
                  </a:lnTo>
                  <a:lnTo>
                    <a:pt x="437230" y="431482"/>
                  </a:lnTo>
                  <a:lnTo>
                    <a:pt x="436276" y="377190"/>
                  </a:lnTo>
                  <a:lnTo>
                    <a:pt x="444861" y="363855"/>
                  </a:lnTo>
                  <a:lnTo>
                    <a:pt x="446769" y="346710"/>
                  </a:lnTo>
                  <a:lnTo>
                    <a:pt x="468708" y="328612"/>
                  </a:lnTo>
                  <a:lnTo>
                    <a:pt x="478247" y="316230"/>
                  </a:lnTo>
                  <a:lnTo>
                    <a:pt x="485878" y="309562"/>
                  </a:lnTo>
                  <a:lnTo>
                    <a:pt x="491601" y="319087"/>
                  </a:lnTo>
                  <a:lnTo>
                    <a:pt x="496371" y="342900"/>
                  </a:lnTo>
                  <a:lnTo>
                    <a:pt x="499232" y="348615"/>
                  </a:lnTo>
                  <a:lnTo>
                    <a:pt x="504956" y="336232"/>
                  </a:lnTo>
                  <a:lnTo>
                    <a:pt x="513541" y="332422"/>
                  </a:lnTo>
                  <a:lnTo>
                    <a:pt x="512587" y="286702"/>
                  </a:lnTo>
                  <a:lnTo>
                    <a:pt x="550742" y="268605"/>
                  </a:lnTo>
                  <a:lnTo>
                    <a:pt x="553604" y="262890"/>
                  </a:lnTo>
                  <a:lnTo>
                    <a:pt x="543111" y="251460"/>
                  </a:lnTo>
                  <a:lnTo>
                    <a:pt x="538341" y="232410"/>
                  </a:lnTo>
                  <a:lnTo>
                    <a:pt x="546926" y="219075"/>
                  </a:lnTo>
                  <a:close/>
                  <a:moveTo>
                    <a:pt x="245156" y="0"/>
                  </a:moveTo>
                  <a:lnTo>
                    <a:pt x="245156" y="8606"/>
                  </a:lnTo>
                  <a:lnTo>
                    <a:pt x="204138" y="58326"/>
                  </a:lnTo>
                  <a:lnTo>
                    <a:pt x="192691" y="65019"/>
                  </a:lnTo>
                  <a:lnTo>
                    <a:pt x="186013" y="78405"/>
                  </a:lnTo>
                  <a:lnTo>
                    <a:pt x="186967" y="106134"/>
                  </a:lnTo>
                  <a:lnTo>
                    <a:pt x="199368" y="91792"/>
                  </a:lnTo>
                  <a:lnTo>
                    <a:pt x="208907" y="93704"/>
                  </a:lnTo>
                  <a:lnTo>
                    <a:pt x="235617" y="85098"/>
                  </a:lnTo>
                  <a:lnTo>
                    <a:pt x="269958" y="100397"/>
                  </a:lnTo>
                  <a:lnTo>
                    <a:pt x="305253" y="134819"/>
                  </a:lnTo>
                  <a:lnTo>
                    <a:pt x="321469" y="130038"/>
                  </a:lnTo>
                  <a:lnTo>
                    <a:pt x="365349" y="133863"/>
                  </a:lnTo>
                  <a:lnTo>
                    <a:pt x="373935" y="129082"/>
                  </a:lnTo>
                  <a:lnTo>
                    <a:pt x="384428" y="113783"/>
                  </a:lnTo>
                  <a:lnTo>
                    <a:pt x="415907" y="94660"/>
                  </a:lnTo>
                  <a:lnTo>
                    <a:pt x="485542" y="84142"/>
                  </a:lnTo>
                  <a:lnTo>
                    <a:pt x="501759" y="72668"/>
                  </a:lnTo>
                  <a:lnTo>
                    <a:pt x="517022" y="70756"/>
                  </a:lnTo>
                  <a:lnTo>
                    <a:pt x="522745" y="80318"/>
                  </a:lnTo>
                  <a:lnTo>
                    <a:pt x="524653" y="99441"/>
                  </a:lnTo>
                  <a:lnTo>
                    <a:pt x="555178" y="108046"/>
                  </a:lnTo>
                  <a:lnTo>
                    <a:pt x="592381" y="99441"/>
                  </a:lnTo>
                  <a:lnTo>
                    <a:pt x="595243" y="99441"/>
                  </a:lnTo>
                  <a:lnTo>
                    <a:pt x="600012" y="105178"/>
                  </a:lnTo>
                  <a:lnTo>
                    <a:pt x="602874" y="112827"/>
                  </a:lnTo>
                  <a:lnTo>
                    <a:pt x="607643" y="121433"/>
                  </a:lnTo>
                  <a:lnTo>
                    <a:pt x="611459" y="141512"/>
                  </a:lnTo>
                  <a:lnTo>
                    <a:pt x="623860" y="146293"/>
                  </a:lnTo>
                  <a:lnTo>
                    <a:pt x="631491" y="155854"/>
                  </a:lnTo>
                  <a:lnTo>
                    <a:pt x="641030" y="159679"/>
                  </a:lnTo>
                  <a:lnTo>
                    <a:pt x="642938" y="164460"/>
                  </a:lnTo>
                  <a:lnTo>
                    <a:pt x="642938" y="165416"/>
                  </a:lnTo>
                  <a:lnTo>
                    <a:pt x="599058" y="180715"/>
                  </a:lnTo>
                  <a:lnTo>
                    <a:pt x="590473" y="172109"/>
                  </a:lnTo>
                  <a:lnTo>
                    <a:pt x="580934" y="167328"/>
                  </a:lnTo>
                  <a:lnTo>
                    <a:pt x="577118" y="175934"/>
                  </a:lnTo>
                  <a:lnTo>
                    <a:pt x="577118" y="189320"/>
                  </a:lnTo>
                  <a:lnTo>
                    <a:pt x="562809" y="191232"/>
                  </a:lnTo>
                  <a:lnTo>
                    <a:pt x="554224" y="181671"/>
                  </a:lnTo>
                  <a:lnTo>
                    <a:pt x="506529" y="169241"/>
                  </a:lnTo>
                  <a:lnTo>
                    <a:pt x="485542" y="176890"/>
                  </a:lnTo>
                  <a:lnTo>
                    <a:pt x="475049" y="193145"/>
                  </a:lnTo>
                  <a:lnTo>
                    <a:pt x="422584" y="210356"/>
                  </a:lnTo>
                  <a:lnTo>
                    <a:pt x="394921" y="247646"/>
                  </a:lnTo>
                  <a:lnTo>
                    <a:pt x="385381" y="249558"/>
                  </a:lnTo>
                  <a:lnTo>
                    <a:pt x="382520" y="215136"/>
                  </a:lnTo>
                  <a:lnTo>
                    <a:pt x="371073" y="226610"/>
                  </a:lnTo>
                  <a:lnTo>
                    <a:pt x="357718" y="235216"/>
                  </a:lnTo>
                  <a:lnTo>
                    <a:pt x="351994" y="234260"/>
                  </a:lnTo>
                  <a:lnTo>
                    <a:pt x="302391" y="330832"/>
                  </a:lnTo>
                  <a:lnTo>
                    <a:pt x="295714" y="331788"/>
                  </a:lnTo>
                  <a:lnTo>
                    <a:pt x="296667" y="330832"/>
                  </a:lnTo>
                  <a:lnTo>
                    <a:pt x="281405" y="320314"/>
                  </a:lnTo>
                  <a:lnTo>
                    <a:pt x="287128" y="296410"/>
                  </a:lnTo>
                  <a:lnTo>
                    <a:pt x="284267" y="291629"/>
                  </a:lnTo>
                  <a:lnTo>
                    <a:pt x="264234" y="296410"/>
                  </a:lnTo>
                  <a:lnTo>
                    <a:pt x="264234" y="285892"/>
                  </a:lnTo>
                  <a:lnTo>
                    <a:pt x="269958" y="277287"/>
                  </a:lnTo>
                  <a:lnTo>
                    <a:pt x="267096" y="266769"/>
                  </a:lnTo>
                  <a:lnTo>
                    <a:pt x="270912" y="262945"/>
                  </a:lnTo>
                  <a:lnTo>
                    <a:pt x="266142" y="255295"/>
                  </a:lnTo>
                  <a:lnTo>
                    <a:pt x="268050" y="250514"/>
                  </a:lnTo>
                  <a:lnTo>
                    <a:pt x="256603" y="240953"/>
                  </a:lnTo>
                  <a:lnTo>
                    <a:pt x="234663" y="237128"/>
                  </a:lnTo>
                  <a:lnTo>
                    <a:pt x="237525" y="225654"/>
                  </a:lnTo>
                  <a:lnTo>
                    <a:pt x="233709" y="218961"/>
                  </a:lnTo>
                  <a:lnTo>
                    <a:pt x="192691" y="209399"/>
                  </a:lnTo>
                  <a:lnTo>
                    <a:pt x="180290" y="213224"/>
                  </a:lnTo>
                  <a:lnTo>
                    <a:pt x="30525" y="177846"/>
                  </a:lnTo>
                  <a:lnTo>
                    <a:pt x="19079" y="154898"/>
                  </a:lnTo>
                  <a:lnTo>
                    <a:pt x="7632" y="148205"/>
                  </a:lnTo>
                  <a:lnTo>
                    <a:pt x="1908" y="150117"/>
                  </a:lnTo>
                  <a:lnTo>
                    <a:pt x="0" y="145337"/>
                  </a:lnTo>
                  <a:lnTo>
                    <a:pt x="22894" y="141512"/>
                  </a:lnTo>
                  <a:lnTo>
                    <a:pt x="55327" y="114739"/>
                  </a:lnTo>
                  <a:lnTo>
                    <a:pt x="103023" y="97529"/>
                  </a:lnTo>
                  <a:lnTo>
                    <a:pt x="222262" y="191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noAutofit/>
            </a:bodyPr>
            <a:lstStyle/>
            <a:p>
              <a:endParaRPr lang="en-US" sz="1735"/>
            </a:p>
          </p:txBody>
        </p:sp>
        <p:sp>
          <p:nvSpPr>
            <p:cNvPr id="141" name="Massachusetts"/>
            <p:cNvSpPr>
              <a:spLocks/>
            </p:cNvSpPr>
            <p:nvPr/>
          </p:nvSpPr>
          <p:spPr bwMode="auto">
            <a:xfrm>
              <a:off x="8966429" y="2477213"/>
              <a:ext cx="385763" cy="214313"/>
            </a:xfrm>
            <a:custGeom>
              <a:avLst/>
              <a:gdLst>
                <a:gd name="connsiteX0" fmla="*/ 317979 w 385763"/>
                <a:gd name="connsiteY0" fmla="*/ 185738 h 214313"/>
                <a:gd name="connsiteX1" fmla="*/ 327578 w 385763"/>
                <a:gd name="connsiteY1" fmla="*/ 191269 h 214313"/>
                <a:gd name="connsiteX2" fmla="*/ 334297 w 385763"/>
                <a:gd name="connsiteY2" fmla="*/ 187582 h 214313"/>
                <a:gd name="connsiteX3" fmla="*/ 338137 w 385763"/>
                <a:gd name="connsiteY3" fmla="*/ 202330 h 214313"/>
                <a:gd name="connsiteX4" fmla="*/ 332378 w 385763"/>
                <a:gd name="connsiteY4" fmla="*/ 199565 h 214313"/>
                <a:gd name="connsiteX5" fmla="*/ 314140 w 385763"/>
                <a:gd name="connsiteY5" fmla="*/ 205095 h 214313"/>
                <a:gd name="connsiteX6" fmla="*/ 307421 w 385763"/>
                <a:gd name="connsiteY6" fmla="*/ 214313 h 214313"/>
                <a:gd name="connsiteX7" fmla="*/ 296862 w 385763"/>
                <a:gd name="connsiteY7" fmla="*/ 207861 h 214313"/>
                <a:gd name="connsiteX8" fmla="*/ 306461 w 385763"/>
                <a:gd name="connsiteY8" fmla="*/ 204174 h 214313"/>
                <a:gd name="connsiteX9" fmla="*/ 308381 w 385763"/>
                <a:gd name="connsiteY9" fmla="*/ 190347 h 214313"/>
                <a:gd name="connsiteX10" fmla="*/ 240983 w 385763"/>
                <a:gd name="connsiteY10" fmla="*/ 0 h 214313"/>
                <a:gd name="connsiteX11" fmla="*/ 271463 w 385763"/>
                <a:gd name="connsiteY11" fmla="*/ 33172 h 214313"/>
                <a:gd name="connsiteX12" fmla="*/ 263843 w 385763"/>
                <a:gd name="connsiteY12" fmla="*/ 39806 h 214313"/>
                <a:gd name="connsiteX13" fmla="*/ 260985 w 385763"/>
                <a:gd name="connsiteY13" fmla="*/ 57813 h 214313"/>
                <a:gd name="connsiteX14" fmla="*/ 256223 w 385763"/>
                <a:gd name="connsiteY14" fmla="*/ 61604 h 214313"/>
                <a:gd name="connsiteX15" fmla="*/ 253365 w 385763"/>
                <a:gd name="connsiteY15" fmla="*/ 70134 h 214313"/>
                <a:gd name="connsiteX16" fmla="*/ 254318 w 385763"/>
                <a:gd name="connsiteY16" fmla="*/ 80560 h 214313"/>
                <a:gd name="connsiteX17" fmla="*/ 258128 w 385763"/>
                <a:gd name="connsiteY17" fmla="*/ 83403 h 214313"/>
                <a:gd name="connsiteX18" fmla="*/ 277178 w 385763"/>
                <a:gd name="connsiteY18" fmla="*/ 87194 h 214313"/>
                <a:gd name="connsiteX19" fmla="*/ 287655 w 385763"/>
                <a:gd name="connsiteY19" fmla="*/ 92880 h 214313"/>
                <a:gd name="connsiteX20" fmla="*/ 296228 w 385763"/>
                <a:gd name="connsiteY20" fmla="*/ 112783 h 214313"/>
                <a:gd name="connsiteX21" fmla="*/ 305753 w 385763"/>
                <a:gd name="connsiteY21" fmla="*/ 116574 h 214313"/>
                <a:gd name="connsiteX22" fmla="*/ 319088 w 385763"/>
                <a:gd name="connsiteY22" fmla="*/ 135530 h 214313"/>
                <a:gd name="connsiteX23" fmla="*/ 360045 w 385763"/>
                <a:gd name="connsiteY23" fmla="*/ 139321 h 214313"/>
                <a:gd name="connsiteX24" fmla="*/ 372428 w 385763"/>
                <a:gd name="connsiteY24" fmla="*/ 131739 h 214313"/>
                <a:gd name="connsiteX25" fmla="*/ 373380 w 385763"/>
                <a:gd name="connsiteY25" fmla="*/ 123209 h 214313"/>
                <a:gd name="connsiteX26" fmla="*/ 366713 w 385763"/>
                <a:gd name="connsiteY26" fmla="*/ 101410 h 214313"/>
                <a:gd name="connsiteX27" fmla="*/ 372428 w 385763"/>
                <a:gd name="connsiteY27" fmla="*/ 99515 h 214313"/>
                <a:gd name="connsiteX28" fmla="*/ 375285 w 385763"/>
                <a:gd name="connsiteY28" fmla="*/ 102358 h 214313"/>
                <a:gd name="connsiteX29" fmla="*/ 385763 w 385763"/>
                <a:gd name="connsiteY29" fmla="*/ 127000 h 214313"/>
                <a:gd name="connsiteX30" fmla="*/ 383858 w 385763"/>
                <a:gd name="connsiteY30" fmla="*/ 132686 h 214313"/>
                <a:gd name="connsiteX31" fmla="*/ 366713 w 385763"/>
                <a:gd name="connsiteY31" fmla="*/ 152589 h 214313"/>
                <a:gd name="connsiteX32" fmla="*/ 355283 w 385763"/>
                <a:gd name="connsiteY32" fmla="*/ 153537 h 214313"/>
                <a:gd name="connsiteX33" fmla="*/ 334328 w 385763"/>
                <a:gd name="connsiteY33" fmla="*/ 168701 h 214313"/>
                <a:gd name="connsiteX34" fmla="*/ 324803 w 385763"/>
                <a:gd name="connsiteY34" fmla="*/ 170597 h 214313"/>
                <a:gd name="connsiteX35" fmla="*/ 316230 w 385763"/>
                <a:gd name="connsiteY35" fmla="*/ 158276 h 214313"/>
                <a:gd name="connsiteX36" fmla="*/ 309563 w 385763"/>
                <a:gd name="connsiteY36" fmla="*/ 159224 h 214313"/>
                <a:gd name="connsiteX37" fmla="*/ 287655 w 385763"/>
                <a:gd name="connsiteY37" fmla="*/ 181970 h 214313"/>
                <a:gd name="connsiteX38" fmla="*/ 274320 w 385763"/>
                <a:gd name="connsiteY38" fmla="*/ 189552 h 214313"/>
                <a:gd name="connsiteX39" fmla="*/ 266700 w 385763"/>
                <a:gd name="connsiteY39" fmla="*/ 190500 h 214313"/>
                <a:gd name="connsiteX40" fmla="*/ 259080 w 385763"/>
                <a:gd name="connsiteY40" fmla="*/ 173440 h 214313"/>
                <a:gd name="connsiteX41" fmla="*/ 229553 w 385763"/>
                <a:gd name="connsiteY41" fmla="*/ 163015 h 214313"/>
                <a:gd name="connsiteX42" fmla="*/ 226695 w 385763"/>
                <a:gd name="connsiteY42" fmla="*/ 149746 h 214313"/>
                <a:gd name="connsiteX43" fmla="*/ 221933 w 385763"/>
                <a:gd name="connsiteY43" fmla="*/ 150694 h 214313"/>
                <a:gd name="connsiteX44" fmla="*/ 216218 w 385763"/>
                <a:gd name="connsiteY44" fmla="*/ 131739 h 214313"/>
                <a:gd name="connsiteX45" fmla="*/ 78105 w 385763"/>
                <a:gd name="connsiteY45" fmla="*/ 168701 h 214313"/>
                <a:gd name="connsiteX46" fmla="*/ 76200 w 385763"/>
                <a:gd name="connsiteY46" fmla="*/ 175336 h 214313"/>
                <a:gd name="connsiteX47" fmla="*/ 71438 w 385763"/>
                <a:gd name="connsiteY47" fmla="*/ 169649 h 214313"/>
                <a:gd name="connsiteX48" fmla="*/ 3810 w 385763"/>
                <a:gd name="connsiteY48" fmla="*/ 187657 h 214313"/>
                <a:gd name="connsiteX49" fmla="*/ 0 w 385763"/>
                <a:gd name="connsiteY49" fmla="*/ 188605 h 214313"/>
                <a:gd name="connsiteX50" fmla="*/ 1905 w 385763"/>
                <a:gd name="connsiteY50" fmla="*/ 85298 h 214313"/>
                <a:gd name="connsiteX51" fmla="*/ 199073 w 385763"/>
                <a:gd name="connsiteY51" fmla="*/ 33172 h 214313"/>
                <a:gd name="connsiteX52" fmla="*/ 230505 w 385763"/>
                <a:gd name="connsiteY52" fmla="*/ 948 h 21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85763" h="214313">
                  <a:moveTo>
                    <a:pt x="317979" y="185738"/>
                  </a:moveTo>
                  <a:lnTo>
                    <a:pt x="327578" y="191269"/>
                  </a:lnTo>
                  <a:lnTo>
                    <a:pt x="334297" y="187582"/>
                  </a:lnTo>
                  <a:lnTo>
                    <a:pt x="338137" y="202330"/>
                  </a:lnTo>
                  <a:lnTo>
                    <a:pt x="332378" y="199565"/>
                  </a:lnTo>
                  <a:lnTo>
                    <a:pt x="314140" y="205095"/>
                  </a:lnTo>
                  <a:lnTo>
                    <a:pt x="307421" y="214313"/>
                  </a:lnTo>
                  <a:lnTo>
                    <a:pt x="296862" y="207861"/>
                  </a:lnTo>
                  <a:lnTo>
                    <a:pt x="306461" y="204174"/>
                  </a:lnTo>
                  <a:lnTo>
                    <a:pt x="308381" y="190347"/>
                  </a:lnTo>
                  <a:close/>
                  <a:moveTo>
                    <a:pt x="240983" y="0"/>
                  </a:moveTo>
                  <a:lnTo>
                    <a:pt x="271463" y="33172"/>
                  </a:lnTo>
                  <a:lnTo>
                    <a:pt x="263843" y="39806"/>
                  </a:lnTo>
                  <a:lnTo>
                    <a:pt x="260985" y="57813"/>
                  </a:lnTo>
                  <a:lnTo>
                    <a:pt x="256223" y="61604"/>
                  </a:lnTo>
                  <a:lnTo>
                    <a:pt x="253365" y="70134"/>
                  </a:lnTo>
                  <a:lnTo>
                    <a:pt x="254318" y="80560"/>
                  </a:lnTo>
                  <a:lnTo>
                    <a:pt x="258128" y="83403"/>
                  </a:lnTo>
                  <a:lnTo>
                    <a:pt x="277178" y="87194"/>
                  </a:lnTo>
                  <a:lnTo>
                    <a:pt x="287655" y="92880"/>
                  </a:lnTo>
                  <a:lnTo>
                    <a:pt x="296228" y="112783"/>
                  </a:lnTo>
                  <a:lnTo>
                    <a:pt x="305753" y="116574"/>
                  </a:lnTo>
                  <a:lnTo>
                    <a:pt x="319088" y="135530"/>
                  </a:lnTo>
                  <a:lnTo>
                    <a:pt x="360045" y="139321"/>
                  </a:lnTo>
                  <a:lnTo>
                    <a:pt x="372428" y="131739"/>
                  </a:lnTo>
                  <a:lnTo>
                    <a:pt x="373380" y="123209"/>
                  </a:lnTo>
                  <a:lnTo>
                    <a:pt x="366713" y="101410"/>
                  </a:lnTo>
                  <a:lnTo>
                    <a:pt x="372428" y="99515"/>
                  </a:lnTo>
                  <a:lnTo>
                    <a:pt x="375285" y="102358"/>
                  </a:lnTo>
                  <a:lnTo>
                    <a:pt x="385763" y="127000"/>
                  </a:lnTo>
                  <a:lnTo>
                    <a:pt x="383858" y="132686"/>
                  </a:lnTo>
                  <a:lnTo>
                    <a:pt x="366713" y="152589"/>
                  </a:lnTo>
                  <a:lnTo>
                    <a:pt x="355283" y="153537"/>
                  </a:lnTo>
                  <a:lnTo>
                    <a:pt x="334328" y="168701"/>
                  </a:lnTo>
                  <a:lnTo>
                    <a:pt x="324803" y="170597"/>
                  </a:lnTo>
                  <a:lnTo>
                    <a:pt x="316230" y="158276"/>
                  </a:lnTo>
                  <a:lnTo>
                    <a:pt x="309563" y="159224"/>
                  </a:lnTo>
                  <a:lnTo>
                    <a:pt x="287655" y="181970"/>
                  </a:lnTo>
                  <a:lnTo>
                    <a:pt x="274320" y="189552"/>
                  </a:lnTo>
                  <a:lnTo>
                    <a:pt x="266700" y="190500"/>
                  </a:lnTo>
                  <a:lnTo>
                    <a:pt x="259080" y="173440"/>
                  </a:lnTo>
                  <a:lnTo>
                    <a:pt x="229553" y="163015"/>
                  </a:lnTo>
                  <a:lnTo>
                    <a:pt x="226695" y="149746"/>
                  </a:lnTo>
                  <a:lnTo>
                    <a:pt x="221933" y="150694"/>
                  </a:lnTo>
                  <a:lnTo>
                    <a:pt x="216218" y="131739"/>
                  </a:lnTo>
                  <a:lnTo>
                    <a:pt x="78105" y="168701"/>
                  </a:lnTo>
                  <a:lnTo>
                    <a:pt x="76200" y="175336"/>
                  </a:lnTo>
                  <a:lnTo>
                    <a:pt x="71438" y="169649"/>
                  </a:lnTo>
                  <a:lnTo>
                    <a:pt x="3810" y="187657"/>
                  </a:lnTo>
                  <a:lnTo>
                    <a:pt x="0" y="188605"/>
                  </a:lnTo>
                  <a:lnTo>
                    <a:pt x="1905" y="85298"/>
                  </a:lnTo>
                  <a:lnTo>
                    <a:pt x="199073" y="33172"/>
                  </a:lnTo>
                  <a:lnTo>
                    <a:pt x="230505" y="94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noAutofit/>
            </a:bodyPr>
            <a:lstStyle/>
            <a:p>
              <a:endParaRPr lang="en-US" sz="1735"/>
            </a:p>
          </p:txBody>
        </p:sp>
        <p:sp>
          <p:nvSpPr>
            <p:cNvPr id="142" name="Maryland" title="Maryland"/>
            <p:cNvSpPr>
              <a:spLocks/>
            </p:cNvSpPr>
            <p:nvPr/>
          </p:nvSpPr>
          <p:spPr bwMode="auto">
            <a:xfrm>
              <a:off x="8413979" y="3043951"/>
              <a:ext cx="514350" cy="361950"/>
            </a:xfrm>
            <a:custGeom>
              <a:avLst/>
              <a:gdLst>
                <a:gd name="connsiteX0" fmla="*/ 287768 w 514350"/>
                <a:gd name="connsiteY0" fmla="*/ 157782 h 361950"/>
                <a:gd name="connsiteX1" fmla="*/ 288041 w 514350"/>
                <a:gd name="connsiteY1" fmla="*/ 159284 h 361950"/>
                <a:gd name="connsiteX2" fmla="*/ 287768 w 514350"/>
                <a:gd name="connsiteY2" fmla="*/ 159694 h 361950"/>
                <a:gd name="connsiteX3" fmla="*/ 392933 w 514350"/>
                <a:gd name="connsiteY3" fmla="*/ 0 h 361950"/>
                <a:gd name="connsiteX4" fmla="*/ 441691 w 514350"/>
                <a:gd name="connsiteY4" fmla="*/ 174994 h 361950"/>
                <a:gd name="connsiteX5" fmla="*/ 514350 w 514350"/>
                <a:gd name="connsiteY5" fmla="*/ 158738 h 361950"/>
                <a:gd name="connsiteX6" fmla="*/ 514350 w 514350"/>
                <a:gd name="connsiteY6" fmla="*/ 176907 h 361950"/>
                <a:gd name="connsiteX7" fmla="*/ 501921 w 514350"/>
                <a:gd name="connsiteY7" fmla="*/ 203682 h 361950"/>
                <a:gd name="connsiteX8" fmla="*/ 507634 w 514350"/>
                <a:gd name="connsiteY8" fmla="*/ 220824 h 361950"/>
                <a:gd name="connsiteX9" fmla="*/ 508000 w 514350"/>
                <a:gd name="connsiteY9" fmla="*/ 220662 h 361950"/>
                <a:gd name="connsiteX10" fmla="*/ 481729 w 514350"/>
                <a:gd name="connsiteY10" fmla="*/ 351449 h 361950"/>
                <a:gd name="connsiteX11" fmla="*/ 476865 w 514350"/>
                <a:gd name="connsiteY11" fmla="*/ 358132 h 361950"/>
                <a:gd name="connsiteX12" fmla="*/ 466162 w 514350"/>
                <a:gd name="connsiteY12" fmla="*/ 361950 h 361950"/>
                <a:gd name="connsiteX13" fmla="*/ 461297 w 514350"/>
                <a:gd name="connsiteY13" fmla="*/ 358132 h 361950"/>
                <a:gd name="connsiteX14" fmla="*/ 447675 w 514350"/>
                <a:gd name="connsiteY14" fmla="*/ 320900 h 361950"/>
                <a:gd name="connsiteX15" fmla="*/ 459351 w 514350"/>
                <a:gd name="connsiteY15" fmla="*/ 261712 h 361950"/>
                <a:gd name="connsiteX16" fmla="*/ 468108 w 514350"/>
                <a:gd name="connsiteY16" fmla="*/ 256939 h 361950"/>
                <a:gd name="connsiteX17" fmla="*/ 468108 w 514350"/>
                <a:gd name="connsiteY17" fmla="*/ 243574 h 361950"/>
                <a:gd name="connsiteX18" fmla="*/ 459297 w 514350"/>
                <a:gd name="connsiteY18" fmla="*/ 242709 h 361950"/>
                <a:gd name="connsiteX19" fmla="*/ 458900 w 514350"/>
                <a:gd name="connsiteY19" fmla="*/ 242888 h 361950"/>
                <a:gd name="connsiteX20" fmla="*/ 458517 w 514350"/>
                <a:gd name="connsiteY20" fmla="*/ 242633 h 361950"/>
                <a:gd name="connsiteX21" fmla="*/ 458378 w 514350"/>
                <a:gd name="connsiteY21" fmla="*/ 242619 h 361950"/>
                <a:gd name="connsiteX22" fmla="*/ 458449 w 514350"/>
                <a:gd name="connsiteY22" fmla="*/ 242588 h 361950"/>
                <a:gd name="connsiteX23" fmla="*/ 453163 w 514350"/>
                <a:gd name="connsiteY23" fmla="*/ 239063 h 361950"/>
                <a:gd name="connsiteX24" fmla="*/ 449339 w 514350"/>
                <a:gd name="connsiteY24" fmla="*/ 225676 h 361950"/>
                <a:gd name="connsiteX25" fmla="*/ 434999 w 514350"/>
                <a:gd name="connsiteY25" fmla="*/ 206551 h 361950"/>
                <a:gd name="connsiteX26" fmla="*/ 426394 w 514350"/>
                <a:gd name="connsiteY26" fmla="*/ 203682 h 361950"/>
                <a:gd name="connsiteX27" fmla="*/ 410142 w 514350"/>
                <a:gd name="connsiteY27" fmla="*/ 207507 h 361950"/>
                <a:gd name="connsiteX28" fmla="*/ 393889 w 514350"/>
                <a:gd name="connsiteY28" fmla="*/ 195076 h 361950"/>
                <a:gd name="connsiteX29" fmla="*/ 388153 w 514350"/>
                <a:gd name="connsiteY29" fmla="*/ 183601 h 361950"/>
                <a:gd name="connsiteX30" fmla="*/ 388153 w 514350"/>
                <a:gd name="connsiteY30" fmla="*/ 173082 h 361950"/>
                <a:gd name="connsiteX31" fmla="*/ 391021 w 514350"/>
                <a:gd name="connsiteY31" fmla="*/ 164475 h 361950"/>
                <a:gd name="connsiteX32" fmla="*/ 398669 w 514350"/>
                <a:gd name="connsiteY32" fmla="*/ 155869 h 361950"/>
                <a:gd name="connsiteX33" fmla="*/ 390065 w 514350"/>
                <a:gd name="connsiteY33" fmla="*/ 127182 h 361950"/>
                <a:gd name="connsiteX34" fmla="*/ 387197 w 514350"/>
                <a:gd name="connsiteY34" fmla="*/ 123357 h 361950"/>
                <a:gd name="connsiteX35" fmla="*/ 375724 w 514350"/>
                <a:gd name="connsiteY35" fmla="*/ 126225 h 361950"/>
                <a:gd name="connsiteX36" fmla="*/ 370944 w 514350"/>
                <a:gd name="connsiteY36" fmla="*/ 120488 h 361950"/>
                <a:gd name="connsiteX37" fmla="*/ 382416 w 514350"/>
                <a:gd name="connsiteY37" fmla="*/ 101363 h 361950"/>
                <a:gd name="connsiteX38" fmla="*/ 381460 w 514350"/>
                <a:gd name="connsiteY38" fmla="*/ 93713 h 361950"/>
                <a:gd name="connsiteX39" fmla="*/ 374768 w 514350"/>
                <a:gd name="connsiteY39" fmla="*/ 83194 h 361950"/>
                <a:gd name="connsiteX40" fmla="*/ 372856 w 514350"/>
                <a:gd name="connsiteY40" fmla="*/ 72675 h 361950"/>
                <a:gd name="connsiteX41" fmla="*/ 378592 w 514350"/>
                <a:gd name="connsiteY41" fmla="*/ 60244 h 361950"/>
                <a:gd name="connsiteX42" fmla="*/ 387197 w 514350"/>
                <a:gd name="connsiteY42" fmla="*/ 53550 h 361950"/>
                <a:gd name="connsiteX43" fmla="*/ 390065 w 514350"/>
                <a:gd name="connsiteY43" fmla="*/ 44944 h 361950"/>
                <a:gd name="connsiteX44" fmla="*/ 391977 w 514350"/>
                <a:gd name="connsiteY44" fmla="*/ 32513 h 361950"/>
                <a:gd name="connsiteX45" fmla="*/ 389109 w 514350"/>
                <a:gd name="connsiteY45" fmla="*/ 28688 h 361950"/>
                <a:gd name="connsiteX46" fmla="*/ 383372 w 514350"/>
                <a:gd name="connsiteY46" fmla="*/ 25819 h 361950"/>
                <a:gd name="connsiteX47" fmla="*/ 378592 w 514350"/>
                <a:gd name="connsiteY47" fmla="*/ 25819 h 361950"/>
                <a:gd name="connsiteX48" fmla="*/ 370944 w 514350"/>
                <a:gd name="connsiteY48" fmla="*/ 51638 h 361950"/>
                <a:gd name="connsiteX49" fmla="*/ 336526 w 514350"/>
                <a:gd name="connsiteY49" fmla="*/ 88932 h 361950"/>
                <a:gd name="connsiteX50" fmla="*/ 345131 w 514350"/>
                <a:gd name="connsiteY50" fmla="*/ 103275 h 361950"/>
                <a:gd name="connsiteX51" fmla="*/ 351823 w 514350"/>
                <a:gd name="connsiteY51" fmla="*/ 157782 h 361950"/>
                <a:gd name="connsiteX52" fmla="*/ 366164 w 514350"/>
                <a:gd name="connsiteY52" fmla="*/ 191251 h 361950"/>
                <a:gd name="connsiteX53" fmla="*/ 366164 w 514350"/>
                <a:gd name="connsiteY53" fmla="*/ 193163 h 361950"/>
                <a:gd name="connsiteX54" fmla="*/ 356603 w 514350"/>
                <a:gd name="connsiteY54" fmla="*/ 196988 h 361950"/>
                <a:gd name="connsiteX55" fmla="*/ 373812 w 514350"/>
                <a:gd name="connsiteY55" fmla="*/ 206551 h 361950"/>
                <a:gd name="connsiteX56" fmla="*/ 388153 w 514350"/>
                <a:gd name="connsiteY56" fmla="*/ 237151 h 361950"/>
                <a:gd name="connsiteX57" fmla="*/ 373812 w 514350"/>
                <a:gd name="connsiteY57" fmla="*/ 233326 h 361950"/>
                <a:gd name="connsiteX58" fmla="*/ 360427 w 514350"/>
                <a:gd name="connsiteY58" fmla="*/ 224719 h 361950"/>
                <a:gd name="connsiteX59" fmla="*/ 346087 w 514350"/>
                <a:gd name="connsiteY59" fmla="*/ 223763 h 361950"/>
                <a:gd name="connsiteX60" fmla="*/ 336526 w 514350"/>
                <a:gd name="connsiteY60" fmla="*/ 217069 h 361950"/>
                <a:gd name="connsiteX61" fmla="*/ 325054 w 514350"/>
                <a:gd name="connsiteY61" fmla="*/ 219938 h 361950"/>
                <a:gd name="connsiteX62" fmla="*/ 301153 w 514350"/>
                <a:gd name="connsiteY62" fmla="*/ 213244 h 361950"/>
                <a:gd name="connsiteX63" fmla="*/ 285856 w 514350"/>
                <a:gd name="connsiteY63" fmla="*/ 212288 h 361950"/>
                <a:gd name="connsiteX64" fmla="*/ 280120 w 514350"/>
                <a:gd name="connsiteY64" fmla="*/ 209419 h 361950"/>
                <a:gd name="connsiteX65" fmla="*/ 282032 w 514350"/>
                <a:gd name="connsiteY65" fmla="*/ 173082 h 361950"/>
                <a:gd name="connsiteX66" fmla="*/ 289680 w 514350"/>
                <a:gd name="connsiteY66" fmla="*/ 168300 h 361950"/>
                <a:gd name="connsiteX67" fmla="*/ 288041 w 514350"/>
                <a:gd name="connsiteY67" fmla="*/ 159284 h 361950"/>
                <a:gd name="connsiteX68" fmla="*/ 299241 w 514350"/>
                <a:gd name="connsiteY68" fmla="*/ 142482 h 361950"/>
                <a:gd name="connsiteX69" fmla="*/ 282032 w 514350"/>
                <a:gd name="connsiteY69" fmla="*/ 131007 h 361950"/>
                <a:gd name="connsiteX70" fmla="*/ 274384 w 514350"/>
                <a:gd name="connsiteY70" fmla="*/ 140569 h 361950"/>
                <a:gd name="connsiteX71" fmla="*/ 262911 w 514350"/>
                <a:gd name="connsiteY71" fmla="*/ 137700 h 361950"/>
                <a:gd name="connsiteX72" fmla="*/ 255263 w 514350"/>
                <a:gd name="connsiteY72" fmla="*/ 130050 h 361950"/>
                <a:gd name="connsiteX73" fmla="*/ 236142 w 514350"/>
                <a:gd name="connsiteY73" fmla="*/ 129094 h 361950"/>
                <a:gd name="connsiteX74" fmla="*/ 226582 w 514350"/>
                <a:gd name="connsiteY74" fmla="*/ 121444 h 361950"/>
                <a:gd name="connsiteX75" fmla="*/ 229450 w 514350"/>
                <a:gd name="connsiteY75" fmla="*/ 108057 h 361950"/>
                <a:gd name="connsiteX76" fmla="*/ 217977 w 514350"/>
                <a:gd name="connsiteY76" fmla="*/ 100407 h 361950"/>
                <a:gd name="connsiteX77" fmla="*/ 196944 w 514350"/>
                <a:gd name="connsiteY77" fmla="*/ 100407 h 361950"/>
                <a:gd name="connsiteX78" fmla="*/ 194076 w 514350"/>
                <a:gd name="connsiteY78" fmla="*/ 87975 h 361950"/>
                <a:gd name="connsiteX79" fmla="*/ 186428 w 514350"/>
                <a:gd name="connsiteY79" fmla="*/ 85107 h 361950"/>
                <a:gd name="connsiteX80" fmla="*/ 188340 w 514350"/>
                <a:gd name="connsiteY80" fmla="*/ 77457 h 361950"/>
                <a:gd name="connsiteX81" fmla="*/ 182604 w 514350"/>
                <a:gd name="connsiteY81" fmla="*/ 78413 h 361950"/>
                <a:gd name="connsiteX82" fmla="*/ 181648 w 514350"/>
                <a:gd name="connsiteY82" fmla="*/ 73632 h 361950"/>
                <a:gd name="connsiteX83" fmla="*/ 178780 w 514350"/>
                <a:gd name="connsiteY83" fmla="*/ 76500 h 361950"/>
                <a:gd name="connsiteX84" fmla="*/ 174955 w 514350"/>
                <a:gd name="connsiteY84" fmla="*/ 70763 h 361950"/>
                <a:gd name="connsiteX85" fmla="*/ 179736 w 514350"/>
                <a:gd name="connsiteY85" fmla="*/ 67894 h 361950"/>
                <a:gd name="connsiteX86" fmla="*/ 177824 w 514350"/>
                <a:gd name="connsiteY86" fmla="*/ 63113 h 361950"/>
                <a:gd name="connsiteX87" fmla="*/ 161571 w 514350"/>
                <a:gd name="connsiteY87" fmla="*/ 66938 h 361950"/>
                <a:gd name="connsiteX88" fmla="*/ 138626 w 514350"/>
                <a:gd name="connsiteY88" fmla="*/ 58331 h 361950"/>
                <a:gd name="connsiteX89" fmla="*/ 130022 w 514350"/>
                <a:gd name="connsiteY89" fmla="*/ 69807 h 361950"/>
                <a:gd name="connsiteX90" fmla="*/ 114725 w 514350"/>
                <a:gd name="connsiteY90" fmla="*/ 73632 h 361950"/>
                <a:gd name="connsiteX91" fmla="*/ 117593 w 514350"/>
                <a:gd name="connsiteY91" fmla="*/ 77457 h 361950"/>
                <a:gd name="connsiteX92" fmla="*/ 112813 w 514350"/>
                <a:gd name="connsiteY92" fmla="*/ 80325 h 361950"/>
                <a:gd name="connsiteX93" fmla="*/ 116637 w 514350"/>
                <a:gd name="connsiteY93" fmla="*/ 83194 h 361950"/>
                <a:gd name="connsiteX94" fmla="*/ 113769 w 514350"/>
                <a:gd name="connsiteY94" fmla="*/ 87975 h 361950"/>
                <a:gd name="connsiteX95" fmla="*/ 101340 w 514350"/>
                <a:gd name="connsiteY95" fmla="*/ 90844 h 361950"/>
                <a:gd name="connsiteX96" fmla="*/ 82220 w 514350"/>
                <a:gd name="connsiteY96" fmla="*/ 87019 h 361950"/>
                <a:gd name="connsiteX97" fmla="*/ 82220 w 514350"/>
                <a:gd name="connsiteY97" fmla="*/ 81282 h 361950"/>
                <a:gd name="connsiteX98" fmla="*/ 77439 w 514350"/>
                <a:gd name="connsiteY98" fmla="*/ 78413 h 361950"/>
                <a:gd name="connsiteX99" fmla="*/ 75527 w 514350"/>
                <a:gd name="connsiteY99" fmla="*/ 89888 h 361950"/>
                <a:gd name="connsiteX100" fmla="*/ 62143 w 514350"/>
                <a:gd name="connsiteY100" fmla="*/ 109013 h 361950"/>
                <a:gd name="connsiteX101" fmla="*/ 52582 w 514350"/>
                <a:gd name="connsiteY101" fmla="*/ 106144 h 361950"/>
                <a:gd name="connsiteX102" fmla="*/ 46846 w 514350"/>
                <a:gd name="connsiteY102" fmla="*/ 109969 h 361950"/>
                <a:gd name="connsiteX103" fmla="*/ 31549 w 514350"/>
                <a:gd name="connsiteY103" fmla="*/ 136744 h 361950"/>
                <a:gd name="connsiteX104" fmla="*/ 12429 w 514350"/>
                <a:gd name="connsiteY104" fmla="*/ 154913 h 361950"/>
                <a:gd name="connsiteX105" fmla="*/ 0 w 514350"/>
                <a:gd name="connsiteY105" fmla="*/ 81282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14350" h="361950">
                  <a:moveTo>
                    <a:pt x="287768" y="157782"/>
                  </a:moveTo>
                  <a:lnTo>
                    <a:pt x="288041" y="159284"/>
                  </a:lnTo>
                  <a:lnTo>
                    <a:pt x="287768" y="159694"/>
                  </a:lnTo>
                  <a:close/>
                  <a:moveTo>
                    <a:pt x="392933" y="0"/>
                  </a:moveTo>
                  <a:lnTo>
                    <a:pt x="441691" y="174994"/>
                  </a:lnTo>
                  <a:lnTo>
                    <a:pt x="514350" y="158738"/>
                  </a:lnTo>
                  <a:lnTo>
                    <a:pt x="514350" y="176907"/>
                  </a:lnTo>
                  <a:lnTo>
                    <a:pt x="501921" y="203682"/>
                  </a:lnTo>
                  <a:lnTo>
                    <a:pt x="507634" y="220824"/>
                  </a:lnTo>
                  <a:lnTo>
                    <a:pt x="508000" y="220662"/>
                  </a:lnTo>
                  <a:lnTo>
                    <a:pt x="481729" y="351449"/>
                  </a:lnTo>
                  <a:lnTo>
                    <a:pt x="476865" y="358132"/>
                  </a:lnTo>
                  <a:lnTo>
                    <a:pt x="466162" y="361950"/>
                  </a:lnTo>
                  <a:lnTo>
                    <a:pt x="461297" y="358132"/>
                  </a:lnTo>
                  <a:lnTo>
                    <a:pt x="447675" y="320900"/>
                  </a:lnTo>
                  <a:lnTo>
                    <a:pt x="459351" y="261712"/>
                  </a:lnTo>
                  <a:lnTo>
                    <a:pt x="468108" y="256939"/>
                  </a:lnTo>
                  <a:lnTo>
                    <a:pt x="468108" y="243574"/>
                  </a:lnTo>
                  <a:lnTo>
                    <a:pt x="459297" y="242709"/>
                  </a:lnTo>
                  <a:lnTo>
                    <a:pt x="458900" y="242888"/>
                  </a:lnTo>
                  <a:lnTo>
                    <a:pt x="458517" y="242633"/>
                  </a:lnTo>
                  <a:lnTo>
                    <a:pt x="458378" y="242619"/>
                  </a:lnTo>
                  <a:lnTo>
                    <a:pt x="458449" y="242588"/>
                  </a:lnTo>
                  <a:lnTo>
                    <a:pt x="453163" y="239063"/>
                  </a:lnTo>
                  <a:lnTo>
                    <a:pt x="449339" y="225676"/>
                  </a:lnTo>
                  <a:lnTo>
                    <a:pt x="434999" y="206551"/>
                  </a:lnTo>
                  <a:lnTo>
                    <a:pt x="426394" y="203682"/>
                  </a:lnTo>
                  <a:lnTo>
                    <a:pt x="410142" y="207507"/>
                  </a:lnTo>
                  <a:lnTo>
                    <a:pt x="393889" y="195076"/>
                  </a:lnTo>
                  <a:lnTo>
                    <a:pt x="388153" y="183601"/>
                  </a:lnTo>
                  <a:lnTo>
                    <a:pt x="388153" y="173082"/>
                  </a:lnTo>
                  <a:lnTo>
                    <a:pt x="391021" y="164475"/>
                  </a:lnTo>
                  <a:lnTo>
                    <a:pt x="398669" y="155869"/>
                  </a:lnTo>
                  <a:lnTo>
                    <a:pt x="390065" y="127182"/>
                  </a:lnTo>
                  <a:lnTo>
                    <a:pt x="387197" y="123357"/>
                  </a:lnTo>
                  <a:lnTo>
                    <a:pt x="375724" y="126225"/>
                  </a:lnTo>
                  <a:lnTo>
                    <a:pt x="370944" y="120488"/>
                  </a:lnTo>
                  <a:lnTo>
                    <a:pt x="382416" y="101363"/>
                  </a:lnTo>
                  <a:lnTo>
                    <a:pt x="381460" y="93713"/>
                  </a:lnTo>
                  <a:lnTo>
                    <a:pt x="374768" y="83194"/>
                  </a:lnTo>
                  <a:lnTo>
                    <a:pt x="372856" y="72675"/>
                  </a:lnTo>
                  <a:lnTo>
                    <a:pt x="378592" y="60244"/>
                  </a:lnTo>
                  <a:lnTo>
                    <a:pt x="387197" y="53550"/>
                  </a:lnTo>
                  <a:lnTo>
                    <a:pt x="390065" y="44944"/>
                  </a:lnTo>
                  <a:lnTo>
                    <a:pt x="391977" y="32513"/>
                  </a:lnTo>
                  <a:lnTo>
                    <a:pt x="389109" y="28688"/>
                  </a:lnTo>
                  <a:lnTo>
                    <a:pt x="383372" y="25819"/>
                  </a:lnTo>
                  <a:lnTo>
                    <a:pt x="378592" y="25819"/>
                  </a:lnTo>
                  <a:lnTo>
                    <a:pt x="370944" y="51638"/>
                  </a:lnTo>
                  <a:lnTo>
                    <a:pt x="336526" y="88932"/>
                  </a:lnTo>
                  <a:lnTo>
                    <a:pt x="345131" y="103275"/>
                  </a:lnTo>
                  <a:lnTo>
                    <a:pt x="351823" y="157782"/>
                  </a:lnTo>
                  <a:lnTo>
                    <a:pt x="366164" y="191251"/>
                  </a:lnTo>
                  <a:lnTo>
                    <a:pt x="366164" y="193163"/>
                  </a:lnTo>
                  <a:lnTo>
                    <a:pt x="356603" y="196988"/>
                  </a:lnTo>
                  <a:lnTo>
                    <a:pt x="373812" y="206551"/>
                  </a:lnTo>
                  <a:lnTo>
                    <a:pt x="388153" y="237151"/>
                  </a:lnTo>
                  <a:lnTo>
                    <a:pt x="373812" y="233326"/>
                  </a:lnTo>
                  <a:lnTo>
                    <a:pt x="360427" y="224719"/>
                  </a:lnTo>
                  <a:lnTo>
                    <a:pt x="346087" y="223763"/>
                  </a:lnTo>
                  <a:lnTo>
                    <a:pt x="336526" y="217069"/>
                  </a:lnTo>
                  <a:lnTo>
                    <a:pt x="325054" y="219938"/>
                  </a:lnTo>
                  <a:lnTo>
                    <a:pt x="301153" y="213244"/>
                  </a:lnTo>
                  <a:lnTo>
                    <a:pt x="285856" y="212288"/>
                  </a:lnTo>
                  <a:lnTo>
                    <a:pt x="280120" y="209419"/>
                  </a:lnTo>
                  <a:lnTo>
                    <a:pt x="282032" y="173082"/>
                  </a:lnTo>
                  <a:lnTo>
                    <a:pt x="289680" y="168300"/>
                  </a:lnTo>
                  <a:lnTo>
                    <a:pt x="288041" y="159284"/>
                  </a:lnTo>
                  <a:lnTo>
                    <a:pt x="299241" y="142482"/>
                  </a:lnTo>
                  <a:lnTo>
                    <a:pt x="282032" y="131007"/>
                  </a:lnTo>
                  <a:lnTo>
                    <a:pt x="274384" y="140569"/>
                  </a:lnTo>
                  <a:lnTo>
                    <a:pt x="262911" y="137700"/>
                  </a:lnTo>
                  <a:lnTo>
                    <a:pt x="255263" y="130050"/>
                  </a:lnTo>
                  <a:lnTo>
                    <a:pt x="236142" y="129094"/>
                  </a:lnTo>
                  <a:lnTo>
                    <a:pt x="226582" y="121444"/>
                  </a:lnTo>
                  <a:lnTo>
                    <a:pt x="229450" y="108057"/>
                  </a:lnTo>
                  <a:lnTo>
                    <a:pt x="217977" y="100407"/>
                  </a:lnTo>
                  <a:lnTo>
                    <a:pt x="196944" y="100407"/>
                  </a:lnTo>
                  <a:lnTo>
                    <a:pt x="194076" y="87975"/>
                  </a:lnTo>
                  <a:lnTo>
                    <a:pt x="186428" y="85107"/>
                  </a:lnTo>
                  <a:lnTo>
                    <a:pt x="188340" y="77457"/>
                  </a:lnTo>
                  <a:lnTo>
                    <a:pt x="182604" y="78413"/>
                  </a:lnTo>
                  <a:lnTo>
                    <a:pt x="181648" y="73632"/>
                  </a:lnTo>
                  <a:lnTo>
                    <a:pt x="178780" y="76500"/>
                  </a:lnTo>
                  <a:lnTo>
                    <a:pt x="174955" y="70763"/>
                  </a:lnTo>
                  <a:lnTo>
                    <a:pt x="179736" y="67894"/>
                  </a:lnTo>
                  <a:lnTo>
                    <a:pt x="177824" y="63113"/>
                  </a:lnTo>
                  <a:lnTo>
                    <a:pt x="161571" y="66938"/>
                  </a:lnTo>
                  <a:lnTo>
                    <a:pt x="138626" y="58331"/>
                  </a:lnTo>
                  <a:lnTo>
                    <a:pt x="130022" y="69807"/>
                  </a:lnTo>
                  <a:lnTo>
                    <a:pt x="114725" y="73632"/>
                  </a:lnTo>
                  <a:lnTo>
                    <a:pt x="117593" y="77457"/>
                  </a:lnTo>
                  <a:lnTo>
                    <a:pt x="112813" y="80325"/>
                  </a:lnTo>
                  <a:lnTo>
                    <a:pt x="116637" y="83194"/>
                  </a:lnTo>
                  <a:lnTo>
                    <a:pt x="113769" y="87975"/>
                  </a:lnTo>
                  <a:lnTo>
                    <a:pt x="101340" y="90844"/>
                  </a:lnTo>
                  <a:lnTo>
                    <a:pt x="82220" y="87019"/>
                  </a:lnTo>
                  <a:lnTo>
                    <a:pt x="82220" y="81282"/>
                  </a:lnTo>
                  <a:lnTo>
                    <a:pt x="77439" y="78413"/>
                  </a:lnTo>
                  <a:lnTo>
                    <a:pt x="75527" y="89888"/>
                  </a:lnTo>
                  <a:lnTo>
                    <a:pt x="62143" y="109013"/>
                  </a:lnTo>
                  <a:lnTo>
                    <a:pt x="52582" y="106144"/>
                  </a:lnTo>
                  <a:lnTo>
                    <a:pt x="46846" y="109969"/>
                  </a:lnTo>
                  <a:lnTo>
                    <a:pt x="31549" y="136744"/>
                  </a:lnTo>
                  <a:lnTo>
                    <a:pt x="12429" y="154913"/>
                  </a:lnTo>
                  <a:lnTo>
                    <a:pt x="0" y="8128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noAutofit/>
            </a:bodyPr>
            <a:lstStyle/>
            <a:p>
              <a:endParaRPr lang="en-US" sz="1735"/>
            </a:p>
          </p:txBody>
        </p:sp>
        <p:sp>
          <p:nvSpPr>
            <p:cNvPr id="143" name="Maine" title="Maine"/>
            <p:cNvSpPr>
              <a:spLocks/>
            </p:cNvSpPr>
            <p:nvPr/>
          </p:nvSpPr>
          <p:spPr bwMode="auto">
            <a:xfrm>
              <a:off x="9088666" y="1796176"/>
              <a:ext cx="423863" cy="650875"/>
            </a:xfrm>
            <a:custGeom>
              <a:avLst/>
              <a:gdLst>
                <a:gd name="T0" fmla="*/ 45 w 444"/>
                <a:gd name="T1" fmla="*/ 509 h 682"/>
                <a:gd name="T2" fmla="*/ 14 w 444"/>
                <a:gd name="T3" fmla="*/ 368 h 682"/>
                <a:gd name="T4" fmla="*/ 32 w 444"/>
                <a:gd name="T5" fmla="*/ 358 h 682"/>
                <a:gd name="T6" fmla="*/ 49 w 444"/>
                <a:gd name="T7" fmla="*/ 358 h 682"/>
                <a:gd name="T8" fmla="*/ 42 w 444"/>
                <a:gd name="T9" fmla="*/ 343 h 682"/>
                <a:gd name="T10" fmla="*/ 56 w 444"/>
                <a:gd name="T11" fmla="*/ 311 h 682"/>
                <a:gd name="T12" fmla="*/ 47 w 444"/>
                <a:gd name="T13" fmla="*/ 125 h 682"/>
                <a:gd name="T14" fmla="*/ 82 w 444"/>
                <a:gd name="T15" fmla="*/ 21 h 682"/>
                <a:gd name="T16" fmla="*/ 109 w 444"/>
                <a:gd name="T17" fmla="*/ 26 h 682"/>
                <a:gd name="T18" fmla="*/ 147 w 444"/>
                <a:gd name="T19" fmla="*/ 43 h 682"/>
                <a:gd name="T20" fmla="*/ 182 w 444"/>
                <a:gd name="T21" fmla="*/ 4 h 682"/>
                <a:gd name="T22" fmla="*/ 256 w 444"/>
                <a:gd name="T23" fmla="*/ 30 h 682"/>
                <a:gd name="T24" fmla="*/ 348 w 444"/>
                <a:gd name="T25" fmla="*/ 227 h 682"/>
                <a:gd name="T26" fmla="*/ 371 w 444"/>
                <a:gd name="T27" fmla="*/ 271 h 682"/>
                <a:gd name="T28" fmla="*/ 407 w 444"/>
                <a:gd name="T29" fmla="*/ 274 h 682"/>
                <a:gd name="T30" fmla="*/ 415 w 444"/>
                <a:gd name="T31" fmla="*/ 264 h 682"/>
                <a:gd name="T32" fmla="*/ 425 w 444"/>
                <a:gd name="T33" fmla="*/ 305 h 682"/>
                <a:gd name="T34" fmla="*/ 438 w 444"/>
                <a:gd name="T35" fmla="*/ 308 h 682"/>
                <a:gd name="T36" fmla="*/ 444 w 444"/>
                <a:gd name="T37" fmla="*/ 326 h 682"/>
                <a:gd name="T38" fmla="*/ 421 w 444"/>
                <a:gd name="T39" fmla="*/ 344 h 682"/>
                <a:gd name="T40" fmla="*/ 404 w 444"/>
                <a:gd name="T41" fmla="*/ 357 h 682"/>
                <a:gd name="T42" fmla="*/ 371 w 444"/>
                <a:gd name="T43" fmla="*/ 381 h 682"/>
                <a:gd name="T44" fmla="*/ 360 w 444"/>
                <a:gd name="T45" fmla="*/ 403 h 682"/>
                <a:gd name="T46" fmla="*/ 341 w 444"/>
                <a:gd name="T47" fmla="*/ 422 h 682"/>
                <a:gd name="T48" fmla="*/ 331 w 444"/>
                <a:gd name="T49" fmla="*/ 438 h 682"/>
                <a:gd name="T50" fmla="*/ 301 w 444"/>
                <a:gd name="T51" fmla="*/ 437 h 682"/>
                <a:gd name="T52" fmla="*/ 284 w 444"/>
                <a:gd name="T53" fmla="*/ 429 h 682"/>
                <a:gd name="T54" fmla="*/ 275 w 444"/>
                <a:gd name="T55" fmla="*/ 416 h 682"/>
                <a:gd name="T56" fmla="*/ 262 w 444"/>
                <a:gd name="T57" fmla="*/ 430 h 682"/>
                <a:gd name="T58" fmla="*/ 261 w 444"/>
                <a:gd name="T59" fmla="*/ 465 h 682"/>
                <a:gd name="T60" fmla="*/ 260 w 444"/>
                <a:gd name="T61" fmla="*/ 498 h 682"/>
                <a:gd name="T62" fmla="*/ 243 w 444"/>
                <a:gd name="T63" fmla="*/ 501 h 682"/>
                <a:gd name="T64" fmla="*/ 234 w 444"/>
                <a:gd name="T65" fmla="*/ 525 h 682"/>
                <a:gd name="T66" fmla="*/ 222 w 444"/>
                <a:gd name="T67" fmla="*/ 532 h 682"/>
                <a:gd name="T68" fmla="*/ 210 w 444"/>
                <a:gd name="T69" fmla="*/ 527 h 682"/>
                <a:gd name="T70" fmla="*/ 207 w 444"/>
                <a:gd name="T71" fmla="*/ 557 h 682"/>
                <a:gd name="T72" fmla="*/ 192 w 444"/>
                <a:gd name="T73" fmla="*/ 544 h 682"/>
                <a:gd name="T74" fmla="*/ 171 w 444"/>
                <a:gd name="T75" fmla="*/ 557 h 682"/>
                <a:gd name="T76" fmla="*/ 163 w 444"/>
                <a:gd name="T77" fmla="*/ 598 h 682"/>
                <a:gd name="T78" fmla="*/ 124 w 444"/>
                <a:gd name="T79" fmla="*/ 682 h 682"/>
                <a:gd name="T80" fmla="*/ 109 w 444"/>
                <a:gd name="T81" fmla="*/ 661 h 682"/>
                <a:gd name="T82" fmla="*/ 45 w 444"/>
                <a:gd name="T83" fmla="*/ 509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4" h="682">
                  <a:moveTo>
                    <a:pt x="45" y="509"/>
                  </a:moveTo>
                  <a:lnTo>
                    <a:pt x="45" y="509"/>
                  </a:lnTo>
                  <a:lnTo>
                    <a:pt x="0" y="378"/>
                  </a:lnTo>
                  <a:lnTo>
                    <a:pt x="14" y="368"/>
                  </a:lnTo>
                  <a:lnTo>
                    <a:pt x="35" y="370"/>
                  </a:lnTo>
                  <a:lnTo>
                    <a:pt x="32" y="358"/>
                  </a:lnTo>
                  <a:lnTo>
                    <a:pt x="34" y="357"/>
                  </a:lnTo>
                  <a:lnTo>
                    <a:pt x="49" y="358"/>
                  </a:lnTo>
                  <a:lnTo>
                    <a:pt x="49" y="353"/>
                  </a:lnTo>
                  <a:lnTo>
                    <a:pt x="42" y="343"/>
                  </a:lnTo>
                  <a:lnTo>
                    <a:pt x="42" y="334"/>
                  </a:lnTo>
                  <a:lnTo>
                    <a:pt x="56" y="311"/>
                  </a:lnTo>
                  <a:lnTo>
                    <a:pt x="57" y="305"/>
                  </a:lnTo>
                  <a:lnTo>
                    <a:pt x="47" y="125"/>
                  </a:lnTo>
                  <a:lnTo>
                    <a:pt x="72" y="31"/>
                  </a:lnTo>
                  <a:lnTo>
                    <a:pt x="82" y="21"/>
                  </a:lnTo>
                  <a:lnTo>
                    <a:pt x="92" y="19"/>
                  </a:lnTo>
                  <a:lnTo>
                    <a:pt x="109" y="26"/>
                  </a:lnTo>
                  <a:lnTo>
                    <a:pt x="123" y="43"/>
                  </a:lnTo>
                  <a:lnTo>
                    <a:pt x="147" y="43"/>
                  </a:lnTo>
                  <a:lnTo>
                    <a:pt x="176" y="27"/>
                  </a:lnTo>
                  <a:lnTo>
                    <a:pt x="182" y="4"/>
                  </a:lnTo>
                  <a:lnTo>
                    <a:pt x="195" y="0"/>
                  </a:lnTo>
                  <a:lnTo>
                    <a:pt x="256" y="30"/>
                  </a:lnTo>
                  <a:lnTo>
                    <a:pt x="317" y="222"/>
                  </a:lnTo>
                  <a:lnTo>
                    <a:pt x="348" y="227"/>
                  </a:lnTo>
                  <a:lnTo>
                    <a:pt x="363" y="264"/>
                  </a:lnTo>
                  <a:lnTo>
                    <a:pt x="371" y="271"/>
                  </a:lnTo>
                  <a:lnTo>
                    <a:pt x="390" y="276"/>
                  </a:lnTo>
                  <a:lnTo>
                    <a:pt x="407" y="274"/>
                  </a:lnTo>
                  <a:lnTo>
                    <a:pt x="415" y="270"/>
                  </a:lnTo>
                  <a:lnTo>
                    <a:pt x="415" y="264"/>
                  </a:lnTo>
                  <a:lnTo>
                    <a:pt x="428" y="293"/>
                  </a:lnTo>
                  <a:lnTo>
                    <a:pt x="425" y="305"/>
                  </a:lnTo>
                  <a:lnTo>
                    <a:pt x="426" y="310"/>
                  </a:lnTo>
                  <a:lnTo>
                    <a:pt x="438" y="308"/>
                  </a:lnTo>
                  <a:lnTo>
                    <a:pt x="443" y="316"/>
                  </a:lnTo>
                  <a:lnTo>
                    <a:pt x="444" y="326"/>
                  </a:lnTo>
                  <a:lnTo>
                    <a:pt x="435" y="338"/>
                  </a:lnTo>
                  <a:lnTo>
                    <a:pt x="421" y="344"/>
                  </a:lnTo>
                  <a:lnTo>
                    <a:pt x="417" y="352"/>
                  </a:lnTo>
                  <a:lnTo>
                    <a:pt x="404" y="357"/>
                  </a:lnTo>
                  <a:lnTo>
                    <a:pt x="399" y="367"/>
                  </a:lnTo>
                  <a:lnTo>
                    <a:pt x="371" y="381"/>
                  </a:lnTo>
                  <a:lnTo>
                    <a:pt x="370" y="394"/>
                  </a:lnTo>
                  <a:lnTo>
                    <a:pt x="360" y="403"/>
                  </a:lnTo>
                  <a:lnTo>
                    <a:pt x="351" y="406"/>
                  </a:lnTo>
                  <a:lnTo>
                    <a:pt x="341" y="422"/>
                  </a:lnTo>
                  <a:lnTo>
                    <a:pt x="338" y="433"/>
                  </a:lnTo>
                  <a:lnTo>
                    <a:pt x="331" y="438"/>
                  </a:lnTo>
                  <a:lnTo>
                    <a:pt x="309" y="430"/>
                  </a:lnTo>
                  <a:lnTo>
                    <a:pt x="301" y="437"/>
                  </a:lnTo>
                  <a:lnTo>
                    <a:pt x="292" y="437"/>
                  </a:lnTo>
                  <a:lnTo>
                    <a:pt x="284" y="429"/>
                  </a:lnTo>
                  <a:lnTo>
                    <a:pt x="279" y="416"/>
                  </a:lnTo>
                  <a:lnTo>
                    <a:pt x="275" y="416"/>
                  </a:lnTo>
                  <a:lnTo>
                    <a:pt x="269" y="420"/>
                  </a:lnTo>
                  <a:lnTo>
                    <a:pt x="262" y="430"/>
                  </a:lnTo>
                  <a:lnTo>
                    <a:pt x="264" y="450"/>
                  </a:lnTo>
                  <a:lnTo>
                    <a:pt x="261" y="465"/>
                  </a:lnTo>
                  <a:lnTo>
                    <a:pt x="264" y="479"/>
                  </a:lnTo>
                  <a:lnTo>
                    <a:pt x="260" y="498"/>
                  </a:lnTo>
                  <a:lnTo>
                    <a:pt x="256" y="501"/>
                  </a:lnTo>
                  <a:lnTo>
                    <a:pt x="243" y="501"/>
                  </a:lnTo>
                  <a:lnTo>
                    <a:pt x="237" y="510"/>
                  </a:lnTo>
                  <a:lnTo>
                    <a:pt x="234" y="525"/>
                  </a:lnTo>
                  <a:lnTo>
                    <a:pt x="227" y="531"/>
                  </a:lnTo>
                  <a:lnTo>
                    <a:pt x="222" y="532"/>
                  </a:lnTo>
                  <a:lnTo>
                    <a:pt x="214" y="525"/>
                  </a:lnTo>
                  <a:lnTo>
                    <a:pt x="210" y="527"/>
                  </a:lnTo>
                  <a:lnTo>
                    <a:pt x="210" y="547"/>
                  </a:lnTo>
                  <a:lnTo>
                    <a:pt x="207" y="557"/>
                  </a:lnTo>
                  <a:lnTo>
                    <a:pt x="203" y="556"/>
                  </a:lnTo>
                  <a:lnTo>
                    <a:pt x="192" y="544"/>
                  </a:lnTo>
                  <a:lnTo>
                    <a:pt x="185" y="545"/>
                  </a:lnTo>
                  <a:lnTo>
                    <a:pt x="171" y="557"/>
                  </a:lnTo>
                  <a:lnTo>
                    <a:pt x="162" y="576"/>
                  </a:lnTo>
                  <a:lnTo>
                    <a:pt x="163" y="598"/>
                  </a:lnTo>
                  <a:lnTo>
                    <a:pt x="146" y="650"/>
                  </a:lnTo>
                  <a:lnTo>
                    <a:pt x="124" y="682"/>
                  </a:lnTo>
                  <a:lnTo>
                    <a:pt x="112" y="673"/>
                  </a:lnTo>
                  <a:lnTo>
                    <a:pt x="109" y="661"/>
                  </a:lnTo>
                  <a:lnTo>
                    <a:pt x="86" y="643"/>
                  </a:lnTo>
                  <a:lnTo>
                    <a:pt x="45" y="509"/>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4" name="Louisiana" title="Louisiana"/>
            <p:cNvSpPr>
              <a:spLocks/>
            </p:cNvSpPr>
            <p:nvPr/>
          </p:nvSpPr>
          <p:spPr bwMode="auto">
            <a:xfrm>
              <a:off x="6872516" y="4239338"/>
              <a:ext cx="625475" cy="547688"/>
            </a:xfrm>
            <a:custGeom>
              <a:avLst/>
              <a:gdLst>
                <a:gd name="T0" fmla="*/ 585 w 656"/>
                <a:gd name="T1" fmla="*/ 396 h 575"/>
                <a:gd name="T2" fmla="*/ 484 w 656"/>
                <a:gd name="T3" fmla="*/ 390 h 575"/>
                <a:gd name="T4" fmla="*/ 499 w 656"/>
                <a:gd name="T5" fmla="*/ 431 h 575"/>
                <a:gd name="T6" fmla="*/ 539 w 656"/>
                <a:gd name="T7" fmla="*/ 413 h 575"/>
                <a:gd name="T8" fmla="*/ 554 w 656"/>
                <a:gd name="T9" fmla="*/ 412 h 575"/>
                <a:gd name="T10" fmla="*/ 572 w 656"/>
                <a:gd name="T11" fmla="*/ 439 h 575"/>
                <a:gd name="T12" fmla="*/ 611 w 656"/>
                <a:gd name="T13" fmla="*/ 412 h 575"/>
                <a:gd name="T14" fmla="*/ 622 w 656"/>
                <a:gd name="T15" fmla="*/ 418 h 575"/>
                <a:gd name="T16" fmla="*/ 593 w 656"/>
                <a:gd name="T17" fmla="*/ 473 h 575"/>
                <a:gd name="T18" fmla="*/ 584 w 656"/>
                <a:gd name="T19" fmla="*/ 499 h 575"/>
                <a:gd name="T20" fmla="*/ 644 w 656"/>
                <a:gd name="T21" fmla="*/ 536 h 575"/>
                <a:gd name="T22" fmla="*/ 653 w 656"/>
                <a:gd name="T23" fmla="*/ 561 h 575"/>
                <a:gd name="T24" fmla="*/ 600 w 656"/>
                <a:gd name="T25" fmla="*/ 544 h 575"/>
                <a:gd name="T26" fmla="*/ 553 w 656"/>
                <a:gd name="T27" fmla="*/ 518 h 575"/>
                <a:gd name="T28" fmla="*/ 537 w 656"/>
                <a:gd name="T29" fmla="*/ 523 h 575"/>
                <a:gd name="T30" fmla="*/ 537 w 656"/>
                <a:gd name="T31" fmla="*/ 539 h 575"/>
                <a:gd name="T32" fmla="*/ 486 w 656"/>
                <a:gd name="T33" fmla="*/ 557 h 575"/>
                <a:gd name="T34" fmla="*/ 461 w 656"/>
                <a:gd name="T35" fmla="*/ 557 h 575"/>
                <a:gd name="T36" fmla="*/ 422 w 656"/>
                <a:gd name="T37" fmla="*/ 563 h 575"/>
                <a:gd name="T38" fmla="*/ 388 w 656"/>
                <a:gd name="T39" fmla="*/ 557 h 575"/>
                <a:gd name="T40" fmla="*/ 344 w 656"/>
                <a:gd name="T41" fmla="*/ 516 h 575"/>
                <a:gd name="T42" fmla="*/ 289 w 656"/>
                <a:gd name="T43" fmla="*/ 484 h 575"/>
                <a:gd name="T44" fmla="*/ 260 w 656"/>
                <a:gd name="T45" fmla="*/ 492 h 575"/>
                <a:gd name="T46" fmla="*/ 247 w 656"/>
                <a:gd name="T47" fmla="*/ 520 h 575"/>
                <a:gd name="T48" fmla="*/ 40 w 656"/>
                <a:gd name="T49" fmla="*/ 507 h 575"/>
                <a:gd name="T50" fmla="*/ 40 w 656"/>
                <a:gd name="T51" fmla="*/ 481 h 575"/>
                <a:gd name="T52" fmla="*/ 55 w 656"/>
                <a:gd name="T53" fmla="*/ 454 h 575"/>
                <a:gd name="T54" fmla="*/ 55 w 656"/>
                <a:gd name="T55" fmla="*/ 421 h 575"/>
                <a:gd name="T56" fmla="*/ 56 w 656"/>
                <a:gd name="T57" fmla="*/ 396 h 575"/>
                <a:gd name="T58" fmla="*/ 71 w 656"/>
                <a:gd name="T59" fmla="*/ 341 h 575"/>
                <a:gd name="T60" fmla="*/ 75 w 656"/>
                <a:gd name="T61" fmla="*/ 323 h 575"/>
                <a:gd name="T62" fmla="*/ 77 w 656"/>
                <a:gd name="T63" fmla="*/ 309 h 575"/>
                <a:gd name="T64" fmla="*/ 73 w 656"/>
                <a:gd name="T65" fmla="*/ 287 h 575"/>
                <a:gd name="T66" fmla="*/ 69 w 656"/>
                <a:gd name="T67" fmla="*/ 285 h 575"/>
                <a:gd name="T68" fmla="*/ 54 w 656"/>
                <a:gd name="T69" fmla="*/ 267 h 575"/>
                <a:gd name="T70" fmla="*/ 45 w 656"/>
                <a:gd name="T71" fmla="*/ 244 h 575"/>
                <a:gd name="T72" fmla="*/ 33 w 656"/>
                <a:gd name="T73" fmla="*/ 227 h 575"/>
                <a:gd name="T74" fmla="*/ 31 w 656"/>
                <a:gd name="T75" fmla="*/ 198 h 575"/>
                <a:gd name="T76" fmla="*/ 0 w 656"/>
                <a:gd name="T77" fmla="*/ 18 h 575"/>
                <a:gd name="T78" fmla="*/ 358 w 656"/>
                <a:gd name="T79" fmla="*/ 6 h 575"/>
                <a:gd name="T80" fmla="*/ 361 w 656"/>
                <a:gd name="T81" fmla="*/ 37 h 575"/>
                <a:gd name="T82" fmla="*/ 361 w 656"/>
                <a:gd name="T83" fmla="*/ 54 h 575"/>
                <a:gd name="T84" fmla="*/ 371 w 656"/>
                <a:gd name="T85" fmla="*/ 81 h 575"/>
                <a:gd name="T86" fmla="*/ 383 w 656"/>
                <a:gd name="T87" fmla="*/ 129 h 575"/>
                <a:gd name="T88" fmla="*/ 377 w 656"/>
                <a:gd name="T89" fmla="*/ 148 h 575"/>
                <a:gd name="T90" fmla="*/ 338 w 656"/>
                <a:gd name="T91" fmla="*/ 215 h 575"/>
                <a:gd name="T92" fmla="*/ 331 w 656"/>
                <a:gd name="T93" fmla="*/ 242 h 575"/>
                <a:gd name="T94" fmla="*/ 313 w 656"/>
                <a:gd name="T95" fmla="*/ 264 h 575"/>
                <a:gd name="T96" fmla="*/ 314 w 656"/>
                <a:gd name="T97" fmla="*/ 304 h 575"/>
                <a:gd name="T98" fmla="*/ 559 w 656"/>
                <a:gd name="T99" fmla="*/ 287 h 575"/>
                <a:gd name="T100" fmla="*/ 555 w 656"/>
                <a:gd name="T101" fmla="*/ 352 h 575"/>
                <a:gd name="T102" fmla="*/ 585 w 656"/>
                <a:gd name="T103" fmla="*/ 396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56" h="575">
                  <a:moveTo>
                    <a:pt x="585" y="396"/>
                  </a:moveTo>
                  <a:lnTo>
                    <a:pt x="585" y="396"/>
                  </a:lnTo>
                  <a:lnTo>
                    <a:pt x="513" y="378"/>
                  </a:lnTo>
                  <a:lnTo>
                    <a:pt x="484" y="390"/>
                  </a:lnTo>
                  <a:lnTo>
                    <a:pt x="478" y="416"/>
                  </a:lnTo>
                  <a:lnTo>
                    <a:pt x="499" y="431"/>
                  </a:lnTo>
                  <a:lnTo>
                    <a:pt x="522" y="428"/>
                  </a:lnTo>
                  <a:lnTo>
                    <a:pt x="539" y="413"/>
                  </a:lnTo>
                  <a:lnTo>
                    <a:pt x="549" y="411"/>
                  </a:lnTo>
                  <a:lnTo>
                    <a:pt x="554" y="412"/>
                  </a:lnTo>
                  <a:lnTo>
                    <a:pt x="562" y="438"/>
                  </a:lnTo>
                  <a:lnTo>
                    <a:pt x="572" y="439"/>
                  </a:lnTo>
                  <a:lnTo>
                    <a:pt x="585" y="426"/>
                  </a:lnTo>
                  <a:lnTo>
                    <a:pt x="611" y="412"/>
                  </a:lnTo>
                  <a:lnTo>
                    <a:pt x="616" y="413"/>
                  </a:lnTo>
                  <a:lnTo>
                    <a:pt x="622" y="418"/>
                  </a:lnTo>
                  <a:lnTo>
                    <a:pt x="619" y="452"/>
                  </a:lnTo>
                  <a:lnTo>
                    <a:pt x="593" y="473"/>
                  </a:lnTo>
                  <a:lnTo>
                    <a:pt x="584" y="492"/>
                  </a:lnTo>
                  <a:lnTo>
                    <a:pt x="584" y="499"/>
                  </a:lnTo>
                  <a:lnTo>
                    <a:pt x="603" y="520"/>
                  </a:lnTo>
                  <a:lnTo>
                    <a:pt x="644" y="536"/>
                  </a:lnTo>
                  <a:lnTo>
                    <a:pt x="656" y="550"/>
                  </a:lnTo>
                  <a:lnTo>
                    <a:pt x="653" y="561"/>
                  </a:lnTo>
                  <a:lnTo>
                    <a:pt x="627" y="575"/>
                  </a:lnTo>
                  <a:lnTo>
                    <a:pt x="600" y="544"/>
                  </a:lnTo>
                  <a:lnTo>
                    <a:pt x="571" y="533"/>
                  </a:lnTo>
                  <a:lnTo>
                    <a:pt x="553" y="518"/>
                  </a:lnTo>
                  <a:lnTo>
                    <a:pt x="541" y="519"/>
                  </a:lnTo>
                  <a:lnTo>
                    <a:pt x="537" y="523"/>
                  </a:lnTo>
                  <a:lnTo>
                    <a:pt x="539" y="532"/>
                  </a:lnTo>
                  <a:lnTo>
                    <a:pt x="537" y="539"/>
                  </a:lnTo>
                  <a:lnTo>
                    <a:pt x="522" y="560"/>
                  </a:lnTo>
                  <a:lnTo>
                    <a:pt x="486" y="557"/>
                  </a:lnTo>
                  <a:lnTo>
                    <a:pt x="474" y="564"/>
                  </a:lnTo>
                  <a:lnTo>
                    <a:pt x="461" y="557"/>
                  </a:lnTo>
                  <a:lnTo>
                    <a:pt x="442" y="568"/>
                  </a:lnTo>
                  <a:lnTo>
                    <a:pt x="422" y="563"/>
                  </a:lnTo>
                  <a:lnTo>
                    <a:pt x="415" y="556"/>
                  </a:lnTo>
                  <a:lnTo>
                    <a:pt x="388" y="557"/>
                  </a:lnTo>
                  <a:lnTo>
                    <a:pt x="359" y="519"/>
                  </a:lnTo>
                  <a:lnTo>
                    <a:pt x="344" y="516"/>
                  </a:lnTo>
                  <a:lnTo>
                    <a:pt x="327" y="500"/>
                  </a:lnTo>
                  <a:lnTo>
                    <a:pt x="289" y="484"/>
                  </a:lnTo>
                  <a:lnTo>
                    <a:pt x="266" y="484"/>
                  </a:lnTo>
                  <a:lnTo>
                    <a:pt x="260" y="492"/>
                  </a:lnTo>
                  <a:lnTo>
                    <a:pt x="261" y="505"/>
                  </a:lnTo>
                  <a:lnTo>
                    <a:pt x="247" y="520"/>
                  </a:lnTo>
                  <a:lnTo>
                    <a:pt x="112" y="494"/>
                  </a:lnTo>
                  <a:lnTo>
                    <a:pt x="40" y="507"/>
                  </a:lnTo>
                  <a:lnTo>
                    <a:pt x="28" y="493"/>
                  </a:lnTo>
                  <a:lnTo>
                    <a:pt x="40" y="481"/>
                  </a:lnTo>
                  <a:lnTo>
                    <a:pt x="46" y="464"/>
                  </a:lnTo>
                  <a:lnTo>
                    <a:pt x="55" y="454"/>
                  </a:lnTo>
                  <a:lnTo>
                    <a:pt x="58" y="442"/>
                  </a:lnTo>
                  <a:lnTo>
                    <a:pt x="55" y="421"/>
                  </a:lnTo>
                  <a:lnTo>
                    <a:pt x="49" y="412"/>
                  </a:lnTo>
                  <a:lnTo>
                    <a:pt x="56" y="396"/>
                  </a:lnTo>
                  <a:lnTo>
                    <a:pt x="51" y="382"/>
                  </a:lnTo>
                  <a:lnTo>
                    <a:pt x="71" y="341"/>
                  </a:lnTo>
                  <a:lnTo>
                    <a:pt x="70" y="330"/>
                  </a:lnTo>
                  <a:lnTo>
                    <a:pt x="75" y="323"/>
                  </a:lnTo>
                  <a:lnTo>
                    <a:pt x="69" y="314"/>
                  </a:lnTo>
                  <a:lnTo>
                    <a:pt x="77" y="309"/>
                  </a:lnTo>
                  <a:lnTo>
                    <a:pt x="71" y="300"/>
                  </a:lnTo>
                  <a:lnTo>
                    <a:pt x="73" y="287"/>
                  </a:lnTo>
                  <a:lnTo>
                    <a:pt x="69" y="286"/>
                  </a:lnTo>
                  <a:lnTo>
                    <a:pt x="69" y="285"/>
                  </a:lnTo>
                  <a:lnTo>
                    <a:pt x="65" y="285"/>
                  </a:lnTo>
                  <a:lnTo>
                    <a:pt x="54" y="267"/>
                  </a:lnTo>
                  <a:lnTo>
                    <a:pt x="58" y="259"/>
                  </a:lnTo>
                  <a:lnTo>
                    <a:pt x="45" y="244"/>
                  </a:lnTo>
                  <a:lnTo>
                    <a:pt x="48" y="238"/>
                  </a:lnTo>
                  <a:lnTo>
                    <a:pt x="33" y="227"/>
                  </a:lnTo>
                  <a:lnTo>
                    <a:pt x="35" y="210"/>
                  </a:lnTo>
                  <a:lnTo>
                    <a:pt x="31" y="198"/>
                  </a:lnTo>
                  <a:lnTo>
                    <a:pt x="5" y="168"/>
                  </a:lnTo>
                  <a:lnTo>
                    <a:pt x="0" y="18"/>
                  </a:lnTo>
                  <a:lnTo>
                    <a:pt x="360" y="0"/>
                  </a:lnTo>
                  <a:lnTo>
                    <a:pt x="358" y="6"/>
                  </a:lnTo>
                  <a:lnTo>
                    <a:pt x="370" y="12"/>
                  </a:lnTo>
                  <a:lnTo>
                    <a:pt x="361" y="37"/>
                  </a:lnTo>
                  <a:lnTo>
                    <a:pt x="372" y="46"/>
                  </a:lnTo>
                  <a:lnTo>
                    <a:pt x="361" y="54"/>
                  </a:lnTo>
                  <a:lnTo>
                    <a:pt x="371" y="67"/>
                  </a:lnTo>
                  <a:lnTo>
                    <a:pt x="371" y="81"/>
                  </a:lnTo>
                  <a:lnTo>
                    <a:pt x="397" y="100"/>
                  </a:lnTo>
                  <a:lnTo>
                    <a:pt x="383" y="129"/>
                  </a:lnTo>
                  <a:lnTo>
                    <a:pt x="374" y="130"/>
                  </a:lnTo>
                  <a:lnTo>
                    <a:pt x="377" y="148"/>
                  </a:lnTo>
                  <a:lnTo>
                    <a:pt x="345" y="178"/>
                  </a:lnTo>
                  <a:lnTo>
                    <a:pt x="338" y="215"/>
                  </a:lnTo>
                  <a:lnTo>
                    <a:pt x="326" y="226"/>
                  </a:lnTo>
                  <a:lnTo>
                    <a:pt x="331" y="242"/>
                  </a:lnTo>
                  <a:lnTo>
                    <a:pt x="328" y="258"/>
                  </a:lnTo>
                  <a:lnTo>
                    <a:pt x="313" y="264"/>
                  </a:lnTo>
                  <a:lnTo>
                    <a:pt x="324" y="292"/>
                  </a:lnTo>
                  <a:lnTo>
                    <a:pt x="314" y="304"/>
                  </a:lnTo>
                  <a:lnTo>
                    <a:pt x="314" y="303"/>
                  </a:lnTo>
                  <a:lnTo>
                    <a:pt x="559" y="287"/>
                  </a:lnTo>
                  <a:lnTo>
                    <a:pt x="548" y="336"/>
                  </a:lnTo>
                  <a:lnTo>
                    <a:pt x="555" y="352"/>
                  </a:lnTo>
                  <a:lnTo>
                    <a:pt x="572" y="366"/>
                  </a:lnTo>
                  <a:lnTo>
                    <a:pt x="585" y="39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5" name="Kentucky" title="Kentucky"/>
            <p:cNvSpPr>
              <a:spLocks/>
            </p:cNvSpPr>
            <p:nvPr/>
          </p:nvSpPr>
          <p:spPr bwMode="auto">
            <a:xfrm>
              <a:off x="7377341" y="3297951"/>
              <a:ext cx="819150" cy="430213"/>
            </a:xfrm>
            <a:custGeom>
              <a:avLst/>
              <a:gdLst>
                <a:gd name="T0" fmla="*/ 507 w 860"/>
                <a:gd name="T1" fmla="*/ 372 h 451"/>
                <a:gd name="T2" fmla="*/ 742 w 860"/>
                <a:gd name="T3" fmla="*/ 330 h 451"/>
                <a:gd name="T4" fmla="*/ 770 w 860"/>
                <a:gd name="T5" fmla="*/ 302 h 451"/>
                <a:gd name="T6" fmla="*/ 785 w 860"/>
                <a:gd name="T7" fmla="*/ 278 h 451"/>
                <a:gd name="T8" fmla="*/ 860 w 860"/>
                <a:gd name="T9" fmla="*/ 191 h 451"/>
                <a:gd name="T10" fmla="*/ 840 w 860"/>
                <a:gd name="T11" fmla="*/ 191 h 451"/>
                <a:gd name="T12" fmla="*/ 819 w 860"/>
                <a:gd name="T13" fmla="*/ 177 h 451"/>
                <a:gd name="T14" fmla="*/ 791 w 860"/>
                <a:gd name="T15" fmla="*/ 143 h 451"/>
                <a:gd name="T16" fmla="*/ 768 w 860"/>
                <a:gd name="T17" fmla="*/ 112 h 451"/>
                <a:gd name="T18" fmla="*/ 769 w 860"/>
                <a:gd name="T19" fmla="*/ 73 h 451"/>
                <a:gd name="T20" fmla="*/ 736 w 860"/>
                <a:gd name="T21" fmla="*/ 53 h 451"/>
                <a:gd name="T22" fmla="*/ 711 w 860"/>
                <a:gd name="T23" fmla="*/ 36 h 451"/>
                <a:gd name="T24" fmla="*/ 683 w 860"/>
                <a:gd name="T25" fmla="*/ 59 h 451"/>
                <a:gd name="T26" fmla="*/ 645 w 860"/>
                <a:gd name="T27" fmla="*/ 51 h 451"/>
                <a:gd name="T28" fmla="*/ 631 w 860"/>
                <a:gd name="T29" fmla="*/ 58 h 451"/>
                <a:gd name="T30" fmla="*/ 574 w 860"/>
                <a:gd name="T31" fmla="*/ 40 h 451"/>
                <a:gd name="T32" fmla="*/ 541 w 860"/>
                <a:gd name="T33" fmla="*/ 1 h 451"/>
                <a:gd name="T34" fmla="*/ 508 w 860"/>
                <a:gd name="T35" fmla="*/ 0 h 451"/>
                <a:gd name="T36" fmla="*/ 501 w 860"/>
                <a:gd name="T37" fmla="*/ 26 h 451"/>
                <a:gd name="T38" fmla="*/ 507 w 860"/>
                <a:gd name="T39" fmla="*/ 39 h 451"/>
                <a:gd name="T40" fmla="*/ 486 w 860"/>
                <a:gd name="T41" fmla="*/ 57 h 451"/>
                <a:gd name="T42" fmla="*/ 453 w 860"/>
                <a:gd name="T43" fmla="*/ 67 h 451"/>
                <a:gd name="T44" fmla="*/ 441 w 860"/>
                <a:gd name="T45" fmla="*/ 99 h 451"/>
                <a:gd name="T46" fmla="*/ 415 w 860"/>
                <a:gd name="T47" fmla="*/ 139 h 451"/>
                <a:gd name="T48" fmla="*/ 391 w 860"/>
                <a:gd name="T49" fmla="*/ 159 h 451"/>
                <a:gd name="T50" fmla="*/ 378 w 860"/>
                <a:gd name="T51" fmla="*/ 193 h 451"/>
                <a:gd name="T52" fmla="*/ 348 w 860"/>
                <a:gd name="T53" fmla="*/ 170 h 451"/>
                <a:gd name="T54" fmla="*/ 342 w 860"/>
                <a:gd name="T55" fmla="*/ 172 h 451"/>
                <a:gd name="T56" fmla="*/ 331 w 860"/>
                <a:gd name="T57" fmla="*/ 183 h 451"/>
                <a:gd name="T58" fmla="*/ 324 w 860"/>
                <a:gd name="T59" fmla="*/ 204 h 451"/>
                <a:gd name="T60" fmla="*/ 312 w 860"/>
                <a:gd name="T61" fmla="*/ 219 h 451"/>
                <a:gd name="T62" fmla="*/ 298 w 860"/>
                <a:gd name="T63" fmla="*/ 213 h 451"/>
                <a:gd name="T64" fmla="*/ 266 w 860"/>
                <a:gd name="T65" fmla="*/ 214 h 451"/>
                <a:gd name="T66" fmla="*/ 221 w 860"/>
                <a:gd name="T67" fmla="*/ 214 h 451"/>
                <a:gd name="T68" fmla="*/ 199 w 860"/>
                <a:gd name="T69" fmla="*/ 211 h 451"/>
                <a:gd name="T70" fmla="*/ 194 w 860"/>
                <a:gd name="T71" fmla="*/ 234 h 451"/>
                <a:gd name="T72" fmla="*/ 176 w 860"/>
                <a:gd name="T73" fmla="*/ 229 h 451"/>
                <a:gd name="T74" fmla="*/ 160 w 860"/>
                <a:gd name="T75" fmla="*/ 226 h 451"/>
                <a:gd name="T76" fmla="*/ 159 w 860"/>
                <a:gd name="T77" fmla="*/ 245 h 451"/>
                <a:gd name="T78" fmla="*/ 138 w 860"/>
                <a:gd name="T79" fmla="*/ 264 h 451"/>
                <a:gd name="T80" fmla="*/ 103 w 860"/>
                <a:gd name="T81" fmla="*/ 308 h 451"/>
                <a:gd name="T82" fmla="*/ 113 w 860"/>
                <a:gd name="T83" fmla="*/ 344 h 451"/>
                <a:gd name="T84" fmla="*/ 46 w 860"/>
                <a:gd name="T85" fmla="*/ 339 h 451"/>
                <a:gd name="T86" fmla="*/ 34 w 860"/>
                <a:gd name="T87" fmla="*/ 378 h 451"/>
                <a:gd name="T88" fmla="*/ 24 w 860"/>
                <a:gd name="T89" fmla="*/ 439 h 451"/>
                <a:gd name="T90" fmla="*/ 0 w 860"/>
                <a:gd name="T91" fmla="*/ 451 h 451"/>
                <a:gd name="T92" fmla="*/ 161 w 860"/>
                <a:gd name="T93" fmla="*/ 409 h 451"/>
                <a:gd name="T94" fmla="*/ 189 w 860"/>
                <a:gd name="T95" fmla="*/ 413 h 451"/>
                <a:gd name="T96" fmla="*/ 344 w 860"/>
                <a:gd name="T97" fmla="*/ 392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0" h="451">
                  <a:moveTo>
                    <a:pt x="507" y="372"/>
                  </a:moveTo>
                  <a:lnTo>
                    <a:pt x="507" y="372"/>
                  </a:lnTo>
                  <a:lnTo>
                    <a:pt x="679" y="349"/>
                  </a:lnTo>
                  <a:lnTo>
                    <a:pt x="742" y="330"/>
                  </a:lnTo>
                  <a:lnTo>
                    <a:pt x="748" y="313"/>
                  </a:lnTo>
                  <a:lnTo>
                    <a:pt x="770" y="302"/>
                  </a:lnTo>
                  <a:lnTo>
                    <a:pt x="770" y="289"/>
                  </a:lnTo>
                  <a:lnTo>
                    <a:pt x="785" y="278"/>
                  </a:lnTo>
                  <a:lnTo>
                    <a:pt x="784" y="266"/>
                  </a:lnTo>
                  <a:lnTo>
                    <a:pt x="860" y="191"/>
                  </a:lnTo>
                  <a:lnTo>
                    <a:pt x="860" y="192"/>
                  </a:lnTo>
                  <a:lnTo>
                    <a:pt x="840" y="191"/>
                  </a:lnTo>
                  <a:lnTo>
                    <a:pt x="833" y="182"/>
                  </a:lnTo>
                  <a:lnTo>
                    <a:pt x="819" y="177"/>
                  </a:lnTo>
                  <a:lnTo>
                    <a:pt x="814" y="164"/>
                  </a:lnTo>
                  <a:lnTo>
                    <a:pt x="791" y="143"/>
                  </a:lnTo>
                  <a:lnTo>
                    <a:pt x="792" y="135"/>
                  </a:lnTo>
                  <a:lnTo>
                    <a:pt x="768" y="112"/>
                  </a:lnTo>
                  <a:lnTo>
                    <a:pt x="774" y="98"/>
                  </a:lnTo>
                  <a:lnTo>
                    <a:pt x="769" y="73"/>
                  </a:lnTo>
                  <a:lnTo>
                    <a:pt x="752" y="57"/>
                  </a:lnTo>
                  <a:lnTo>
                    <a:pt x="736" y="53"/>
                  </a:lnTo>
                  <a:lnTo>
                    <a:pt x="725" y="29"/>
                  </a:lnTo>
                  <a:lnTo>
                    <a:pt x="711" y="36"/>
                  </a:lnTo>
                  <a:lnTo>
                    <a:pt x="700" y="53"/>
                  </a:lnTo>
                  <a:lnTo>
                    <a:pt x="683" y="59"/>
                  </a:lnTo>
                  <a:lnTo>
                    <a:pt x="656" y="46"/>
                  </a:lnTo>
                  <a:lnTo>
                    <a:pt x="645" y="51"/>
                  </a:lnTo>
                  <a:lnTo>
                    <a:pt x="642" y="59"/>
                  </a:lnTo>
                  <a:lnTo>
                    <a:pt x="631" y="58"/>
                  </a:lnTo>
                  <a:lnTo>
                    <a:pt x="613" y="43"/>
                  </a:lnTo>
                  <a:lnTo>
                    <a:pt x="574" y="40"/>
                  </a:lnTo>
                  <a:lnTo>
                    <a:pt x="560" y="13"/>
                  </a:lnTo>
                  <a:lnTo>
                    <a:pt x="541" y="1"/>
                  </a:lnTo>
                  <a:lnTo>
                    <a:pt x="523" y="9"/>
                  </a:lnTo>
                  <a:lnTo>
                    <a:pt x="508" y="0"/>
                  </a:lnTo>
                  <a:lnTo>
                    <a:pt x="492" y="15"/>
                  </a:lnTo>
                  <a:lnTo>
                    <a:pt x="501" y="26"/>
                  </a:lnTo>
                  <a:lnTo>
                    <a:pt x="497" y="37"/>
                  </a:lnTo>
                  <a:lnTo>
                    <a:pt x="507" y="39"/>
                  </a:lnTo>
                  <a:lnTo>
                    <a:pt x="506" y="54"/>
                  </a:lnTo>
                  <a:lnTo>
                    <a:pt x="486" y="57"/>
                  </a:lnTo>
                  <a:lnTo>
                    <a:pt x="465" y="74"/>
                  </a:lnTo>
                  <a:lnTo>
                    <a:pt x="453" y="67"/>
                  </a:lnTo>
                  <a:lnTo>
                    <a:pt x="435" y="72"/>
                  </a:lnTo>
                  <a:lnTo>
                    <a:pt x="441" y="99"/>
                  </a:lnTo>
                  <a:lnTo>
                    <a:pt x="421" y="116"/>
                  </a:lnTo>
                  <a:lnTo>
                    <a:pt x="415" y="139"/>
                  </a:lnTo>
                  <a:lnTo>
                    <a:pt x="398" y="144"/>
                  </a:lnTo>
                  <a:lnTo>
                    <a:pt x="391" y="159"/>
                  </a:lnTo>
                  <a:lnTo>
                    <a:pt x="392" y="180"/>
                  </a:lnTo>
                  <a:lnTo>
                    <a:pt x="378" y="193"/>
                  </a:lnTo>
                  <a:lnTo>
                    <a:pt x="350" y="182"/>
                  </a:lnTo>
                  <a:lnTo>
                    <a:pt x="348" y="170"/>
                  </a:lnTo>
                  <a:lnTo>
                    <a:pt x="337" y="163"/>
                  </a:lnTo>
                  <a:lnTo>
                    <a:pt x="342" y="172"/>
                  </a:lnTo>
                  <a:lnTo>
                    <a:pt x="327" y="174"/>
                  </a:lnTo>
                  <a:lnTo>
                    <a:pt x="331" y="183"/>
                  </a:lnTo>
                  <a:lnTo>
                    <a:pt x="322" y="189"/>
                  </a:lnTo>
                  <a:lnTo>
                    <a:pt x="324" y="204"/>
                  </a:lnTo>
                  <a:lnTo>
                    <a:pt x="316" y="208"/>
                  </a:lnTo>
                  <a:lnTo>
                    <a:pt x="312" y="219"/>
                  </a:lnTo>
                  <a:lnTo>
                    <a:pt x="309" y="210"/>
                  </a:lnTo>
                  <a:lnTo>
                    <a:pt x="298" y="213"/>
                  </a:lnTo>
                  <a:lnTo>
                    <a:pt x="287" y="200"/>
                  </a:lnTo>
                  <a:lnTo>
                    <a:pt x="266" y="214"/>
                  </a:lnTo>
                  <a:lnTo>
                    <a:pt x="257" y="234"/>
                  </a:lnTo>
                  <a:lnTo>
                    <a:pt x="221" y="214"/>
                  </a:lnTo>
                  <a:lnTo>
                    <a:pt x="203" y="220"/>
                  </a:lnTo>
                  <a:lnTo>
                    <a:pt x="199" y="211"/>
                  </a:lnTo>
                  <a:lnTo>
                    <a:pt x="201" y="229"/>
                  </a:lnTo>
                  <a:lnTo>
                    <a:pt x="194" y="234"/>
                  </a:lnTo>
                  <a:lnTo>
                    <a:pt x="189" y="223"/>
                  </a:lnTo>
                  <a:lnTo>
                    <a:pt x="176" y="229"/>
                  </a:lnTo>
                  <a:lnTo>
                    <a:pt x="165" y="222"/>
                  </a:lnTo>
                  <a:lnTo>
                    <a:pt x="160" y="226"/>
                  </a:lnTo>
                  <a:lnTo>
                    <a:pt x="165" y="238"/>
                  </a:lnTo>
                  <a:lnTo>
                    <a:pt x="159" y="245"/>
                  </a:lnTo>
                  <a:lnTo>
                    <a:pt x="148" y="241"/>
                  </a:lnTo>
                  <a:lnTo>
                    <a:pt x="138" y="264"/>
                  </a:lnTo>
                  <a:lnTo>
                    <a:pt x="149" y="290"/>
                  </a:lnTo>
                  <a:lnTo>
                    <a:pt x="103" y="308"/>
                  </a:lnTo>
                  <a:lnTo>
                    <a:pt x="101" y="325"/>
                  </a:lnTo>
                  <a:lnTo>
                    <a:pt x="113" y="344"/>
                  </a:lnTo>
                  <a:lnTo>
                    <a:pt x="102" y="358"/>
                  </a:lnTo>
                  <a:lnTo>
                    <a:pt x="46" y="339"/>
                  </a:lnTo>
                  <a:lnTo>
                    <a:pt x="26" y="363"/>
                  </a:lnTo>
                  <a:lnTo>
                    <a:pt x="34" y="378"/>
                  </a:lnTo>
                  <a:lnTo>
                    <a:pt x="35" y="407"/>
                  </a:lnTo>
                  <a:lnTo>
                    <a:pt x="24" y="439"/>
                  </a:lnTo>
                  <a:lnTo>
                    <a:pt x="8" y="432"/>
                  </a:lnTo>
                  <a:lnTo>
                    <a:pt x="0" y="451"/>
                  </a:lnTo>
                  <a:lnTo>
                    <a:pt x="167" y="437"/>
                  </a:lnTo>
                  <a:lnTo>
                    <a:pt x="161" y="409"/>
                  </a:lnTo>
                  <a:lnTo>
                    <a:pt x="187" y="408"/>
                  </a:lnTo>
                  <a:lnTo>
                    <a:pt x="189" y="413"/>
                  </a:lnTo>
                  <a:lnTo>
                    <a:pt x="339" y="398"/>
                  </a:lnTo>
                  <a:lnTo>
                    <a:pt x="344" y="392"/>
                  </a:lnTo>
                  <a:lnTo>
                    <a:pt x="507" y="372"/>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6" name="Kansas" title="Kansas City"/>
            <p:cNvSpPr>
              <a:spLocks/>
            </p:cNvSpPr>
            <p:nvPr/>
          </p:nvSpPr>
          <p:spPr bwMode="auto">
            <a:xfrm>
              <a:off x="5954941" y="3242388"/>
              <a:ext cx="835025" cy="442913"/>
            </a:xfrm>
            <a:custGeom>
              <a:avLst/>
              <a:gdLst>
                <a:gd name="T0" fmla="*/ 751 w 876"/>
                <a:gd name="T1" fmla="*/ 14 h 465"/>
                <a:gd name="T2" fmla="*/ 751 w 876"/>
                <a:gd name="T3" fmla="*/ 14 h 465"/>
                <a:gd name="T4" fmla="*/ 24 w 876"/>
                <a:gd name="T5" fmla="*/ 0 h 465"/>
                <a:gd name="T6" fmla="*/ 0 w 876"/>
                <a:gd name="T7" fmla="*/ 453 h 465"/>
                <a:gd name="T8" fmla="*/ 876 w 876"/>
                <a:gd name="T9" fmla="*/ 465 h 465"/>
                <a:gd name="T10" fmla="*/ 868 w 876"/>
                <a:gd name="T11" fmla="*/ 143 h 465"/>
                <a:gd name="T12" fmla="*/ 842 w 876"/>
                <a:gd name="T13" fmla="*/ 135 h 465"/>
                <a:gd name="T14" fmla="*/ 834 w 876"/>
                <a:gd name="T15" fmla="*/ 110 h 465"/>
                <a:gd name="T16" fmla="*/ 809 w 876"/>
                <a:gd name="T17" fmla="*/ 86 h 465"/>
                <a:gd name="T18" fmla="*/ 825 w 876"/>
                <a:gd name="T19" fmla="*/ 57 h 465"/>
                <a:gd name="T20" fmla="*/ 836 w 876"/>
                <a:gd name="T21" fmla="*/ 56 h 465"/>
                <a:gd name="T22" fmla="*/ 827 w 876"/>
                <a:gd name="T23" fmla="*/ 33 h 465"/>
                <a:gd name="T24" fmla="*/ 809 w 876"/>
                <a:gd name="T25" fmla="*/ 39 h 465"/>
                <a:gd name="T26" fmla="*/ 773 w 876"/>
                <a:gd name="T27" fmla="*/ 14 h 465"/>
                <a:gd name="T28" fmla="*/ 751 w 876"/>
                <a:gd name="T29" fmla="*/ 1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6" h="465">
                  <a:moveTo>
                    <a:pt x="751" y="14"/>
                  </a:moveTo>
                  <a:lnTo>
                    <a:pt x="751" y="14"/>
                  </a:lnTo>
                  <a:lnTo>
                    <a:pt x="24" y="0"/>
                  </a:lnTo>
                  <a:lnTo>
                    <a:pt x="0" y="453"/>
                  </a:lnTo>
                  <a:lnTo>
                    <a:pt x="876" y="465"/>
                  </a:lnTo>
                  <a:lnTo>
                    <a:pt x="868" y="143"/>
                  </a:lnTo>
                  <a:lnTo>
                    <a:pt x="842" y="135"/>
                  </a:lnTo>
                  <a:lnTo>
                    <a:pt x="834" y="110"/>
                  </a:lnTo>
                  <a:lnTo>
                    <a:pt x="809" y="86"/>
                  </a:lnTo>
                  <a:lnTo>
                    <a:pt x="825" y="57"/>
                  </a:lnTo>
                  <a:lnTo>
                    <a:pt x="836" y="56"/>
                  </a:lnTo>
                  <a:lnTo>
                    <a:pt x="827" y="33"/>
                  </a:lnTo>
                  <a:lnTo>
                    <a:pt x="809" y="39"/>
                  </a:lnTo>
                  <a:lnTo>
                    <a:pt x="773" y="14"/>
                  </a:lnTo>
                  <a:lnTo>
                    <a:pt x="751" y="14"/>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7" name="Iowa" title="Iowa"/>
            <p:cNvSpPr>
              <a:spLocks/>
            </p:cNvSpPr>
            <p:nvPr/>
          </p:nvSpPr>
          <p:spPr bwMode="auto">
            <a:xfrm>
              <a:off x="6558191" y="2742326"/>
              <a:ext cx="684213" cy="449263"/>
            </a:xfrm>
            <a:custGeom>
              <a:avLst/>
              <a:gdLst>
                <a:gd name="T0" fmla="*/ 55 w 717"/>
                <a:gd name="T1" fmla="*/ 18 h 470"/>
                <a:gd name="T2" fmla="*/ 610 w 717"/>
                <a:gd name="T3" fmla="*/ 113 h 470"/>
                <a:gd name="T4" fmla="*/ 658 w 717"/>
                <a:gd name="T5" fmla="*/ 138 h 470"/>
                <a:gd name="T6" fmla="*/ 681 w 717"/>
                <a:gd name="T7" fmla="*/ 166 h 470"/>
                <a:gd name="T8" fmla="*/ 713 w 717"/>
                <a:gd name="T9" fmla="*/ 199 h 470"/>
                <a:gd name="T10" fmla="*/ 713 w 717"/>
                <a:gd name="T11" fmla="*/ 244 h 470"/>
                <a:gd name="T12" fmla="*/ 698 w 717"/>
                <a:gd name="T13" fmla="*/ 280 h 470"/>
                <a:gd name="T14" fmla="*/ 624 w 717"/>
                <a:gd name="T15" fmla="*/ 312 h 470"/>
                <a:gd name="T16" fmla="*/ 635 w 717"/>
                <a:gd name="T17" fmla="*/ 356 h 470"/>
                <a:gd name="T18" fmla="*/ 623 w 717"/>
                <a:gd name="T19" fmla="*/ 397 h 470"/>
                <a:gd name="T20" fmla="*/ 590 w 717"/>
                <a:gd name="T21" fmla="*/ 439 h 470"/>
                <a:gd name="T22" fmla="*/ 585 w 717"/>
                <a:gd name="T23" fmla="*/ 470 h 470"/>
                <a:gd name="T24" fmla="*/ 100 w 717"/>
                <a:gd name="T25" fmla="*/ 452 h 470"/>
                <a:gd name="T26" fmla="*/ 88 w 717"/>
                <a:gd name="T27" fmla="*/ 433 h 470"/>
                <a:gd name="T28" fmla="*/ 88 w 717"/>
                <a:gd name="T29" fmla="*/ 385 h 470"/>
                <a:gd name="T30" fmla="*/ 81 w 717"/>
                <a:gd name="T31" fmla="*/ 362 h 470"/>
                <a:gd name="T32" fmla="*/ 78 w 717"/>
                <a:gd name="T33" fmla="*/ 342 h 470"/>
                <a:gd name="T34" fmla="*/ 73 w 717"/>
                <a:gd name="T35" fmla="*/ 321 h 470"/>
                <a:gd name="T36" fmla="*/ 63 w 717"/>
                <a:gd name="T37" fmla="*/ 312 h 470"/>
                <a:gd name="T38" fmla="*/ 65 w 717"/>
                <a:gd name="T39" fmla="*/ 273 h 470"/>
                <a:gd name="T40" fmla="*/ 56 w 717"/>
                <a:gd name="T41" fmla="*/ 246 h 470"/>
                <a:gd name="T42" fmla="*/ 43 w 717"/>
                <a:gd name="T43" fmla="*/ 227 h 470"/>
                <a:gd name="T44" fmla="*/ 35 w 717"/>
                <a:gd name="T45" fmla="*/ 201 h 470"/>
                <a:gd name="T46" fmla="*/ 27 w 717"/>
                <a:gd name="T47" fmla="*/ 168 h 470"/>
                <a:gd name="T48" fmla="*/ 18 w 717"/>
                <a:gd name="T49" fmla="*/ 159 h 470"/>
                <a:gd name="T50" fmla="*/ 14 w 717"/>
                <a:gd name="T51" fmla="*/ 146 h 470"/>
                <a:gd name="T52" fmla="*/ 16 w 717"/>
                <a:gd name="T53" fmla="*/ 94 h 470"/>
                <a:gd name="T54" fmla="*/ 21 w 717"/>
                <a:gd name="T55" fmla="*/ 75 h 470"/>
                <a:gd name="T56" fmla="*/ 7 w 717"/>
                <a:gd name="T57" fmla="*/ 59 h 470"/>
                <a:gd name="T58" fmla="*/ 6 w 717"/>
                <a:gd name="T59" fmla="*/ 51 h 470"/>
                <a:gd name="T60" fmla="*/ 12 w 717"/>
                <a:gd name="T61" fmla="*/ 38 h 470"/>
                <a:gd name="T62" fmla="*/ 4 w 717"/>
                <a:gd name="T63" fmla="*/ 1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7" h="470">
                  <a:moveTo>
                    <a:pt x="55" y="18"/>
                  </a:moveTo>
                  <a:lnTo>
                    <a:pt x="55" y="18"/>
                  </a:lnTo>
                  <a:lnTo>
                    <a:pt x="585" y="0"/>
                  </a:lnTo>
                  <a:lnTo>
                    <a:pt x="610" y="113"/>
                  </a:lnTo>
                  <a:lnTo>
                    <a:pt x="650" y="124"/>
                  </a:lnTo>
                  <a:lnTo>
                    <a:pt x="658" y="138"/>
                  </a:lnTo>
                  <a:lnTo>
                    <a:pt x="657" y="150"/>
                  </a:lnTo>
                  <a:lnTo>
                    <a:pt x="681" y="166"/>
                  </a:lnTo>
                  <a:lnTo>
                    <a:pt x="686" y="181"/>
                  </a:lnTo>
                  <a:lnTo>
                    <a:pt x="713" y="199"/>
                  </a:lnTo>
                  <a:lnTo>
                    <a:pt x="717" y="217"/>
                  </a:lnTo>
                  <a:lnTo>
                    <a:pt x="713" y="244"/>
                  </a:lnTo>
                  <a:lnTo>
                    <a:pt x="701" y="255"/>
                  </a:lnTo>
                  <a:lnTo>
                    <a:pt x="698" y="280"/>
                  </a:lnTo>
                  <a:lnTo>
                    <a:pt x="663" y="302"/>
                  </a:lnTo>
                  <a:lnTo>
                    <a:pt x="624" y="312"/>
                  </a:lnTo>
                  <a:lnTo>
                    <a:pt x="618" y="338"/>
                  </a:lnTo>
                  <a:lnTo>
                    <a:pt x="635" y="356"/>
                  </a:lnTo>
                  <a:lnTo>
                    <a:pt x="638" y="376"/>
                  </a:lnTo>
                  <a:lnTo>
                    <a:pt x="623" y="397"/>
                  </a:lnTo>
                  <a:lnTo>
                    <a:pt x="619" y="422"/>
                  </a:lnTo>
                  <a:lnTo>
                    <a:pt x="590" y="439"/>
                  </a:lnTo>
                  <a:lnTo>
                    <a:pt x="596" y="464"/>
                  </a:lnTo>
                  <a:lnTo>
                    <a:pt x="585" y="470"/>
                  </a:lnTo>
                  <a:lnTo>
                    <a:pt x="552" y="437"/>
                  </a:lnTo>
                  <a:lnTo>
                    <a:pt x="100" y="452"/>
                  </a:lnTo>
                  <a:lnTo>
                    <a:pt x="99" y="443"/>
                  </a:lnTo>
                  <a:lnTo>
                    <a:pt x="88" y="433"/>
                  </a:lnTo>
                  <a:lnTo>
                    <a:pt x="94" y="410"/>
                  </a:lnTo>
                  <a:lnTo>
                    <a:pt x="88" y="385"/>
                  </a:lnTo>
                  <a:lnTo>
                    <a:pt x="89" y="365"/>
                  </a:lnTo>
                  <a:lnTo>
                    <a:pt x="81" y="362"/>
                  </a:lnTo>
                  <a:lnTo>
                    <a:pt x="87" y="346"/>
                  </a:lnTo>
                  <a:lnTo>
                    <a:pt x="78" y="342"/>
                  </a:lnTo>
                  <a:lnTo>
                    <a:pt x="81" y="324"/>
                  </a:lnTo>
                  <a:lnTo>
                    <a:pt x="73" y="321"/>
                  </a:lnTo>
                  <a:lnTo>
                    <a:pt x="72" y="310"/>
                  </a:lnTo>
                  <a:lnTo>
                    <a:pt x="63" y="312"/>
                  </a:lnTo>
                  <a:lnTo>
                    <a:pt x="61" y="290"/>
                  </a:lnTo>
                  <a:lnTo>
                    <a:pt x="65" y="273"/>
                  </a:lnTo>
                  <a:lnTo>
                    <a:pt x="55" y="258"/>
                  </a:lnTo>
                  <a:lnTo>
                    <a:pt x="56" y="246"/>
                  </a:lnTo>
                  <a:lnTo>
                    <a:pt x="44" y="237"/>
                  </a:lnTo>
                  <a:lnTo>
                    <a:pt x="43" y="227"/>
                  </a:lnTo>
                  <a:lnTo>
                    <a:pt x="34" y="216"/>
                  </a:lnTo>
                  <a:lnTo>
                    <a:pt x="35" y="201"/>
                  </a:lnTo>
                  <a:lnTo>
                    <a:pt x="26" y="188"/>
                  </a:lnTo>
                  <a:lnTo>
                    <a:pt x="27" y="168"/>
                  </a:lnTo>
                  <a:lnTo>
                    <a:pt x="18" y="167"/>
                  </a:lnTo>
                  <a:lnTo>
                    <a:pt x="18" y="159"/>
                  </a:lnTo>
                  <a:lnTo>
                    <a:pt x="11" y="150"/>
                  </a:lnTo>
                  <a:lnTo>
                    <a:pt x="14" y="146"/>
                  </a:lnTo>
                  <a:lnTo>
                    <a:pt x="0" y="132"/>
                  </a:lnTo>
                  <a:lnTo>
                    <a:pt x="16" y="94"/>
                  </a:lnTo>
                  <a:lnTo>
                    <a:pt x="15" y="94"/>
                  </a:lnTo>
                  <a:lnTo>
                    <a:pt x="21" y="75"/>
                  </a:lnTo>
                  <a:lnTo>
                    <a:pt x="17" y="61"/>
                  </a:lnTo>
                  <a:lnTo>
                    <a:pt x="7" y="59"/>
                  </a:lnTo>
                  <a:lnTo>
                    <a:pt x="9" y="56"/>
                  </a:lnTo>
                  <a:lnTo>
                    <a:pt x="6" y="51"/>
                  </a:lnTo>
                  <a:lnTo>
                    <a:pt x="11" y="49"/>
                  </a:lnTo>
                  <a:lnTo>
                    <a:pt x="12" y="38"/>
                  </a:lnTo>
                  <a:lnTo>
                    <a:pt x="5" y="28"/>
                  </a:lnTo>
                  <a:lnTo>
                    <a:pt x="4" y="19"/>
                  </a:lnTo>
                  <a:lnTo>
                    <a:pt x="55" y="1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8" name="Indiana" title="Indiana"/>
            <p:cNvSpPr>
              <a:spLocks/>
            </p:cNvSpPr>
            <p:nvPr/>
          </p:nvSpPr>
          <p:spPr bwMode="auto">
            <a:xfrm>
              <a:off x="7510691" y="2926476"/>
              <a:ext cx="349250" cy="604838"/>
            </a:xfrm>
            <a:custGeom>
              <a:avLst/>
              <a:gdLst>
                <a:gd name="T0" fmla="*/ 51 w 367"/>
                <a:gd name="T1" fmla="*/ 46 h 633"/>
                <a:gd name="T2" fmla="*/ 11 w 367"/>
                <a:gd name="T3" fmla="*/ 40 h 633"/>
                <a:gd name="T4" fmla="*/ 35 w 367"/>
                <a:gd name="T5" fmla="*/ 401 h 633"/>
                <a:gd name="T6" fmla="*/ 33 w 367"/>
                <a:gd name="T7" fmla="*/ 431 h 633"/>
                <a:gd name="T8" fmla="*/ 50 w 367"/>
                <a:gd name="T9" fmla="*/ 465 h 633"/>
                <a:gd name="T10" fmla="*/ 42 w 367"/>
                <a:gd name="T11" fmla="*/ 513 h 633"/>
                <a:gd name="T12" fmla="*/ 33 w 367"/>
                <a:gd name="T13" fmla="*/ 529 h 633"/>
                <a:gd name="T14" fmla="*/ 14 w 367"/>
                <a:gd name="T15" fmla="*/ 555 h 633"/>
                <a:gd name="T16" fmla="*/ 17 w 367"/>
                <a:gd name="T17" fmla="*/ 578 h 633"/>
                <a:gd name="T18" fmla="*/ 14 w 367"/>
                <a:gd name="T19" fmla="*/ 588 h 633"/>
                <a:gd name="T20" fmla="*/ 8 w 367"/>
                <a:gd name="T21" fmla="*/ 616 h 633"/>
                <a:gd name="T22" fmla="*/ 9 w 367"/>
                <a:gd name="T23" fmla="*/ 625 h 633"/>
                <a:gd name="T24" fmla="*/ 8 w 367"/>
                <a:gd name="T25" fmla="*/ 630 h 633"/>
                <a:gd name="T26" fmla="*/ 19 w 367"/>
                <a:gd name="T27" fmla="*/ 633 h 633"/>
                <a:gd name="T28" fmla="*/ 20 w 367"/>
                <a:gd name="T29" fmla="*/ 614 h 633"/>
                <a:gd name="T30" fmla="*/ 36 w 367"/>
                <a:gd name="T31" fmla="*/ 617 h 633"/>
                <a:gd name="T32" fmla="*/ 54 w 367"/>
                <a:gd name="T33" fmla="*/ 622 h 633"/>
                <a:gd name="T34" fmla="*/ 59 w 367"/>
                <a:gd name="T35" fmla="*/ 599 h 633"/>
                <a:gd name="T36" fmla="*/ 81 w 367"/>
                <a:gd name="T37" fmla="*/ 602 h 633"/>
                <a:gd name="T38" fmla="*/ 126 w 367"/>
                <a:gd name="T39" fmla="*/ 602 h 633"/>
                <a:gd name="T40" fmla="*/ 158 w 367"/>
                <a:gd name="T41" fmla="*/ 601 h 633"/>
                <a:gd name="T42" fmla="*/ 172 w 367"/>
                <a:gd name="T43" fmla="*/ 607 h 633"/>
                <a:gd name="T44" fmla="*/ 184 w 367"/>
                <a:gd name="T45" fmla="*/ 592 h 633"/>
                <a:gd name="T46" fmla="*/ 191 w 367"/>
                <a:gd name="T47" fmla="*/ 571 h 633"/>
                <a:gd name="T48" fmla="*/ 202 w 367"/>
                <a:gd name="T49" fmla="*/ 560 h 633"/>
                <a:gd name="T50" fmla="*/ 208 w 367"/>
                <a:gd name="T51" fmla="*/ 558 h 633"/>
                <a:gd name="T52" fmla="*/ 238 w 367"/>
                <a:gd name="T53" fmla="*/ 581 h 633"/>
                <a:gd name="T54" fmla="*/ 251 w 367"/>
                <a:gd name="T55" fmla="*/ 547 h 633"/>
                <a:gd name="T56" fmla="*/ 275 w 367"/>
                <a:gd name="T57" fmla="*/ 527 h 633"/>
                <a:gd name="T58" fmla="*/ 301 w 367"/>
                <a:gd name="T59" fmla="*/ 487 h 633"/>
                <a:gd name="T60" fmla="*/ 313 w 367"/>
                <a:gd name="T61" fmla="*/ 455 h 633"/>
                <a:gd name="T62" fmla="*/ 346 w 367"/>
                <a:gd name="T63" fmla="*/ 445 h 633"/>
                <a:gd name="T64" fmla="*/ 367 w 367"/>
                <a:gd name="T65" fmla="*/ 427 h 633"/>
                <a:gd name="T66" fmla="*/ 361 w 367"/>
                <a:gd name="T67" fmla="*/ 414 h 633"/>
                <a:gd name="T68" fmla="*/ 360 w 367"/>
                <a:gd name="T69" fmla="*/ 396 h 633"/>
                <a:gd name="T70" fmla="*/ 76 w 367"/>
                <a:gd name="T71" fmla="*/ 2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7" h="633">
                  <a:moveTo>
                    <a:pt x="51" y="46"/>
                  </a:moveTo>
                  <a:lnTo>
                    <a:pt x="51" y="46"/>
                  </a:lnTo>
                  <a:lnTo>
                    <a:pt x="34" y="47"/>
                  </a:lnTo>
                  <a:lnTo>
                    <a:pt x="11" y="40"/>
                  </a:lnTo>
                  <a:lnTo>
                    <a:pt x="46" y="390"/>
                  </a:lnTo>
                  <a:lnTo>
                    <a:pt x="35" y="401"/>
                  </a:lnTo>
                  <a:lnTo>
                    <a:pt x="41" y="416"/>
                  </a:lnTo>
                  <a:lnTo>
                    <a:pt x="33" y="431"/>
                  </a:lnTo>
                  <a:lnTo>
                    <a:pt x="51" y="453"/>
                  </a:lnTo>
                  <a:lnTo>
                    <a:pt x="50" y="465"/>
                  </a:lnTo>
                  <a:lnTo>
                    <a:pt x="56" y="483"/>
                  </a:lnTo>
                  <a:lnTo>
                    <a:pt x="42" y="513"/>
                  </a:lnTo>
                  <a:lnTo>
                    <a:pt x="45" y="522"/>
                  </a:lnTo>
                  <a:lnTo>
                    <a:pt x="33" y="529"/>
                  </a:lnTo>
                  <a:lnTo>
                    <a:pt x="24" y="555"/>
                  </a:lnTo>
                  <a:lnTo>
                    <a:pt x="14" y="555"/>
                  </a:lnTo>
                  <a:lnTo>
                    <a:pt x="9" y="566"/>
                  </a:lnTo>
                  <a:lnTo>
                    <a:pt x="17" y="578"/>
                  </a:lnTo>
                  <a:lnTo>
                    <a:pt x="7" y="586"/>
                  </a:lnTo>
                  <a:lnTo>
                    <a:pt x="14" y="588"/>
                  </a:lnTo>
                  <a:lnTo>
                    <a:pt x="5" y="594"/>
                  </a:lnTo>
                  <a:lnTo>
                    <a:pt x="8" y="616"/>
                  </a:lnTo>
                  <a:lnTo>
                    <a:pt x="0" y="618"/>
                  </a:lnTo>
                  <a:lnTo>
                    <a:pt x="9" y="625"/>
                  </a:lnTo>
                  <a:lnTo>
                    <a:pt x="2" y="628"/>
                  </a:lnTo>
                  <a:lnTo>
                    <a:pt x="8" y="630"/>
                  </a:lnTo>
                  <a:lnTo>
                    <a:pt x="8" y="629"/>
                  </a:lnTo>
                  <a:lnTo>
                    <a:pt x="19" y="633"/>
                  </a:lnTo>
                  <a:lnTo>
                    <a:pt x="25" y="626"/>
                  </a:lnTo>
                  <a:lnTo>
                    <a:pt x="20" y="614"/>
                  </a:lnTo>
                  <a:lnTo>
                    <a:pt x="25" y="610"/>
                  </a:lnTo>
                  <a:lnTo>
                    <a:pt x="36" y="617"/>
                  </a:lnTo>
                  <a:lnTo>
                    <a:pt x="49" y="611"/>
                  </a:lnTo>
                  <a:lnTo>
                    <a:pt x="54" y="622"/>
                  </a:lnTo>
                  <a:lnTo>
                    <a:pt x="61" y="617"/>
                  </a:lnTo>
                  <a:lnTo>
                    <a:pt x="59" y="599"/>
                  </a:lnTo>
                  <a:lnTo>
                    <a:pt x="63" y="608"/>
                  </a:lnTo>
                  <a:lnTo>
                    <a:pt x="81" y="602"/>
                  </a:lnTo>
                  <a:lnTo>
                    <a:pt x="117" y="622"/>
                  </a:lnTo>
                  <a:lnTo>
                    <a:pt x="126" y="602"/>
                  </a:lnTo>
                  <a:lnTo>
                    <a:pt x="147" y="588"/>
                  </a:lnTo>
                  <a:lnTo>
                    <a:pt x="158" y="601"/>
                  </a:lnTo>
                  <a:lnTo>
                    <a:pt x="169" y="598"/>
                  </a:lnTo>
                  <a:lnTo>
                    <a:pt x="172" y="607"/>
                  </a:lnTo>
                  <a:lnTo>
                    <a:pt x="176" y="596"/>
                  </a:lnTo>
                  <a:lnTo>
                    <a:pt x="184" y="592"/>
                  </a:lnTo>
                  <a:lnTo>
                    <a:pt x="182" y="577"/>
                  </a:lnTo>
                  <a:lnTo>
                    <a:pt x="191" y="571"/>
                  </a:lnTo>
                  <a:lnTo>
                    <a:pt x="187" y="562"/>
                  </a:lnTo>
                  <a:lnTo>
                    <a:pt x="202" y="560"/>
                  </a:lnTo>
                  <a:lnTo>
                    <a:pt x="197" y="551"/>
                  </a:lnTo>
                  <a:lnTo>
                    <a:pt x="208" y="558"/>
                  </a:lnTo>
                  <a:lnTo>
                    <a:pt x="210" y="570"/>
                  </a:lnTo>
                  <a:lnTo>
                    <a:pt x="238" y="581"/>
                  </a:lnTo>
                  <a:lnTo>
                    <a:pt x="252" y="568"/>
                  </a:lnTo>
                  <a:lnTo>
                    <a:pt x="251" y="547"/>
                  </a:lnTo>
                  <a:lnTo>
                    <a:pt x="258" y="532"/>
                  </a:lnTo>
                  <a:lnTo>
                    <a:pt x="275" y="527"/>
                  </a:lnTo>
                  <a:lnTo>
                    <a:pt x="281" y="504"/>
                  </a:lnTo>
                  <a:lnTo>
                    <a:pt x="301" y="487"/>
                  </a:lnTo>
                  <a:lnTo>
                    <a:pt x="295" y="460"/>
                  </a:lnTo>
                  <a:lnTo>
                    <a:pt x="313" y="455"/>
                  </a:lnTo>
                  <a:lnTo>
                    <a:pt x="325" y="462"/>
                  </a:lnTo>
                  <a:lnTo>
                    <a:pt x="346" y="445"/>
                  </a:lnTo>
                  <a:lnTo>
                    <a:pt x="366" y="442"/>
                  </a:lnTo>
                  <a:lnTo>
                    <a:pt x="367" y="427"/>
                  </a:lnTo>
                  <a:lnTo>
                    <a:pt x="357" y="425"/>
                  </a:lnTo>
                  <a:lnTo>
                    <a:pt x="361" y="414"/>
                  </a:lnTo>
                  <a:lnTo>
                    <a:pt x="352" y="403"/>
                  </a:lnTo>
                  <a:lnTo>
                    <a:pt x="360" y="396"/>
                  </a:lnTo>
                  <a:lnTo>
                    <a:pt x="309" y="0"/>
                  </a:lnTo>
                  <a:lnTo>
                    <a:pt x="76" y="26"/>
                  </a:lnTo>
                  <a:lnTo>
                    <a:pt x="51" y="4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49" name="Illinois" title="Illinois"/>
            <p:cNvSpPr>
              <a:spLocks/>
            </p:cNvSpPr>
            <p:nvPr/>
          </p:nvSpPr>
          <p:spPr bwMode="auto">
            <a:xfrm>
              <a:off x="7113816" y="2861388"/>
              <a:ext cx="449263" cy="796925"/>
            </a:xfrm>
            <a:custGeom>
              <a:avLst/>
              <a:gdLst>
                <a:gd name="T0" fmla="*/ 387 w 472"/>
                <a:gd name="T1" fmla="*/ 28 h 834"/>
                <a:gd name="T2" fmla="*/ 75 w 472"/>
                <a:gd name="T3" fmla="*/ 25 h 834"/>
                <a:gd name="T4" fmla="*/ 104 w 472"/>
                <a:gd name="T5" fmla="*/ 56 h 834"/>
                <a:gd name="T6" fmla="*/ 135 w 472"/>
                <a:gd name="T7" fmla="*/ 92 h 834"/>
                <a:gd name="T8" fmla="*/ 119 w 472"/>
                <a:gd name="T9" fmla="*/ 130 h 834"/>
                <a:gd name="T10" fmla="*/ 81 w 472"/>
                <a:gd name="T11" fmla="*/ 177 h 834"/>
                <a:gd name="T12" fmla="*/ 36 w 472"/>
                <a:gd name="T13" fmla="*/ 213 h 834"/>
                <a:gd name="T14" fmla="*/ 56 w 472"/>
                <a:gd name="T15" fmla="*/ 251 h 834"/>
                <a:gd name="T16" fmla="*/ 37 w 472"/>
                <a:gd name="T17" fmla="*/ 297 h 834"/>
                <a:gd name="T18" fmla="*/ 14 w 472"/>
                <a:gd name="T19" fmla="*/ 339 h 834"/>
                <a:gd name="T20" fmla="*/ 0 w 472"/>
                <a:gd name="T21" fmla="*/ 383 h 834"/>
                <a:gd name="T22" fmla="*/ 52 w 472"/>
                <a:gd name="T23" fmla="*/ 468 h 834"/>
                <a:gd name="T24" fmla="*/ 90 w 472"/>
                <a:gd name="T25" fmla="*/ 500 h 834"/>
                <a:gd name="T26" fmla="*/ 113 w 472"/>
                <a:gd name="T27" fmla="*/ 560 h 834"/>
                <a:gd name="T28" fmla="*/ 134 w 472"/>
                <a:gd name="T29" fmla="*/ 547 h 834"/>
                <a:gd name="T30" fmla="*/ 171 w 472"/>
                <a:gd name="T31" fmla="*/ 564 h 834"/>
                <a:gd name="T32" fmla="*/ 163 w 472"/>
                <a:gd name="T33" fmla="*/ 582 h 834"/>
                <a:gd name="T34" fmla="*/ 148 w 472"/>
                <a:gd name="T35" fmla="*/ 639 h 834"/>
                <a:gd name="T36" fmla="*/ 191 w 472"/>
                <a:gd name="T37" fmla="*/ 692 h 834"/>
                <a:gd name="T38" fmla="*/ 254 w 472"/>
                <a:gd name="T39" fmla="*/ 731 h 834"/>
                <a:gd name="T40" fmla="*/ 267 w 472"/>
                <a:gd name="T41" fmla="*/ 771 h 834"/>
                <a:gd name="T42" fmla="*/ 266 w 472"/>
                <a:gd name="T43" fmla="*/ 796 h 834"/>
                <a:gd name="T44" fmla="*/ 291 w 472"/>
                <a:gd name="T45" fmla="*/ 832 h 834"/>
                <a:gd name="T46" fmla="*/ 291 w 472"/>
                <a:gd name="T47" fmla="*/ 818 h 834"/>
                <a:gd name="T48" fmla="*/ 310 w 472"/>
                <a:gd name="T49" fmla="*/ 834 h 834"/>
                <a:gd name="T50" fmla="*/ 322 w 472"/>
                <a:gd name="T51" fmla="*/ 795 h 834"/>
                <a:gd name="T52" fmla="*/ 389 w 472"/>
                <a:gd name="T53" fmla="*/ 800 h 834"/>
                <a:gd name="T54" fmla="*/ 379 w 472"/>
                <a:gd name="T55" fmla="*/ 764 h 834"/>
                <a:gd name="T56" fmla="*/ 414 w 472"/>
                <a:gd name="T57" fmla="*/ 720 h 834"/>
                <a:gd name="T58" fmla="*/ 424 w 472"/>
                <a:gd name="T59" fmla="*/ 698 h 834"/>
                <a:gd name="T60" fmla="*/ 425 w 472"/>
                <a:gd name="T61" fmla="*/ 693 h 834"/>
                <a:gd name="T62" fmla="*/ 424 w 472"/>
                <a:gd name="T63" fmla="*/ 684 h 834"/>
                <a:gd name="T64" fmla="*/ 430 w 472"/>
                <a:gd name="T65" fmla="*/ 656 h 834"/>
                <a:gd name="T66" fmla="*/ 433 w 472"/>
                <a:gd name="T67" fmla="*/ 646 h 834"/>
                <a:gd name="T68" fmla="*/ 430 w 472"/>
                <a:gd name="T69" fmla="*/ 623 h 834"/>
                <a:gd name="T70" fmla="*/ 449 w 472"/>
                <a:gd name="T71" fmla="*/ 597 h 834"/>
                <a:gd name="T72" fmla="*/ 458 w 472"/>
                <a:gd name="T73" fmla="*/ 581 h 834"/>
                <a:gd name="T74" fmla="*/ 466 w 472"/>
                <a:gd name="T75" fmla="*/ 533 h 834"/>
                <a:gd name="T76" fmla="*/ 449 w 472"/>
                <a:gd name="T77" fmla="*/ 499 h 834"/>
                <a:gd name="T78" fmla="*/ 451 w 472"/>
                <a:gd name="T79" fmla="*/ 469 h 834"/>
                <a:gd name="T80" fmla="*/ 427 w 472"/>
                <a:gd name="T81" fmla="*/ 108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2" h="834">
                  <a:moveTo>
                    <a:pt x="387" y="28"/>
                  </a:moveTo>
                  <a:lnTo>
                    <a:pt x="387" y="28"/>
                  </a:lnTo>
                  <a:lnTo>
                    <a:pt x="385" y="0"/>
                  </a:lnTo>
                  <a:lnTo>
                    <a:pt x="75" y="25"/>
                  </a:lnTo>
                  <a:lnTo>
                    <a:pt x="99" y="41"/>
                  </a:lnTo>
                  <a:lnTo>
                    <a:pt x="104" y="56"/>
                  </a:lnTo>
                  <a:lnTo>
                    <a:pt x="131" y="74"/>
                  </a:lnTo>
                  <a:lnTo>
                    <a:pt x="135" y="92"/>
                  </a:lnTo>
                  <a:lnTo>
                    <a:pt x="131" y="119"/>
                  </a:lnTo>
                  <a:lnTo>
                    <a:pt x="119" y="130"/>
                  </a:lnTo>
                  <a:lnTo>
                    <a:pt x="116" y="155"/>
                  </a:lnTo>
                  <a:lnTo>
                    <a:pt x="81" y="177"/>
                  </a:lnTo>
                  <a:lnTo>
                    <a:pt x="42" y="187"/>
                  </a:lnTo>
                  <a:lnTo>
                    <a:pt x="36" y="213"/>
                  </a:lnTo>
                  <a:lnTo>
                    <a:pt x="53" y="231"/>
                  </a:lnTo>
                  <a:lnTo>
                    <a:pt x="56" y="251"/>
                  </a:lnTo>
                  <a:lnTo>
                    <a:pt x="41" y="272"/>
                  </a:lnTo>
                  <a:lnTo>
                    <a:pt x="37" y="297"/>
                  </a:lnTo>
                  <a:lnTo>
                    <a:pt x="8" y="314"/>
                  </a:lnTo>
                  <a:lnTo>
                    <a:pt x="14" y="339"/>
                  </a:lnTo>
                  <a:lnTo>
                    <a:pt x="3" y="345"/>
                  </a:lnTo>
                  <a:lnTo>
                    <a:pt x="0" y="383"/>
                  </a:lnTo>
                  <a:lnTo>
                    <a:pt x="19" y="441"/>
                  </a:lnTo>
                  <a:lnTo>
                    <a:pt x="52" y="468"/>
                  </a:lnTo>
                  <a:lnTo>
                    <a:pt x="60" y="480"/>
                  </a:lnTo>
                  <a:lnTo>
                    <a:pt x="90" y="500"/>
                  </a:lnTo>
                  <a:lnTo>
                    <a:pt x="104" y="548"/>
                  </a:lnTo>
                  <a:lnTo>
                    <a:pt x="113" y="560"/>
                  </a:lnTo>
                  <a:lnTo>
                    <a:pt x="121" y="560"/>
                  </a:lnTo>
                  <a:lnTo>
                    <a:pt x="134" y="547"/>
                  </a:lnTo>
                  <a:lnTo>
                    <a:pt x="153" y="552"/>
                  </a:lnTo>
                  <a:lnTo>
                    <a:pt x="171" y="564"/>
                  </a:lnTo>
                  <a:lnTo>
                    <a:pt x="170" y="569"/>
                  </a:lnTo>
                  <a:lnTo>
                    <a:pt x="163" y="582"/>
                  </a:lnTo>
                  <a:lnTo>
                    <a:pt x="166" y="595"/>
                  </a:lnTo>
                  <a:lnTo>
                    <a:pt x="148" y="639"/>
                  </a:lnTo>
                  <a:lnTo>
                    <a:pt x="151" y="658"/>
                  </a:lnTo>
                  <a:lnTo>
                    <a:pt x="191" y="692"/>
                  </a:lnTo>
                  <a:lnTo>
                    <a:pt x="204" y="694"/>
                  </a:lnTo>
                  <a:lnTo>
                    <a:pt x="254" y="731"/>
                  </a:lnTo>
                  <a:lnTo>
                    <a:pt x="255" y="750"/>
                  </a:lnTo>
                  <a:lnTo>
                    <a:pt x="267" y="771"/>
                  </a:lnTo>
                  <a:lnTo>
                    <a:pt x="259" y="793"/>
                  </a:lnTo>
                  <a:lnTo>
                    <a:pt x="266" y="796"/>
                  </a:lnTo>
                  <a:lnTo>
                    <a:pt x="277" y="824"/>
                  </a:lnTo>
                  <a:lnTo>
                    <a:pt x="291" y="832"/>
                  </a:lnTo>
                  <a:lnTo>
                    <a:pt x="286" y="820"/>
                  </a:lnTo>
                  <a:lnTo>
                    <a:pt x="291" y="818"/>
                  </a:lnTo>
                  <a:lnTo>
                    <a:pt x="301" y="833"/>
                  </a:lnTo>
                  <a:lnTo>
                    <a:pt x="310" y="834"/>
                  </a:lnTo>
                  <a:lnTo>
                    <a:pt x="302" y="819"/>
                  </a:lnTo>
                  <a:lnTo>
                    <a:pt x="322" y="795"/>
                  </a:lnTo>
                  <a:lnTo>
                    <a:pt x="378" y="814"/>
                  </a:lnTo>
                  <a:lnTo>
                    <a:pt x="389" y="800"/>
                  </a:lnTo>
                  <a:lnTo>
                    <a:pt x="377" y="781"/>
                  </a:lnTo>
                  <a:lnTo>
                    <a:pt x="379" y="764"/>
                  </a:lnTo>
                  <a:lnTo>
                    <a:pt x="425" y="746"/>
                  </a:lnTo>
                  <a:lnTo>
                    <a:pt x="414" y="720"/>
                  </a:lnTo>
                  <a:lnTo>
                    <a:pt x="424" y="697"/>
                  </a:lnTo>
                  <a:lnTo>
                    <a:pt x="424" y="698"/>
                  </a:lnTo>
                  <a:lnTo>
                    <a:pt x="418" y="696"/>
                  </a:lnTo>
                  <a:lnTo>
                    <a:pt x="425" y="693"/>
                  </a:lnTo>
                  <a:lnTo>
                    <a:pt x="416" y="686"/>
                  </a:lnTo>
                  <a:lnTo>
                    <a:pt x="424" y="684"/>
                  </a:lnTo>
                  <a:lnTo>
                    <a:pt x="421" y="662"/>
                  </a:lnTo>
                  <a:lnTo>
                    <a:pt x="430" y="656"/>
                  </a:lnTo>
                  <a:lnTo>
                    <a:pt x="423" y="654"/>
                  </a:lnTo>
                  <a:lnTo>
                    <a:pt x="433" y="646"/>
                  </a:lnTo>
                  <a:lnTo>
                    <a:pt x="425" y="634"/>
                  </a:lnTo>
                  <a:lnTo>
                    <a:pt x="430" y="623"/>
                  </a:lnTo>
                  <a:lnTo>
                    <a:pt x="440" y="623"/>
                  </a:lnTo>
                  <a:lnTo>
                    <a:pt x="449" y="597"/>
                  </a:lnTo>
                  <a:lnTo>
                    <a:pt x="461" y="590"/>
                  </a:lnTo>
                  <a:lnTo>
                    <a:pt x="458" y="581"/>
                  </a:lnTo>
                  <a:lnTo>
                    <a:pt x="472" y="551"/>
                  </a:lnTo>
                  <a:lnTo>
                    <a:pt x="466" y="533"/>
                  </a:lnTo>
                  <a:lnTo>
                    <a:pt x="467" y="521"/>
                  </a:lnTo>
                  <a:lnTo>
                    <a:pt x="449" y="499"/>
                  </a:lnTo>
                  <a:lnTo>
                    <a:pt x="457" y="484"/>
                  </a:lnTo>
                  <a:lnTo>
                    <a:pt x="451" y="469"/>
                  </a:lnTo>
                  <a:lnTo>
                    <a:pt x="462" y="458"/>
                  </a:lnTo>
                  <a:lnTo>
                    <a:pt x="427" y="108"/>
                  </a:lnTo>
                  <a:lnTo>
                    <a:pt x="387" y="28"/>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0" name="Idaho" title="Idaho"/>
            <p:cNvSpPr>
              <a:spLocks/>
            </p:cNvSpPr>
            <p:nvPr/>
          </p:nvSpPr>
          <p:spPr bwMode="auto">
            <a:xfrm>
              <a:off x="4430941" y="1786651"/>
              <a:ext cx="668338" cy="1079500"/>
            </a:xfrm>
            <a:custGeom>
              <a:avLst/>
              <a:gdLst>
                <a:gd name="T0" fmla="*/ 68 w 702"/>
                <a:gd name="T1" fmla="*/ 1027 h 1131"/>
                <a:gd name="T2" fmla="*/ 647 w 702"/>
                <a:gd name="T3" fmla="*/ 1131 h 1131"/>
                <a:gd name="T4" fmla="*/ 688 w 702"/>
                <a:gd name="T5" fmla="*/ 746 h 1131"/>
                <a:gd name="T6" fmla="*/ 675 w 702"/>
                <a:gd name="T7" fmla="*/ 719 h 1131"/>
                <a:gd name="T8" fmla="*/ 664 w 702"/>
                <a:gd name="T9" fmla="*/ 731 h 1131"/>
                <a:gd name="T10" fmla="*/ 660 w 702"/>
                <a:gd name="T11" fmla="*/ 748 h 1131"/>
                <a:gd name="T12" fmla="*/ 619 w 702"/>
                <a:gd name="T13" fmla="*/ 741 h 1131"/>
                <a:gd name="T14" fmla="*/ 579 w 702"/>
                <a:gd name="T15" fmla="*/ 732 h 1131"/>
                <a:gd name="T16" fmla="*/ 532 w 702"/>
                <a:gd name="T17" fmla="*/ 734 h 1131"/>
                <a:gd name="T18" fmla="*/ 514 w 702"/>
                <a:gd name="T19" fmla="*/ 742 h 1131"/>
                <a:gd name="T20" fmla="*/ 512 w 702"/>
                <a:gd name="T21" fmla="*/ 751 h 1131"/>
                <a:gd name="T22" fmla="*/ 499 w 702"/>
                <a:gd name="T23" fmla="*/ 724 h 1131"/>
                <a:gd name="T24" fmla="*/ 497 w 702"/>
                <a:gd name="T25" fmla="*/ 706 h 1131"/>
                <a:gd name="T26" fmla="*/ 480 w 702"/>
                <a:gd name="T27" fmla="*/ 678 h 1131"/>
                <a:gd name="T28" fmla="*/ 461 w 702"/>
                <a:gd name="T29" fmla="*/ 668 h 1131"/>
                <a:gd name="T30" fmla="*/ 465 w 702"/>
                <a:gd name="T31" fmla="*/ 644 h 1131"/>
                <a:gd name="T32" fmla="*/ 455 w 702"/>
                <a:gd name="T33" fmla="*/ 627 h 1131"/>
                <a:gd name="T34" fmla="*/ 446 w 702"/>
                <a:gd name="T35" fmla="*/ 601 h 1131"/>
                <a:gd name="T36" fmla="*/ 426 w 702"/>
                <a:gd name="T37" fmla="*/ 534 h 1131"/>
                <a:gd name="T38" fmla="*/ 410 w 702"/>
                <a:gd name="T39" fmla="*/ 551 h 1131"/>
                <a:gd name="T40" fmla="*/ 387 w 702"/>
                <a:gd name="T41" fmla="*/ 561 h 1131"/>
                <a:gd name="T42" fmla="*/ 365 w 702"/>
                <a:gd name="T43" fmla="*/ 544 h 1131"/>
                <a:gd name="T44" fmla="*/ 370 w 702"/>
                <a:gd name="T45" fmla="*/ 513 h 1131"/>
                <a:gd name="T46" fmla="*/ 388 w 702"/>
                <a:gd name="T47" fmla="*/ 494 h 1131"/>
                <a:gd name="T48" fmla="*/ 384 w 702"/>
                <a:gd name="T49" fmla="*/ 482 h 1131"/>
                <a:gd name="T50" fmla="*/ 385 w 702"/>
                <a:gd name="T51" fmla="*/ 458 h 1131"/>
                <a:gd name="T52" fmla="*/ 393 w 702"/>
                <a:gd name="T53" fmla="*/ 443 h 1131"/>
                <a:gd name="T54" fmla="*/ 405 w 702"/>
                <a:gd name="T55" fmla="*/ 410 h 1131"/>
                <a:gd name="T56" fmla="*/ 417 w 702"/>
                <a:gd name="T57" fmla="*/ 387 h 1131"/>
                <a:gd name="T58" fmla="*/ 386 w 702"/>
                <a:gd name="T59" fmla="*/ 381 h 1131"/>
                <a:gd name="T60" fmla="*/ 374 w 702"/>
                <a:gd name="T61" fmla="*/ 372 h 1131"/>
                <a:gd name="T62" fmla="*/ 363 w 702"/>
                <a:gd name="T63" fmla="*/ 351 h 1131"/>
                <a:gd name="T64" fmla="*/ 353 w 702"/>
                <a:gd name="T65" fmla="*/ 327 h 1131"/>
                <a:gd name="T66" fmla="*/ 317 w 702"/>
                <a:gd name="T67" fmla="*/ 273 h 1131"/>
                <a:gd name="T68" fmla="*/ 298 w 702"/>
                <a:gd name="T69" fmla="*/ 249 h 1131"/>
                <a:gd name="T70" fmla="*/ 300 w 702"/>
                <a:gd name="T71" fmla="*/ 231 h 1131"/>
                <a:gd name="T72" fmla="*/ 306 w 702"/>
                <a:gd name="T73" fmla="*/ 209 h 1131"/>
                <a:gd name="T74" fmla="*/ 310 w 702"/>
                <a:gd name="T75" fmla="*/ 20 h 1131"/>
                <a:gd name="T76" fmla="*/ 133 w 702"/>
                <a:gd name="T77" fmla="*/ 376 h 1131"/>
                <a:gd name="T78" fmla="*/ 132 w 702"/>
                <a:gd name="T79" fmla="*/ 418 h 1131"/>
                <a:gd name="T80" fmla="*/ 166 w 702"/>
                <a:gd name="T81" fmla="*/ 475 h 1131"/>
                <a:gd name="T82" fmla="*/ 143 w 702"/>
                <a:gd name="T83" fmla="*/ 532 h 1131"/>
                <a:gd name="T84" fmla="*/ 113 w 702"/>
                <a:gd name="T85" fmla="*/ 576 h 1131"/>
                <a:gd name="T86" fmla="*/ 101 w 702"/>
                <a:gd name="T87" fmla="*/ 603 h 1131"/>
                <a:gd name="T88" fmla="*/ 57 w 702"/>
                <a:gd name="T89" fmla="*/ 647 h 1131"/>
                <a:gd name="T90" fmla="*/ 74 w 702"/>
                <a:gd name="T91" fmla="*/ 683 h 1131"/>
                <a:gd name="T92" fmla="*/ 69 w 702"/>
                <a:gd name="T93" fmla="*/ 715 h 1131"/>
                <a:gd name="T94" fmla="*/ 0 w 702"/>
                <a:gd name="T95" fmla="*/ 1013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2" h="1131">
                  <a:moveTo>
                    <a:pt x="68" y="1027"/>
                  </a:moveTo>
                  <a:lnTo>
                    <a:pt x="68" y="1027"/>
                  </a:lnTo>
                  <a:cubicBezTo>
                    <a:pt x="153" y="1044"/>
                    <a:pt x="237" y="1060"/>
                    <a:pt x="322" y="1077"/>
                  </a:cubicBezTo>
                  <a:cubicBezTo>
                    <a:pt x="322" y="1077"/>
                    <a:pt x="647" y="1131"/>
                    <a:pt x="647" y="1131"/>
                  </a:cubicBezTo>
                  <a:lnTo>
                    <a:pt x="702" y="762"/>
                  </a:lnTo>
                  <a:lnTo>
                    <a:pt x="688" y="746"/>
                  </a:lnTo>
                  <a:lnTo>
                    <a:pt x="681" y="723"/>
                  </a:lnTo>
                  <a:lnTo>
                    <a:pt x="675" y="719"/>
                  </a:lnTo>
                  <a:lnTo>
                    <a:pt x="663" y="724"/>
                  </a:lnTo>
                  <a:lnTo>
                    <a:pt x="664" y="731"/>
                  </a:lnTo>
                  <a:lnTo>
                    <a:pt x="656" y="739"/>
                  </a:lnTo>
                  <a:lnTo>
                    <a:pt x="660" y="748"/>
                  </a:lnTo>
                  <a:lnTo>
                    <a:pt x="639" y="742"/>
                  </a:lnTo>
                  <a:cubicBezTo>
                    <a:pt x="629" y="744"/>
                    <a:pt x="627" y="742"/>
                    <a:pt x="619" y="741"/>
                  </a:cubicBezTo>
                  <a:cubicBezTo>
                    <a:pt x="614" y="741"/>
                    <a:pt x="598" y="741"/>
                    <a:pt x="595" y="740"/>
                  </a:cubicBezTo>
                  <a:cubicBezTo>
                    <a:pt x="591" y="738"/>
                    <a:pt x="583" y="732"/>
                    <a:pt x="579" y="732"/>
                  </a:cubicBezTo>
                  <a:cubicBezTo>
                    <a:pt x="574" y="732"/>
                    <a:pt x="561" y="746"/>
                    <a:pt x="562" y="746"/>
                  </a:cubicBezTo>
                  <a:cubicBezTo>
                    <a:pt x="561" y="746"/>
                    <a:pt x="532" y="734"/>
                    <a:pt x="532" y="734"/>
                  </a:cubicBezTo>
                  <a:lnTo>
                    <a:pt x="523" y="735"/>
                  </a:lnTo>
                  <a:lnTo>
                    <a:pt x="514" y="742"/>
                  </a:lnTo>
                  <a:lnTo>
                    <a:pt x="515" y="749"/>
                  </a:lnTo>
                  <a:lnTo>
                    <a:pt x="512" y="751"/>
                  </a:lnTo>
                  <a:lnTo>
                    <a:pt x="497" y="735"/>
                  </a:lnTo>
                  <a:lnTo>
                    <a:pt x="499" y="724"/>
                  </a:lnTo>
                  <a:lnTo>
                    <a:pt x="493" y="713"/>
                  </a:lnTo>
                  <a:lnTo>
                    <a:pt x="497" y="706"/>
                  </a:lnTo>
                  <a:lnTo>
                    <a:pt x="490" y="686"/>
                  </a:lnTo>
                  <a:lnTo>
                    <a:pt x="480" y="678"/>
                  </a:lnTo>
                  <a:lnTo>
                    <a:pt x="470" y="680"/>
                  </a:lnTo>
                  <a:cubicBezTo>
                    <a:pt x="470" y="680"/>
                    <a:pt x="461" y="668"/>
                    <a:pt x="461" y="668"/>
                  </a:cubicBezTo>
                  <a:cubicBezTo>
                    <a:pt x="459" y="665"/>
                    <a:pt x="459" y="660"/>
                    <a:pt x="458" y="657"/>
                  </a:cubicBezTo>
                  <a:cubicBezTo>
                    <a:pt x="459" y="659"/>
                    <a:pt x="465" y="646"/>
                    <a:pt x="465" y="644"/>
                  </a:cubicBezTo>
                  <a:cubicBezTo>
                    <a:pt x="466" y="640"/>
                    <a:pt x="462" y="633"/>
                    <a:pt x="461" y="628"/>
                  </a:cubicBezTo>
                  <a:lnTo>
                    <a:pt x="455" y="627"/>
                  </a:lnTo>
                  <a:cubicBezTo>
                    <a:pt x="455" y="627"/>
                    <a:pt x="453" y="614"/>
                    <a:pt x="453" y="614"/>
                  </a:cubicBezTo>
                  <a:cubicBezTo>
                    <a:pt x="452" y="609"/>
                    <a:pt x="447" y="605"/>
                    <a:pt x="446" y="601"/>
                  </a:cubicBezTo>
                  <a:cubicBezTo>
                    <a:pt x="442" y="586"/>
                    <a:pt x="447" y="572"/>
                    <a:pt x="445" y="559"/>
                  </a:cubicBezTo>
                  <a:cubicBezTo>
                    <a:pt x="443" y="549"/>
                    <a:pt x="433" y="542"/>
                    <a:pt x="426" y="534"/>
                  </a:cubicBezTo>
                  <a:lnTo>
                    <a:pt x="423" y="542"/>
                  </a:lnTo>
                  <a:lnTo>
                    <a:pt x="410" y="551"/>
                  </a:lnTo>
                  <a:lnTo>
                    <a:pt x="398" y="554"/>
                  </a:lnTo>
                  <a:lnTo>
                    <a:pt x="387" y="561"/>
                  </a:lnTo>
                  <a:lnTo>
                    <a:pt x="375" y="547"/>
                  </a:lnTo>
                  <a:lnTo>
                    <a:pt x="365" y="544"/>
                  </a:lnTo>
                  <a:lnTo>
                    <a:pt x="374" y="524"/>
                  </a:lnTo>
                  <a:lnTo>
                    <a:pt x="370" y="513"/>
                  </a:lnTo>
                  <a:lnTo>
                    <a:pt x="390" y="500"/>
                  </a:lnTo>
                  <a:lnTo>
                    <a:pt x="388" y="494"/>
                  </a:lnTo>
                  <a:lnTo>
                    <a:pt x="391" y="485"/>
                  </a:lnTo>
                  <a:lnTo>
                    <a:pt x="384" y="482"/>
                  </a:lnTo>
                  <a:lnTo>
                    <a:pt x="389" y="467"/>
                  </a:lnTo>
                  <a:lnTo>
                    <a:pt x="385" y="458"/>
                  </a:lnTo>
                  <a:lnTo>
                    <a:pt x="394" y="455"/>
                  </a:lnTo>
                  <a:lnTo>
                    <a:pt x="393" y="443"/>
                  </a:lnTo>
                  <a:lnTo>
                    <a:pt x="407" y="418"/>
                  </a:lnTo>
                  <a:lnTo>
                    <a:pt x="405" y="410"/>
                  </a:lnTo>
                  <a:lnTo>
                    <a:pt x="413" y="407"/>
                  </a:lnTo>
                  <a:lnTo>
                    <a:pt x="417" y="387"/>
                  </a:lnTo>
                  <a:lnTo>
                    <a:pt x="391" y="386"/>
                  </a:lnTo>
                  <a:lnTo>
                    <a:pt x="386" y="381"/>
                  </a:lnTo>
                  <a:cubicBezTo>
                    <a:pt x="386" y="381"/>
                    <a:pt x="389" y="374"/>
                    <a:pt x="388" y="373"/>
                  </a:cubicBezTo>
                  <a:cubicBezTo>
                    <a:pt x="386" y="366"/>
                    <a:pt x="379" y="371"/>
                    <a:pt x="374" y="372"/>
                  </a:cubicBezTo>
                  <a:lnTo>
                    <a:pt x="376" y="364"/>
                  </a:lnTo>
                  <a:lnTo>
                    <a:pt x="363" y="351"/>
                  </a:lnTo>
                  <a:lnTo>
                    <a:pt x="365" y="339"/>
                  </a:lnTo>
                  <a:lnTo>
                    <a:pt x="353" y="327"/>
                  </a:lnTo>
                  <a:lnTo>
                    <a:pt x="333" y="283"/>
                  </a:lnTo>
                  <a:lnTo>
                    <a:pt x="317" y="273"/>
                  </a:lnTo>
                  <a:lnTo>
                    <a:pt x="311" y="259"/>
                  </a:lnTo>
                  <a:lnTo>
                    <a:pt x="298" y="249"/>
                  </a:lnTo>
                  <a:lnTo>
                    <a:pt x="308" y="244"/>
                  </a:lnTo>
                  <a:lnTo>
                    <a:pt x="300" y="231"/>
                  </a:lnTo>
                  <a:lnTo>
                    <a:pt x="308" y="225"/>
                  </a:lnTo>
                  <a:lnTo>
                    <a:pt x="306" y="209"/>
                  </a:lnTo>
                  <a:lnTo>
                    <a:pt x="282" y="162"/>
                  </a:lnTo>
                  <a:lnTo>
                    <a:pt x="310" y="20"/>
                  </a:lnTo>
                  <a:lnTo>
                    <a:pt x="216" y="0"/>
                  </a:lnTo>
                  <a:lnTo>
                    <a:pt x="133" y="376"/>
                  </a:lnTo>
                  <a:lnTo>
                    <a:pt x="141" y="408"/>
                  </a:lnTo>
                  <a:lnTo>
                    <a:pt x="132" y="418"/>
                  </a:lnTo>
                  <a:lnTo>
                    <a:pt x="146" y="460"/>
                  </a:lnTo>
                  <a:lnTo>
                    <a:pt x="166" y="475"/>
                  </a:lnTo>
                  <a:lnTo>
                    <a:pt x="170" y="499"/>
                  </a:lnTo>
                  <a:lnTo>
                    <a:pt x="143" y="532"/>
                  </a:lnTo>
                  <a:lnTo>
                    <a:pt x="130" y="557"/>
                  </a:lnTo>
                  <a:lnTo>
                    <a:pt x="113" y="576"/>
                  </a:lnTo>
                  <a:lnTo>
                    <a:pt x="110" y="590"/>
                  </a:lnTo>
                  <a:lnTo>
                    <a:pt x="101" y="603"/>
                  </a:lnTo>
                  <a:lnTo>
                    <a:pt x="85" y="612"/>
                  </a:lnTo>
                  <a:lnTo>
                    <a:pt x="57" y="647"/>
                  </a:lnTo>
                  <a:lnTo>
                    <a:pt x="54" y="675"/>
                  </a:lnTo>
                  <a:lnTo>
                    <a:pt x="74" y="683"/>
                  </a:lnTo>
                  <a:lnTo>
                    <a:pt x="81" y="699"/>
                  </a:lnTo>
                  <a:cubicBezTo>
                    <a:pt x="80" y="696"/>
                    <a:pt x="70" y="715"/>
                    <a:pt x="69" y="715"/>
                  </a:cubicBezTo>
                  <a:cubicBezTo>
                    <a:pt x="66" y="726"/>
                    <a:pt x="64" y="735"/>
                    <a:pt x="57" y="746"/>
                  </a:cubicBezTo>
                  <a:lnTo>
                    <a:pt x="0" y="1013"/>
                  </a:lnTo>
                  <a:cubicBezTo>
                    <a:pt x="23" y="1018"/>
                    <a:pt x="46" y="1023"/>
                    <a:pt x="68" y="1027"/>
                  </a:cubicBez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1" name="Georgia" title="Georgia"/>
            <p:cNvSpPr>
              <a:spLocks/>
            </p:cNvSpPr>
            <p:nvPr/>
          </p:nvSpPr>
          <p:spPr bwMode="auto">
            <a:xfrm>
              <a:off x="7834541" y="3856751"/>
              <a:ext cx="612775" cy="638175"/>
            </a:xfrm>
            <a:custGeom>
              <a:avLst/>
              <a:gdLst>
                <a:gd name="T0" fmla="*/ 598 w 643"/>
                <a:gd name="T1" fmla="*/ 603 h 668"/>
                <a:gd name="T2" fmla="*/ 598 w 643"/>
                <a:gd name="T3" fmla="*/ 603 h 668"/>
                <a:gd name="T4" fmla="*/ 593 w 643"/>
                <a:gd name="T5" fmla="*/ 566 h 668"/>
                <a:gd name="T6" fmla="*/ 637 w 643"/>
                <a:gd name="T7" fmla="*/ 400 h 668"/>
                <a:gd name="T8" fmla="*/ 643 w 643"/>
                <a:gd name="T9" fmla="*/ 397 h 668"/>
                <a:gd name="T10" fmla="*/ 610 w 643"/>
                <a:gd name="T11" fmla="*/ 387 h 668"/>
                <a:gd name="T12" fmla="*/ 606 w 643"/>
                <a:gd name="T13" fmla="*/ 359 h 668"/>
                <a:gd name="T14" fmla="*/ 588 w 643"/>
                <a:gd name="T15" fmla="*/ 331 h 668"/>
                <a:gd name="T16" fmla="*/ 566 w 643"/>
                <a:gd name="T17" fmla="*/ 322 h 668"/>
                <a:gd name="T18" fmla="*/ 563 w 643"/>
                <a:gd name="T19" fmla="*/ 302 h 668"/>
                <a:gd name="T20" fmla="*/ 545 w 643"/>
                <a:gd name="T21" fmla="*/ 274 h 668"/>
                <a:gd name="T22" fmla="*/ 545 w 643"/>
                <a:gd name="T23" fmla="*/ 265 h 668"/>
                <a:gd name="T24" fmla="*/ 509 w 643"/>
                <a:gd name="T25" fmla="*/ 249 h 668"/>
                <a:gd name="T26" fmla="*/ 507 w 643"/>
                <a:gd name="T27" fmla="*/ 242 h 668"/>
                <a:gd name="T28" fmla="*/ 496 w 643"/>
                <a:gd name="T29" fmla="*/ 237 h 668"/>
                <a:gd name="T30" fmla="*/ 495 w 643"/>
                <a:gd name="T31" fmla="*/ 229 h 668"/>
                <a:gd name="T32" fmla="*/ 482 w 643"/>
                <a:gd name="T33" fmla="*/ 223 h 668"/>
                <a:gd name="T34" fmla="*/ 481 w 643"/>
                <a:gd name="T35" fmla="*/ 207 h 668"/>
                <a:gd name="T36" fmla="*/ 443 w 643"/>
                <a:gd name="T37" fmla="*/ 184 h 668"/>
                <a:gd name="T38" fmla="*/ 443 w 643"/>
                <a:gd name="T39" fmla="*/ 184 h 668"/>
                <a:gd name="T40" fmla="*/ 428 w 643"/>
                <a:gd name="T41" fmla="*/ 164 h 668"/>
                <a:gd name="T42" fmla="*/ 393 w 643"/>
                <a:gd name="T43" fmla="*/ 147 h 668"/>
                <a:gd name="T44" fmla="*/ 387 w 643"/>
                <a:gd name="T45" fmla="*/ 138 h 668"/>
                <a:gd name="T46" fmla="*/ 388 w 643"/>
                <a:gd name="T47" fmla="*/ 138 h 668"/>
                <a:gd name="T48" fmla="*/ 367 w 643"/>
                <a:gd name="T49" fmla="*/ 118 h 668"/>
                <a:gd name="T50" fmla="*/ 352 w 643"/>
                <a:gd name="T51" fmla="*/ 92 h 668"/>
                <a:gd name="T52" fmla="*/ 352 w 643"/>
                <a:gd name="T53" fmla="*/ 92 h 668"/>
                <a:gd name="T54" fmla="*/ 342 w 643"/>
                <a:gd name="T55" fmla="*/ 76 h 668"/>
                <a:gd name="T56" fmla="*/ 324 w 643"/>
                <a:gd name="T57" fmla="*/ 77 h 668"/>
                <a:gd name="T58" fmla="*/ 279 w 643"/>
                <a:gd name="T59" fmla="*/ 49 h 668"/>
                <a:gd name="T60" fmla="*/ 290 w 643"/>
                <a:gd name="T61" fmla="*/ 23 h 668"/>
                <a:gd name="T62" fmla="*/ 302 w 643"/>
                <a:gd name="T63" fmla="*/ 14 h 668"/>
                <a:gd name="T64" fmla="*/ 304 w 643"/>
                <a:gd name="T65" fmla="*/ 0 h 668"/>
                <a:gd name="T66" fmla="*/ 0 w 643"/>
                <a:gd name="T67" fmla="*/ 41 h 668"/>
                <a:gd name="T68" fmla="*/ 107 w 643"/>
                <a:gd name="T69" fmla="*/ 384 h 668"/>
                <a:gd name="T70" fmla="*/ 129 w 643"/>
                <a:gd name="T71" fmla="*/ 415 h 668"/>
                <a:gd name="T72" fmla="*/ 126 w 643"/>
                <a:gd name="T73" fmla="*/ 428 h 668"/>
                <a:gd name="T74" fmla="*/ 140 w 643"/>
                <a:gd name="T75" fmla="*/ 436 h 668"/>
                <a:gd name="T76" fmla="*/ 123 w 643"/>
                <a:gd name="T77" fmla="*/ 460 h 668"/>
                <a:gd name="T78" fmla="*/ 122 w 643"/>
                <a:gd name="T79" fmla="*/ 494 h 668"/>
                <a:gd name="T80" fmla="*/ 133 w 643"/>
                <a:gd name="T81" fmla="*/ 519 h 668"/>
                <a:gd name="T82" fmla="*/ 135 w 643"/>
                <a:gd name="T83" fmla="*/ 602 h 668"/>
                <a:gd name="T84" fmla="*/ 160 w 643"/>
                <a:gd name="T85" fmla="*/ 650 h 668"/>
                <a:gd name="T86" fmla="*/ 173 w 643"/>
                <a:gd name="T87" fmla="*/ 666 h 668"/>
                <a:gd name="T88" fmla="*/ 510 w 643"/>
                <a:gd name="T89" fmla="*/ 640 h 668"/>
                <a:gd name="T90" fmla="*/ 516 w 643"/>
                <a:gd name="T91" fmla="*/ 661 h 668"/>
                <a:gd name="T92" fmla="*/ 523 w 643"/>
                <a:gd name="T93" fmla="*/ 668 h 668"/>
                <a:gd name="T94" fmla="*/ 539 w 643"/>
                <a:gd name="T95" fmla="*/ 664 h 668"/>
                <a:gd name="T96" fmla="*/ 539 w 643"/>
                <a:gd name="T97" fmla="*/ 635 h 668"/>
                <a:gd name="T98" fmla="*/ 531 w 643"/>
                <a:gd name="T99" fmla="*/ 611 h 668"/>
                <a:gd name="T100" fmla="*/ 539 w 643"/>
                <a:gd name="T101" fmla="*/ 597 h 668"/>
                <a:gd name="T102" fmla="*/ 598 w 643"/>
                <a:gd name="T103" fmla="*/ 603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3" h="668">
                  <a:moveTo>
                    <a:pt x="598" y="603"/>
                  </a:moveTo>
                  <a:lnTo>
                    <a:pt x="598" y="603"/>
                  </a:lnTo>
                  <a:lnTo>
                    <a:pt x="593" y="566"/>
                  </a:lnTo>
                  <a:lnTo>
                    <a:pt x="637" y="400"/>
                  </a:lnTo>
                  <a:lnTo>
                    <a:pt x="643" y="397"/>
                  </a:lnTo>
                  <a:lnTo>
                    <a:pt x="610" y="387"/>
                  </a:lnTo>
                  <a:lnTo>
                    <a:pt x="606" y="359"/>
                  </a:lnTo>
                  <a:lnTo>
                    <a:pt x="588" y="331"/>
                  </a:lnTo>
                  <a:lnTo>
                    <a:pt x="566" y="322"/>
                  </a:lnTo>
                  <a:lnTo>
                    <a:pt x="563" y="302"/>
                  </a:lnTo>
                  <a:lnTo>
                    <a:pt x="545" y="274"/>
                  </a:lnTo>
                  <a:lnTo>
                    <a:pt x="545" y="265"/>
                  </a:lnTo>
                  <a:lnTo>
                    <a:pt x="509" y="249"/>
                  </a:lnTo>
                  <a:lnTo>
                    <a:pt x="507" y="242"/>
                  </a:lnTo>
                  <a:lnTo>
                    <a:pt x="496" y="237"/>
                  </a:lnTo>
                  <a:lnTo>
                    <a:pt x="495" y="229"/>
                  </a:lnTo>
                  <a:lnTo>
                    <a:pt x="482" y="223"/>
                  </a:lnTo>
                  <a:lnTo>
                    <a:pt x="481" y="207"/>
                  </a:lnTo>
                  <a:lnTo>
                    <a:pt x="443" y="184"/>
                  </a:lnTo>
                  <a:lnTo>
                    <a:pt x="443" y="184"/>
                  </a:lnTo>
                  <a:lnTo>
                    <a:pt x="428" y="164"/>
                  </a:lnTo>
                  <a:lnTo>
                    <a:pt x="393" y="147"/>
                  </a:lnTo>
                  <a:lnTo>
                    <a:pt x="387" y="138"/>
                  </a:lnTo>
                  <a:lnTo>
                    <a:pt x="388" y="138"/>
                  </a:lnTo>
                  <a:lnTo>
                    <a:pt x="367" y="118"/>
                  </a:lnTo>
                  <a:lnTo>
                    <a:pt x="352" y="92"/>
                  </a:lnTo>
                  <a:lnTo>
                    <a:pt x="352" y="92"/>
                  </a:lnTo>
                  <a:lnTo>
                    <a:pt x="342" y="76"/>
                  </a:lnTo>
                  <a:lnTo>
                    <a:pt x="324" y="77"/>
                  </a:lnTo>
                  <a:lnTo>
                    <a:pt x="279" y="49"/>
                  </a:lnTo>
                  <a:lnTo>
                    <a:pt x="290" y="23"/>
                  </a:lnTo>
                  <a:lnTo>
                    <a:pt x="302" y="14"/>
                  </a:lnTo>
                  <a:lnTo>
                    <a:pt x="304" y="0"/>
                  </a:lnTo>
                  <a:lnTo>
                    <a:pt x="0" y="41"/>
                  </a:lnTo>
                  <a:lnTo>
                    <a:pt x="107" y="384"/>
                  </a:lnTo>
                  <a:lnTo>
                    <a:pt x="129" y="415"/>
                  </a:lnTo>
                  <a:lnTo>
                    <a:pt x="126" y="428"/>
                  </a:lnTo>
                  <a:lnTo>
                    <a:pt x="140" y="436"/>
                  </a:lnTo>
                  <a:lnTo>
                    <a:pt x="123" y="460"/>
                  </a:lnTo>
                  <a:lnTo>
                    <a:pt x="122" y="494"/>
                  </a:lnTo>
                  <a:lnTo>
                    <a:pt x="133" y="519"/>
                  </a:lnTo>
                  <a:lnTo>
                    <a:pt x="135" y="602"/>
                  </a:lnTo>
                  <a:lnTo>
                    <a:pt x="160" y="650"/>
                  </a:lnTo>
                  <a:lnTo>
                    <a:pt x="173" y="666"/>
                  </a:lnTo>
                  <a:lnTo>
                    <a:pt x="510" y="640"/>
                  </a:lnTo>
                  <a:lnTo>
                    <a:pt x="516" y="661"/>
                  </a:lnTo>
                  <a:lnTo>
                    <a:pt x="523" y="668"/>
                  </a:lnTo>
                  <a:lnTo>
                    <a:pt x="539" y="664"/>
                  </a:lnTo>
                  <a:lnTo>
                    <a:pt x="539" y="635"/>
                  </a:lnTo>
                  <a:lnTo>
                    <a:pt x="531" y="611"/>
                  </a:lnTo>
                  <a:lnTo>
                    <a:pt x="539" y="597"/>
                  </a:lnTo>
                  <a:lnTo>
                    <a:pt x="598" y="603"/>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2" name="Florida" title="Florida"/>
            <p:cNvSpPr>
              <a:spLocks/>
            </p:cNvSpPr>
            <p:nvPr/>
          </p:nvSpPr>
          <p:spPr bwMode="auto">
            <a:xfrm>
              <a:off x="7663091" y="4426663"/>
              <a:ext cx="1025525" cy="774700"/>
            </a:xfrm>
            <a:custGeom>
              <a:avLst/>
              <a:gdLst>
                <a:gd name="T0" fmla="*/ 34 w 1075"/>
                <a:gd name="T1" fmla="*/ 157 h 811"/>
                <a:gd name="T2" fmla="*/ 63 w 1075"/>
                <a:gd name="T3" fmla="*/ 132 h 811"/>
                <a:gd name="T4" fmla="*/ 77 w 1075"/>
                <a:gd name="T5" fmla="*/ 121 h 811"/>
                <a:gd name="T6" fmla="*/ 73 w 1075"/>
                <a:gd name="T7" fmla="*/ 145 h 811"/>
                <a:gd name="T8" fmla="*/ 177 w 1075"/>
                <a:gd name="T9" fmla="*/ 125 h 811"/>
                <a:gd name="T10" fmla="*/ 169 w 1075"/>
                <a:gd name="T11" fmla="*/ 137 h 811"/>
                <a:gd name="T12" fmla="*/ 278 w 1075"/>
                <a:gd name="T13" fmla="*/ 182 h 811"/>
                <a:gd name="T14" fmla="*/ 316 w 1075"/>
                <a:gd name="T15" fmla="*/ 220 h 811"/>
                <a:gd name="T16" fmla="*/ 412 w 1075"/>
                <a:gd name="T17" fmla="*/ 177 h 811"/>
                <a:gd name="T18" fmla="*/ 428 w 1075"/>
                <a:gd name="T19" fmla="*/ 173 h 811"/>
                <a:gd name="T20" fmla="*/ 439 w 1075"/>
                <a:gd name="T21" fmla="*/ 150 h 811"/>
                <a:gd name="T22" fmla="*/ 496 w 1075"/>
                <a:gd name="T23" fmla="*/ 152 h 811"/>
                <a:gd name="T24" fmla="*/ 554 w 1075"/>
                <a:gd name="T25" fmla="*/ 193 h 811"/>
                <a:gd name="T26" fmla="*/ 572 w 1075"/>
                <a:gd name="T27" fmla="*/ 220 h 811"/>
                <a:gd name="T28" fmla="*/ 646 w 1075"/>
                <a:gd name="T29" fmla="*/ 262 h 811"/>
                <a:gd name="T30" fmla="*/ 679 w 1075"/>
                <a:gd name="T31" fmla="*/ 451 h 811"/>
                <a:gd name="T32" fmla="*/ 692 w 1075"/>
                <a:gd name="T33" fmla="*/ 452 h 811"/>
                <a:gd name="T34" fmla="*/ 701 w 1075"/>
                <a:gd name="T35" fmla="*/ 432 h 811"/>
                <a:gd name="T36" fmla="*/ 706 w 1075"/>
                <a:gd name="T37" fmla="*/ 493 h 811"/>
                <a:gd name="T38" fmla="*/ 770 w 1075"/>
                <a:gd name="T39" fmla="*/ 582 h 811"/>
                <a:gd name="T40" fmla="*/ 792 w 1075"/>
                <a:gd name="T41" fmla="*/ 574 h 811"/>
                <a:gd name="T42" fmla="*/ 816 w 1075"/>
                <a:gd name="T43" fmla="*/ 609 h 811"/>
                <a:gd name="T44" fmla="*/ 813 w 1075"/>
                <a:gd name="T45" fmla="*/ 622 h 811"/>
                <a:gd name="T46" fmla="*/ 838 w 1075"/>
                <a:gd name="T47" fmla="*/ 658 h 811"/>
                <a:gd name="T48" fmla="*/ 876 w 1075"/>
                <a:gd name="T49" fmla="*/ 714 h 811"/>
                <a:gd name="T50" fmla="*/ 913 w 1075"/>
                <a:gd name="T51" fmla="*/ 722 h 811"/>
                <a:gd name="T52" fmla="*/ 950 w 1075"/>
                <a:gd name="T53" fmla="*/ 800 h 811"/>
                <a:gd name="T54" fmla="*/ 964 w 1075"/>
                <a:gd name="T55" fmla="*/ 811 h 811"/>
                <a:gd name="T56" fmla="*/ 1047 w 1075"/>
                <a:gd name="T57" fmla="*/ 776 h 811"/>
                <a:gd name="T58" fmla="*/ 1075 w 1075"/>
                <a:gd name="T59" fmla="*/ 762 h 811"/>
                <a:gd name="T60" fmla="*/ 1074 w 1075"/>
                <a:gd name="T61" fmla="*/ 653 h 811"/>
                <a:gd name="T62" fmla="*/ 953 w 1075"/>
                <a:gd name="T63" fmla="*/ 363 h 811"/>
                <a:gd name="T64" fmla="*/ 866 w 1075"/>
                <a:gd name="T65" fmla="*/ 213 h 811"/>
                <a:gd name="T66" fmla="*/ 778 w 1075"/>
                <a:gd name="T67" fmla="*/ 6 h 811"/>
                <a:gd name="T68" fmla="*/ 711 w 1075"/>
                <a:gd name="T69" fmla="*/ 14 h 811"/>
                <a:gd name="T70" fmla="*/ 719 w 1075"/>
                <a:gd name="T71" fmla="*/ 67 h 811"/>
                <a:gd name="T72" fmla="*/ 696 w 1075"/>
                <a:gd name="T73" fmla="*/ 64 h 811"/>
                <a:gd name="T74" fmla="*/ 353 w 1075"/>
                <a:gd name="T75" fmla="*/ 69 h 811"/>
                <a:gd name="T76" fmla="*/ 330 w 1075"/>
                <a:gd name="T77" fmla="*/ 29 h 811"/>
                <a:gd name="T78" fmla="*/ 0 w 1075"/>
                <a:gd name="T79" fmla="*/ 88 h 811"/>
                <a:gd name="T80" fmla="*/ 28 w 1075"/>
                <a:gd name="T81" fmla="*/ 134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75" h="811">
                  <a:moveTo>
                    <a:pt x="34" y="157"/>
                  </a:moveTo>
                  <a:lnTo>
                    <a:pt x="34" y="157"/>
                  </a:lnTo>
                  <a:lnTo>
                    <a:pt x="51" y="135"/>
                  </a:lnTo>
                  <a:lnTo>
                    <a:pt x="63" y="132"/>
                  </a:lnTo>
                  <a:lnTo>
                    <a:pt x="74" y="121"/>
                  </a:lnTo>
                  <a:lnTo>
                    <a:pt x="77" y="121"/>
                  </a:lnTo>
                  <a:lnTo>
                    <a:pt x="78" y="127"/>
                  </a:lnTo>
                  <a:lnTo>
                    <a:pt x="73" y="145"/>
                  </a:lnTo>
                  <a:lnTo>
                    <a:pt x="166" y="123"/>
                  </a:lnTo>
                  <a:lnTo>
                    <a:pt x="177" y="125"/>
                  </a:lnTo>
                  <a:lnTo>
                    <a:pt x="177" y="133"/>
                  </a:lnTo>
                  <a:lnTo>
                    <a:pt x="169" y="137"/>
                  </a:lnTo>
                  <a:lnTo>
                    <a:pt x="171" y="141"/>
                  </a:lnTo>
                  <a:lnTo>
                    <a:pt x="278" y="182"/>
                  </a:lnTo>
                  <a:lnTo>
                    <a:pt x="305" y="213"/>
                  </a:lnTo>
                  <a:lnTo>
                    <a:pt x="316" y="220"/>
                  </a:lnTo>
                  <a:lnTo>
                    <a:pt x="381" y="199"/>
                  </a:lnTo>
                  <a:lnTo>
                    <a:pt x="412" y="177"/>
                  </a:lnTo>
                  <a:lnTo>
                    <a:pt x="426" y="175"/>
                  </a:lnTo>
                  <a:lnTo>
                    <a:pt x="428" y="173"/>
                  </a:lnTo>
                  <a:lnTo>
                    <a:pt x="428" y="161"/>
                  </a:lnTo>
                  <a:lnTo>
                    <a:pt x="439" y="150"/>
                  </a:lnTo>
                  <a:lnTo>
                    <a:pt x="472" y="146"/>
                  </a:lnTo>
                  <a:lnTo>
                    <a:pt x="496" y="152"/>
                  </a:lnTo>
                  <a:lnTo>
                    <a:pt x="541" y="189"/>
                  </a:lnTo>
                  <a:lnTo>
                    <a:pt x="554" y="193"/>
                  </a:lnTo>
                  <a:lnTo>
                    <a:pt x="559" y="216"/>
                  </a:lnTo>
                  <a:lnTo>
                    <a:pt x="572" y="220"/>
                  </a:lnTo>
                  <a:lnTo>
                    <a:pt x="600" y="246"/>
                  </a:lnTo>
                  <a:lnTo>
                    <a:pt x="646" y="262"/>
                  </a:lnTo>
                  <a:lnTo>
                    <a:pt x="653" y="270"/>
                  </a:lnTo>
                  <a:lnTo>
                    <a:pt x="679" y="451"/>
                  </a:lnTo>
                  <a:lnTo>
                    <a:pt x="681" y="453"/>
                  </a:lnTo>
                  <a:lnTo>
                    <a:pt x="692" y="452"/>
                  </a:lnTo>
                  <a:lnTo>
                    <a:pt x="691" y="430"/>
                  </a:lnTo>
                  <a:lnTo>
                    <a:pt x="701" y="432"/>
                  </a:lnTo>
                  <a:lnTo>
                    <a:pt x="713" y="439"/>
                  </a:lnTo>
                  <a:lnTo>
                    <a:pt x="706" y="493"/>
                  </a:lnTo>
                  <a:lnTo>
                    <a:pt x="713" y="518"/>
                  </a:lnTo>
                  <a:lnTo>
                    <a:pt x="770" y="582"/>
                  </a:lnTo>
                  <a:lnTo>
                    <a:pt x="775" y="584"/>
                  </a:lnTo>
                  <a:lnTo>
                    <a:pt x="792" y="574"/>
                  </a:lnTo>
                  <a:lnTo>
                    <a:pt x="804" y="614"/>
                  </a:lnTo>
                  <a:lnTo>
                    <a:pt x="816" y="609"/>
                  </a:lnTo>
                  <a:lnTo>
                    <a:pt x="818" y="610"/>
                  </a:lnTo>
                  <a:lnTo>
                    <a:pt x="813" y="622"/>
                  </a:lnTo>
                  <a:lnTo>
                    <a:pt x="812" y="631"/>
                  </a:lnTo>
                  <a:lnTo>
                    <a:pt x="838" y="658"/>
                  </a:lnTo>
                  <a:lnTo>
                    <a:pt x="862" y="702"/>
                  </a:lnTo>
                  <a:lnTo>
                    <a:pt x="876" y="714"/>
                  </a:lnTo>
                  <a:lnTo>
                    <a:pt x="897" y="711"/>
                  </a:lnTo>
                  <a:lnTo>
                    <a:pt x="913" y="722"/>
                  </a:lnTo>
                  <a:lnTo>
                    <a:pt x="946" y="770"/>
                  </a:lnTo>
                  <a:lnTo>
                    <a:pt x="950" y="800"/>
                  </a:lnTo>
                  <a:lnTo>
                    <a:pt x="953" y="805"/>
                  </a:lnTo>
                  <a:lnTo>
                    <a:pt x="964" y="811"/>
                  </a:lnTo>
                  <a:lnTo>
                    <a:pt x="1019" y="796"/>
                  </a:lnTo>
                  <a:lnTo>
                    <a:pt x="1047" y="776"/>
                  </a:lnTo>
                  <a:lnTo>
                    <a:pt x="1067" y="781"/>
                  </a:lnTo>
                  <a:lnTo>
                    <a:pt x="1075" y="762"/>
                  </a:lnTo>
                  <a:lnTo>
                    <a:pt x="1062" y="754"/>
                  </a:lnTo>
                  <a:lnTo>
                    <a:pt x="1074" y="653"/>
                  </a:lnTo>
                  <a:lnTo>
                    <a:pt x="1053" y="526"/>
                  </a:lnTo>
                  <a:lnTo>
                    <a:pt x="953" y="363"/>
                  </a:lnTo>
                  <a:lnTo>
                    <a:pt x="942" y="302"/>
                  </a:lnTo>
                  <a:lnTo>
                    <a:pt x="866" y="213"/>
                  </a:lnTo>
                  <a:lnTo>
                    <a:pt x="775" y="20"/>
                  </a:lnTo>
                  <a:lnTo>
                    <a:pt x="778" y="6"/>
                  </a:lnTo>
                  <a:lnTo>
                    <a:pt x="719" y="0"/>
                  </a:lnTo>
                  <a:lnTo>
                    <a:pt x="711" y="14"/>
                  </a:lnTo>
                  <a:lnTo>
                    <a:pt x="719" y="38"/>
                  </a:lnTo>
                  <a:lnTo>
                    <a:pt x="719" y="67"/>
                  </a:lnTo>
                  <a:lnTo>
                    <a:pt x="703" y="71"/>
                  </a:lnTo>
                  <a:lnTo>
                    <a:pt x="696" y="64"/>
                  </a:lnTo>
                  <a:lnTo>
                    <a:pt x="690" y="43"/>
                  </a:lnTo>
                  <a:lnTo>
                    <a:pt x="353" y="69"/>
                  </a:lnTo>
                  <a:lnTo>
                    <a:pt x="340" y="54"/>
                  </a:lnTo>
                  <a:lnTo>
                    <a:pt x="330" y="29"/>
                  </a:lnTo>
                  <a:lnTo>
                    <a:pt x="0" y="66"/>
                  </a:lnTo>
                  <a:lnTo>
                    <a:pt x="0" y="88"/>
                  </a:lnTo>
                  <a:lnTo>
                    <a:pt x="32" y="115"/>
                  </a:lnTo>
                  <a:lnTo>
                    <a:pt x="28" y="134"/>
                  </a:lnTo>
                  <a:lnTo>
                    <a:pt x="34" y="157"/>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3" name="Delaware" title="Delaware"/>
            <p:cNvSpPr>
              <a:spLocks/>
            </p:cNvSpPr>
            <p:nvPr/>
          </p:nvSpPr>
          <p:spPr bwMode="auto">
            <a:xfrm>
              <a:off x="8806091" y="3020138"/>
              <a:ext cx="125413" cy="198438"/>
            </a:xfrm>
            <a:custGeom>
              <a:avLst/>
              <a:gdLst>
                <a:gd name="T0" fmla="*/ 0 w 131"/>
                <a:gd name="T1" fmla="*/ 26 h 209"/>
                <a:gd name="T2" fmla="*/ 0 w 131"/>
                <a:gd name="T3" fmla="*/ 26 h 209"/>
                <a:gd name="T4" fmla="*/ 12 w 131"/>
                <a:gd name="T5" fmla="*/ 5 h 209"/>
                <a:gd name="T6" fmla="*/ 26 w 131"/>
                <a:gd name="T7" fmla="*/ 0 h 209"/>
                <a:gd name="T8" fmla="*/ 41 w 131"/>
                <a:gd name="T9" fmla="*/ 6 h 209"/>
                <a:gd name="T10" fmla="*/ 36 w 131"/>
                <a:gd name="T11" fmla="*/ 13 h 209"/>
                <a:gd name="T12" fmla="*/ 29 w 131"/>
                <a:gd name="T13" fmla="*/ 35 h 209"/>
                <a:gd name="T14" fmla="*/ 37 w 131"/>
                <a:gd name="T15" fmla="*/ 43 h 209"/>
                <a:gd name="T16" fmla="*/ 36 w 131"/>
                <a:gd name="T17" fmla="*/ 58 h 209"/>
                <a:gd name="T18" fmla="*/ 131 w 131"/>
                <a:gd name="T19" fmla="*/ 178 h 209"/>
                <a:gd name="T20" fmla="*/ 127 w 131"/>
                <a:gd name="T21" fmla="*/ 192 h 209"/>
                <a:gd name="T22" fmla="*/ 51 w 131"/>
                <a:gd name="T23" fmla="*/ 209 h 209"/>
                <a:gd name="T24" fmla="*/ 0 w 131"/>
                <a:gd name="T25" fmla="*/ 2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209">
                  <a:moveTo>
                    <a:pt x="0" y="26"/>
                  </a:moveTo>
                  <a:lnTo>
                    <a:pt x="0" y="26"/>
                  </a:lnTo>
                  <a:lnTo>
                    <a:pt x="12" y="5"/>
                  </a:lnTo>
                  <a:lnTo>
                    <a:pt x="26" y="0"/>
                  </a:lnTo>
                  <a:lnTo>
                    <a:pt x="41" y="6"/>
                  </a:lnTo>
                  <a:lnTo>
                    <a:pt x="36" y="13"/>
                  </a:lnTo>
                  <a:lnTo>
                    <a:pt x="29" y="35"/>
                  </a:lnTo>
                  <a:lnTo>
                    <a:pt x="37" y="43"/>
                  </a:lnTo>
                  <a:lnTo>
                    <a:pt x="36" y="58"/>
                  </a:lnTo>
                  <a:lnTo>
                    <a:pt x="131" y="178"/>
                  </a:lnTo>
                  <a:lnTo>
                    <a:pt x="127" y="192"/>
                  </a:lnTo>
                  <a:lnTo>
                    <a:pt x="51" y="209"/>
                  </a:lnTo>
                  <a:lnTo>
                    <a:pt x="0" y="2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4" name="Connecticut" title="Connecticut"/>
            <p:cNvSpPr>
              <a:spLocks/>
            </p:cNvSpPr>
            <p:nvPr/>
          </p:nvSpPr>
          <p:spPr bwMode="auto">
            <a:xfrm>
              <a:off x="8969604" y="2620088"/>
              <a:ext cx="193675" cy="192088"/>
            </a:xfrm>
            <a:custGeom>
              <a:avLst/>
              <a:gdLst>
                <a:gd name="T0" fmla="*/ 19 w 203"/>
                <a:gd name="T1" fmla="*/ 200 h 200"/>
                <a:gd name="T2" fmla="*/ 19 w 203"/>
                <a:gd name="T3" fmla="*/ 200 h 200"/>
                <a:gd name="T4" fmla="*/ 82 w 203"/>
                <a:gd name="T5" fmla="*/ 161 h 200"/>
                <a:gd name="T6" fmla="*/ 87 w 203"/>
                <a:gd name="T7" fmla="*/ 146 h 200"/>
                <a:gd name="T8" fmla="*/ 100 w 203"/>
                <a:gd name="T9" fmla="*/ 135 h 200"/>
                <a:gd name="T10" fmla="*/ 129 w 203"/>
                <a:gd name="T11" fmla="*/ 133 h 200"/>
                <a:gd name="T12" fmla="*/ 202 w 203"/>
                <a:gd name="T13" fmla="*/ 104 h 200"/>
                <a:gd name="T14" fmla="*/ 200 w 203"/>
                <a:gd name="T15" fmla="*/ 92 h 200"/>
                <a:gd name="T16" fmla="*/ 203 w 203"/>
                <a:gd name="T17" fmla="*/ 89 h 200"/>
                <a:gd name="T18" fmla="*/ 179 w 203"/>
                <a:gd name="T19" fmla="*/ 0 h 200"/>
                <a:gd name="T20" fmla="*/ 0 w 203"/>
                <a:gd name="T21" fmla="*/ 47 h 200"/>
                <a:gd name="T22" fmla="*/ 19 w 203"/>
                <a:gd name="T23" fmla="*/ 154 h 200"/>
                <a:gd name="T24" fmla="*/ 29 w 203"/>
                <a:gd name="T25" fmla="*/ 166 h 200"/>
                <a:gd name="T26" fmla="*/ 8 w 203"/>
                <a:gd name="T27" fmla="*/ 188 h 200"/>
                <a:gd name="T28" fmla="*/ 19 w 203"/>
                <a:gd name="T2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3" h="200">
                  <a:moveTo>
                    <a:pt x="19" y="200"/>
                  </a:moveTo>
                  <a:lnTo>
                    <a:pt x="19" y="200"/>
                  </a:lnTo>
                  <a:lnTo>
                    <a:pt x="82" y="161"/>
                  </a:lnTo>
                  <a:lnTo>
                    <a:pt x="87" y="146"/>
                  </a:lnTo>
                  <a:lnTo>
                    <a:pt x="100" y="135"/>
                  </a:lnTo>
                  <a:lnTo>
                    <a:pt x="129" y="133"/>
                  </a:lnTo>
                  <a:lnTo>
                    <a:pt x="202" y="104"/>
                  </a:lnTo>
                  <a:lnTo>
                    <a:pt x="200" y="92"/>
                  </a:lnTo>
                  <a:lnTo>
                    <a:pt x="203" y="89"/>
                  </a:lnTo>
                  <a:lnTo>
                    <a:pt x="179" y="0"/>
                  </a:lnTo>
                  <a:lnTo>
                    <a:pt x="0" y="47"/>
                  </a:lnTo>
                  <a:lnTo>
                    <a:pt x="19" y="154"/>
                  </a:lnTo>
                  <a:lnTo>
                    <a:pt x="29" y="166"/>
                  </a:lnTo>
                  <a:lnTo>
                    <a:pt x="8" y="188"/>
                  </a:lnTo>
                  <a:lnTo>
                    <a:pt x="19" y="200"/>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5" name="Colorado" title="Colorado"/>
            <p:cNvSpPr>
              <a:spLocks/>
            </p:cNvSpPr>
            <p:nvPr/>
          </p:nvSpPr>
          <p:spPr bwMode="auto">
            <a:xfrm>
              <a:off x="5165954" y="3036013"/>
              <a:ext cx="819150" cy="638175"/>
            </a:xfrm>
            <a:custGeom>
              <a:avLst/>
              <a:gdLst>
                <a:gd name="T0" fmla="*/ 582 w 859"/>
                <a:gd name="T1" fmla="*/ 651 h 668"/>
                <a:gd name="T2" fmla="*/ 582 w 859"/>
                <a:gd name="T3" fmla="*/ 651 h 668"/>
                <a:gd name="T4" fmla="*/ 0 w 859"/>
                <a:gd name="T5" fmla="*/ 593 h 668"/>
                <a:gd name="T6" fmla="*/ 76 w 859"/>
                <a:gd name="T7" fmla="*/ 0 h 668"/>
                <a:gd name="T8" fmla="*/ 859 w 859"/>
                <a:gd name="T9" fmla="*/ 70 h 668"/>
                <a:gd name="T10" fmla="*/ 827 w 859"/>
                <a:gd name="T11" fmla="*/ 668 h 668"/>
                <a:gd name="T12" fmla="*/ 582 w 859"/>
                <a:gd name="T13" fmla="*/ 651 h 668"/>
              </a:gdLst>
              <a:ahLst/>
              <a:cxnLst>
                <a:cxn ang="0">
                  <a:pos x="T0" y="T1"/>
                </a:cxn>
                <a:cxn ang="0">
                  <a:pos x="T2" y="T3"/>
                </a:cxn>
                <a:cxn ang="0">
                  <a:pos x="T4" y="T5"/>
                </a:cxn>
                <a:cxn ang="0">
                  <a:pos x="T6" y="T7"/>
                </a:cxn>
                <a:cxn ang="0">
                  <a:pos x="T8" y="T9"/>
                </a:cxn>
                <a:cxn ang="0">
                  <a:pos x="T10" y="T11"/>
                </a:cxn>
                <a:cxn ang="0">
                  <a:pos x="T12" y="T13"/>
                </a:cxn>
              </a:cxnLst>
              <a:rect l="0" t="0" r="r" b="b"/>
              <a:pathLst>
                <a:path w="859" h="668">
                  <a:moveTo>
                    <a:pt x="582" y="651"/>
                  </a:moveTo>
                  <a:lnTo>
                    <a:pt x="582" y="651"/>
                  </a:lnTo>
                  <a:lnTo>
                    <a:pt x="0" y="593"/>
                  </a:lnTo>
                  <a:lnTo>
                    <a:pt x="76" y="0"/>
                  </a:lnTo>
                  <a:lnTo>
                    <a:pt x="859" y="70"/>
                  </a:lnTo>
                  <a:lnTo>
                    <a:pt x="827" y="668"/>
                  </a:lnTo>
                  <a:lnTo>
                    <a:pt x="582" y="651"/>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6" name="California" title="California"/>
            <p:cNvSpPr>
              <a:spLocks/>
            </p:cNvSpPr>
            <p:nvPr/>
          </p:nvSpPr>
          <p:spPr bwMode="auto">
            <a:xfrm>
              <a:off x="3629254" y="2569288"/>
              <a:ext cx="901700" cy="1544638"/>
            </a:xfrm>
            <a:custGeom>
              <a:avLst/>
              <a:gdLst>
                <a:gd name="T0" fmla="*/ 811 w 946"/>
                <a:gd name="T1" fmla="*/ 1145 h 1617"/>
                <a:gd name="T2" fmla="*/ 519 w 946"/>
                <a:gd name="T3" fmla="*/ 118 h 1617"/>
                <a:gd name="T4" fmla="*/ 77 w 946"/>
                <a:gd name="T5" fmla="*/ 92 h 1617"/>
                <a:gd name="T6" fmla="*/ 7 w 946"/>
                <a:gd name="T7" fmla="*/ 209 h 1617"/>
                <a:gd name="T8" fmla="*/ 10 w 946"/>
                <a:gd name="T9" fmla="*/ 252 h 1617"/>
                <a:gd name="T10" fmla="*/ 35 w 946"/>
                <a:gd name="T11" fmla="*/ 358 h 1617"/>
                <a:gd name="T12" fmla="*/ 18 w 946"/>
                <a:gd name="T13" fmla="*/ 472 h 1617"/>
                <a:gd name="T14" fmla="*/ 64 w 946"/>
                <a:gd name="T15" fmla="*/ 583 h 1617"/>
                <a:gd name="T16" fmla="*/ 61 w 946"/>
                <a:gd name="T17" fmla="*/ 609 h 1617"/>
                <a:gd name="T18" fmla="*/ 85 w 946"/>
                <a:gd name="T19" fmla="*/ 632 h 1617"/>
                <a:gd name="T20" fmla="*/ 94 w 946"/>
                <a:gd name="T21" fmla="*/ 643 h 1617"/>
                <a:gd name="T22" fmla="*/ 105 w 946"/>
                <a:gd name="T23" fmla="*/ 635 h 1617"/>
                <a:gd name="T24" fmla="*/ 143 w 946"/>
                <a:gd name="T25" fmla="*/ 615 h 1617"/>
                <a:gd name="T26" fmla="*/ 150 w 946"/>
                <a:gd name="T27" fmla="*/ 637 h 1617"/>
                <a:gd name="T28" fmla="*/ 123 w 946"/>
                <a:gd name="T29" fmla="*/ 646 h 1617"/>
                <a:gd name="T30" fmla="*/ 133 w 946"/>
                <a:gd name="T31" fmla="*/ 702 h 1617"/>
                <a:gd name="T32" fmla="*/ 110 w 946"/>
                <a:gd name="T33" fmla="*/ 678 h 1617"/>
                <a:gd name="T34" fmla="*/ 101 w 946"/>
                <a:gd name="T35" fmla="*/ 661 h 1617"/>
                <a:gd name="T36" fmla="*/ 93 w 946"/>
                <a:gd name="T37" fmla="*/ 760 h 1617"/>
                <a:gd name="T38" fmla="*/ 132 w 946"/>
                <a:gd name="T39" fmla="*/ 797 h 1617"/>
                <a:gd name="T40" fmla="*/ 132 w 946"/>
                <a:gd name="T41" fmla="*/ 846 h 1617"/>
                <a:gd name="T42" fmla="*/ 110 w 946"/>
                <a:gd name="T43" fmla="*/ 882 h 1617"/>
                <a:gd name="T44" fmla="*/ 195 w 946"/>
                <a:gd name="T45" fmla="*/ 1054 h 1617"/>
                <a:gd name="T46" fmla="*/ 206 w 946"/>
                <a:gd name="T47" fmla="*/ 1092 h 1617"/>
                <a:gd name="T48" fmla="*/ 213 w 946"/>
                <a:gd name="T49" fmla="*/ 1115 h 1617"/>
                <a:gd name="T50" fmla="*/ 199 w 946"/>
                <a:gd name="T51" fmla="*/ 1180 h 1617"/>
                <a:gd name="T52" fmla="*/ 254 w 946"/>
                <a:gd name="T53" fmla="*/ 1216 h 1617"/>
                <a:gd name="T54" fmla="*/ 289 w 946"/>
                <a:gd name="T55" fmla="*/ 1232 h 1617"/>
                <a:gd name="T56" fmla="*/ 338 w 946"/>
                <a:gd name="T57" fmla="*/ 1267 h 1617"/>
                <a:gd name="T58" fmla="*/ 385 w 946"/>
                <a:gd name="T59" fmla="*/ 1314 h 1617"/>
                <a:gd name="T60" fmla="*/ 401 w 946"/>
                <a:gd name="T61" fmla="*/ 1313 h 1617"/>
                <a:gd name="T62" fmla="*/ 432 w 946"/>
                <a:gd name="T63" fmla="*/ 1342 h 1617"/>
                <a:gd name="T64" fmla="*/ 433 w 946"/>
                <a:gd name="T65" fmla="*/ 1370 h 1617"/>
                <a:gd name="T66" fmla="*/ 536 w 946"/>
                <a:gd name="T67" fmla="*/ 1483 h 1617"/>
                <a:gd name="T68" fmla="*/ 540 w 946"/>
                <a:gd name="T69" fmla="*/ 1584 h 1617"/>
                <a:gd name="T70" fmla="*/ 835 w 946"/>
                <a:gd name="T71" fmla="*/ 1605 h 1617"/>
                <a:gd name="T72" fmla="*/ 867 w 946"/>
                <a:gd name="T73" fmla="*/ 1592 h 1617"/>
                <a:gd name="T74" fmla="*/ 843 w 946"/>
                <a:gd name="T75" fmla="*/ 1555 h 1617"/>
                <a:gd name="T76" fmla="*/ 846 w 946"/>
                <a:gd name="T77" fmla="*/ 1522 h 1617"/>
                <a:gd name="T78" fmla="*/ 860 w 946"/>
                <a:gd name="T79" fmla="*/ 1507 h 1617"/>
                <a:gd name="T80" fmla="*/ 881 w 946"/>
                <a:gd name="T81" fmla="*/ 1471 h 1617"/>
                <a:gd name="T82" fmla="*/ 889 w 946"/>
                <a:gd name="T83" fmla="*/ 1430 h 1617"/>
                <a:gd name="T84" fmla="*/ 909 w 946"/>
                <a:gd name="T85" fmla="*/ 1411 h 1617"/>
                <a:gd name="T86" fmla="*/ 937 w 946"/>
                <a:gd name="T87" fmla="*/ 1363 h 1617"/>
                <a:gd name="T88" fmla="*/ 902 w 946"/>
                <a:gd name="T89" fmla="*/ 1292 h 1617"/>
                <a:gd name="T90" fmla="*/ 811 w 946"/>
                <a:gd name="T91" fmla="*/ 1145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6" h="1617">
                  <a:moveTo>
                    <a:pt x="811" y="1145"/>
                  </a:moveTo>
                  <a:lnTo>
                    <a:pt x="811" y="1145"/>
                  </a:lnTo>
                  <a:lnTo>
                    <a:pt x="411" y="554"/>
                  </a:lnTo>
                  <a:lnTo>
                    <a:pt x="519" y="118"/>
                  </a:lnTo>
                  <a:lnTo>
                    <a:pt x="82" y="0"/>
                  </a:lnTo>
                  <a:lnTo>
                    <a:pt x="77" y="92"/>
                  </a:lnTo>
                  <a:lnTo>
                    <a:pt x="45" y="175"/>
                  </a:lnTo>
                  <a:lnTo>
                    <a:pt x="7" y="209"/>
                  </a:lnTo>
                  <a:lnTo>
                    <a:pt x="0" y="237"/>
                  </a:lnTo>
                  <a:lnTo>
                    <a:pt x="10" y="252"/>
                  </a:lnTo>
                  <a:lnTo>
                    <a:pt x="36" y="347"/>
                  </a:lnTo>
                  <a:lnTo>
                    <a:pt x="35" y="358"/>
                  </a:lnTo>
                  <a:lnTo>
                    <a:pt x="28" y="369"/>
                  </a:lnTo>
                  <a:lnTo>
                    <a:pt x="18" y="472"/>
                  </a:lnTo>
                  <a:lnTo>
                    <a:pt x="62" y="565"/>
                  </a:lnTo>
                  <a:lnTo>
                    <a:pt x="64" y="583"/>
                  </a:lnTo>
                  <a:lnTo>
                    <a:pt x="59" y="600"/>
                  </a:lnTo>
                  <a:lnTo>
                    <a:pt x="61" y="609"/>
                  </a:lnTo>
                  <a:lnTo>
                    <a:pt x="73" y="627"/>
                  </a:lnTo>
                  <a:lnTo>
                    <a:pt x="85" y="632"/>
                  </a:lnTo>
                  <a:lnTo>
                    <a:pt x="87" y="639"/>
                  </a:lnTo>
                  <a:lnTo>
                    <a:pt x="94" y="643"/>
                  </a:lnTo>
                  <a:lnTo>
                    <a:pt x="102" y="639"/>
                  </a:lnTo>
                  <a:lnTo>
                    <a:pt x="105" y="635"/>
                  </a:lnTo>
                  <a:lnTo>
                    <a:pt x="115" y="606"/>
                  </a:lnTo>
                  <a:lnTo>
                    <a:pt x="143" y="615"/>
                  </a:lnTo>
                  <a:lnTo>
                    <a:pt x="166" y="632"/>
                  </a:lnTo>
                  <a:lnTo>
                    <a:pt x="150" y="637"/>
                  </a:lnTo>
                  <a:lnTo>
                    <a:pt x="136" y="636"/>
                  </a:lnTo>
                  <a:lnTo>
                    <a:pt x="123" y="646"/>
                  </a:lnTo>
                  <a:lnTo>
                    <a:pt x="122" y="659"/>
                  </a:lnTo>
                  <a:lnTo>
                    <a:pt x="133" y="702"/>
                  </a:lnTo>
                  <a:lnTo>
                    <a:pt x="132" y="714"/>
                  </a:lnTo>
                  <a:lnTo>
                    <a:pt x="110" y="678"/>
                  </a:lnTo>
                  <a:lnTo>
                    <a:pt x="109" y="665"/>
                  </a:lnTo>
                  <a:lnTo>
                    <a:pt x="101" y="661"/>
                  </a:lnTo>
                  <a:lnTo>
                    <a:pt x="93" y="676"/>
                  </a:lnTo>
                  <a:lnTo>
                    <a:pt x="93" y="760"/>
                  </a:lnTo>
                  <a:lnTo>
                    <a:pt x="107" y="785"/>
                  </a:lnTo>
                  <a:lnTo>
                    <a:pt x="132" y="797"/>
                  </a:lnTo>
                  <a:lnTo>
                    <a:pt x="139" y="821"/>
                  </a:lnTo>
                  <a:lnTo>
                    <a:pt x="132" y="846"/>
                  </a:lnTo>
                  <a:lnTo>
                    <a:pt x="115" y="854"/>
                  </a:lnTo>
                  <a:lnTo>
                    <a:pt x="110" y="882"/>
                  </a:lnTo>
                  <a:lnTo>
                    <a:pt x="184" y="1043"/>
                  </a:lnTo>
                  <a:lnTo>
                    <a:pt x="195" y="1054"/>
                  </a:lnTo>
                  <a:lnTo>
                    <a:pt x="191" y="1078"/>
                  </a:lnTo>
                  <a:lnTo>
                    <a:pt x="206" y="1092"/>
                  </a:lnTo>
                  <a:lnTo>
                    <a:pt x="213" y="1110"/>
                  </a:lnTo>
                  <a:lnTo>
                    <a:pt x="213" y="1115"/>
                  </a:lnTo>
                  <a:lnTo>
                    <a:pt x="205" y="1129"/>
                  </a:lnTo>
                  <a:lnTo>
                    <a:pt x="199" y="1180"/>
                  </a:lnTo>
                  <a:lnTo>
                    <a:pt x="202" y="1190"/>
                  </a:lnTo>
                  <a:lnTo>
                    <a:pt x="254" y="1216"/>
                  </a:lnTo>
                  <a:lnTo>
                    <a:pt x="276" y="1236"/>
                  </a:lnTo>
                  <a:lnTo>
                    <a:pt x="289" y="1232"/>
                  </a:lnTo>
                  <a:lnTo>
                    <a:pt x="302" y="1238"/>
                  </a:lnTo>
                  <a:lnTo>
                    <a:pt x="338" y="1267"/>
                  </a:lnTo>
                  <a:lnTo>
                    <a:pt x="344" y="1283"/>
                  </a:lnTo>
                  <a:lnTo>
                    <a:pt x="385" y="1314"/>
                  </a:lnTo>
                  <a:lnTo>
                    <a:pt x="391" y="1325"/>
                  </a:lnTo>
                  <a:lnTo>
                    <a:pt x="401" y="1313"/>
                  </a:lnTo>
                  <a:lnTo>
                    <a:pt x="411" y="1315"/>
                  </a:lnTo>
                  <a:lnTo>
                    <a:pt x="432" y="1342"/>
                  </a:lnTo>
                  <a:lnTo>
                    <a:pt x="432" y="1365"/>
                  </a:lnTo>
                  <a:lnTo>
                    <a:pt x="433" y="1370"/>
                  </a:lnTo>
                  <a:lnTo>
                    <a:pt x="463" y="1380"/>
                  </a:lnTo>
                  <a:lnTo>
                    <a:pt x="536" y="1483"/>
                  </a:lnTo>
                  <a:lnTo>
                    <a:pt x="545" y="1508"/>
                  </a:lnTo>
                  <a:lnTo>
                    <a:pt x="540" y="1584"/>
                  </a:lnTo>
                  <a:lnTo>
                    <a:pt x="821" y="1617"/>
                  </a:lnTo>
                  <a:lnTo>
                    <a:pt x="835" y="1605"/>
                  </a:lnTo>
                  <a:lnTo>
                    <a:pt x="853" y="1611"/>
                  </a:lnTo>
                  <a:lnTo>
                    <a:pt x="867" y="1592"/>
                  </a:lnTo>
                  <a:lnTo>
                    <a:pt x="869" y="1577"/>
                  </a:lnTo>
                  <a:lnTo>
                    <a:pt x="843" y="1555"/>
                  </a:lnTo>
                  <a:lnTo>
                    <a:pt x="851" y="1536"/>
                  </a:lnTo>
                  <a:lnTo>
                    <a:pt x="846" y="1522"/>
                  </a:lnTo>
                  <a:lnTo>
                    <a:pt x="848" y="1508"/>
                  </a:lnTo>
                  <a:lnTo>
                    <a:pt x="860" y="1507"/>
                  </a:lnTo>
                  <a:lnTo>
                    <a:pt x="877" y="1489"/>
                  </a:lnTo>
                  <a:lnTo>
                    <a:pt x="881" y="1471"/>
                  </a:lnTo>
                  <a:lnTo>
                    <a:pt x="887" y="1466"/>
                  </a:lnTo>
                  <a:lnTo>
                    <a:pt x="889" y="1430"/>
                  </a:lnTo>
                  <a:lnTo>
                    <a:pt x="902" y="1423"/>
                  </a:lnTo>
                  <a:lnTo>
                    <a:pt x="909" y="1411"/>
                  </a:lnTo>
                  <a:lnTo>
                    <a:pt x="946" y="1393"/>
                  </a:lnTo>
                  <a:lnTo>
                    <a:pt x="937" y="1363"/>
                  </a:lnTo>
                  <a:lnTo>
                    <a:pt x="922" y="1349"/>
                  </a:lnTo>
                  <a:lnTo>
                    <a:pt x="902" y="1292"/>
                  </a:lnTo>
                  <a:lnTo>
                    <a:pt x="904" y="1276"/>
                  </a:lnTo>
                  <a:lnTo>
                    <a:pt x="811" y="1145"/>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7" name="Arkansas" title="Arkansas"/>
            <p:cNvSpPr>
              <a:spLocks/>
            </p:cNvSpPr>
            <p:nvPr/>
          </p:nvSpPr>
          <p:spPr bwMode="auto">
            <a:xfrm>
              <a:off x="6793141" y="3732926"/>
              <a:ext cx="566738" cy="522288"/>
            </a:xfrm>
            <a:custGeom>
              <a:avLst/>
              <a:gdLst>
                <a:gd name="T0" fmla="*/ 428 w 594"/>
                <a:gd name="T1" fmla="*/ 6 h 548"/>
                <a:gd name="T2" fmla="*/ 428 w 594"/>
                <a:gd name="T3" fmla="*/ 6 h 548"/>
                <a:gd name="T4" fmla="*/ 0 w 594"/>
                <a:gd name="T5" fmla="*/ 25 h 548"/>
                <a:gd name="T6" fmla="*/ 28 w 594"/>
                <a:gd name="T7" fmla="*/ 454 h 548"/>
                <a:gd name="T8" fmla="*/ 38 w 594"/>
                <a:gd name="T9" fmla="*/ 466 h 548"/>
                <a:gd name="T10" fmla="*/ 63 w 594"/>
                <a:gd name="T11" fmla="*/ 461 h 548"/>
                <a:gd name="T12" fmla="*/ 80 w 594"/>
                <a:gd name="T13" fmla="*/ 466 h 548"/>
                <a:gd name="T14" fmla="*/ 83 w 594"/>
                <a:gd name="T15" fmla="*/ 548 h 548"/>
                <a:gd name="T16" fmla="*/ 443 w 594"/>
                <a:gd name="T17" fmla="*/ 530 h 548"/>
                <a:gd name="T18" fmla="*/ 441 w 594"/>
                <a:gd name="T19" fmla="*/ 514 h 548"/>
                <a:gd name="T20" fmla="*/ 448 w 594"/>
                <a:gd name="T21" fmla="*/ 505 h 548"/>
                <a:gd name="T22" fmla="*/ 446 w 594"/>
                <a:gd name="T23" fmla="*/ 492 h 548"/>
                <a:gd name="T24" fmla="*/ 436 w 594"/>
                <a:gd name="T25" fmla="*/ 485 h 548"/>
                <a:gd name="T26" fmla="*/ 441 w 594"/>
                <a:gd name="T27" fmla="*/ 461 h 548"/>
                <a:gd name="T28" fmla="*/ 428 w 594"/>
                <a:gd name="T29" fmla="*/ 450 h 548"/>
                <a:gd name="T30" fmla="*/ 437 w 594"/>
                <a:gd name="T31" fmla="*/ 445 h 548"/>
                <a:gd name="T32" fmla="*/ 437 w 594"/>
                <a:gd name="T33" fmla="*/ 439 h 548"/>
                <a:gd name="T34" fmla="*/ 427 w 594"/>
                <a:gd name="T35" fmla="*/ 431 h 548"/>
                <a:gd name="T36" fmla="*/ 446 w 594"/>
                <a:gd name="T37" fmla="*/ 413 h 548"/>
                <a:gd name="T38" fmla="*/ 449 w 594"/>
                <a:gd name="T39" fmla="*/ 391 h 548"/>
                <a:gd name="T40" fmla="*/ 441 w 594"/>
                <a:gd name="T41" fmla="*/ 384 h 548"/>
                <a:gd name="T42" fmla="*/ 466 w 594"/>
                <a:gd name="T43" fmla="*/ 373 h 548"/>
                <a:gd name="T44" fmla="*/ 467 w 594"/>
                <a:gd name="T45" fmla="*/ 365 h 548"/>
                <a:gd name="T46" fmla="*/ 456 w 594"/>
                <a:gd name="T47" fmla="*/ 359 h 548"/>
                <a:gd name="T48" fmla="*/ 467 w 594"/>
                <a:gd name="T49" fmla="*/ 350 h 548"/>
                <a:gd name="T50" fmla="*/ 471 w 594"/>
                <a:gd name="T51" fmla="*/ 338 h 548"/>
                <a:gd name="T52" fmla="*/ 478 w 594"/>
                <a:gd name="T53" fmla="*/ 338 h 548"/>
                <a:gd name="T54" fmla="*/ 477 w 594"/>
                <a:gd name="T55" fmla="*/ 324 h 548"/>
                <a:gd name="T56" fmla="*/ 499 w 594"/>
                <a:gd name="T57" fmla="*/ 315 h 548"/>
                <a:gd name="T58" fmla="*/ 495 w 594"/>
                <a:gd name="T59" fmla="*/ 285 h 548"/>
                <a:gd name="T60" fmla="*/ 499 w 594"/>
                <a:gd name="T61" fmla="*/ 269 h 548"/>
                <a:gd name="T62" fmla="*/ 510 w 594"/>
                <a:gd name="T63" fmla="*/ 267 h 548"/>
                <a:gd name="T64" fmla="*/ 509 w 594"/>
                <a:gd name="T65" fmla="*/ 255 h 548"/>
                <a:gd name="T66" fmla="*/ 532 w 594"/>
                <a:gd name="T67" fmla="*/ 239 h 548"/>
                <a:gd name="T68" fmla="*/ 526 w 594"/>
                <a:gd name="T69" fmla="*/ 224 h 548"/>
                <a:gd name="T70" fmla="*/ 538 w 594"/>
                <a:gd name="T71" fmla="*/ 218 h 548"/>
                <a:gd name="T72" fmla="*/ 541 w 594"/>
                <a:gd name="T73" fmla="*/ 207 h 548"/>
                <a:gd name="T74" fmla="*/ 551 w 594"/>
                <a:gd name="T75" fmla="*/ 205 h 548"/>
                <a:gd name="T76" fmla="*/ 545 w 594"/>
                <a:gd name="T77" fmla="*/ 173 h 548"/>
                <a:gd name="T78" fmla="*/ 557 w 594"/>
                <a:gd name="T79" fmla="*/ 147 h 548"/>
                <a:gd name="T80" fmla="*/ 568 w 594"/>
                <a:gd name="T81" fmla="*/ 144 h 548"/>
                <a:gd name="T82" fmla="*/ 563 w 594"/>
                <a:gd name="T83" fmla="*/ 134 h 548"/>
                <a:gd name="T84" fmla="*/ 569 w 594"/>
                <a:gd name="T85" fmla="*/ 128 h 548"/>
                <a:gd name="T86" fmla="*/ 562 w 594"/>
                <a:gd name="T87" fmla="*/ 115 h 548"/>
                <a:gd name="T88" fmla="*/ 585 w 594"/>
                <a:gd name="T89" fmla="*/ 101 h 548"/>
                <a:gd name="T90" fmla="*/ 588 w 594"/>
                <a:gd name="T91" fmla="*/ 96 h 548"/>
                <a:gd name="T92" fmla="*/ 581 w 594"/>
                <a:gd name="T93" fmla="*/ 90 h 548"/>
                <a:gd name="T94" fmla="*/ 594 w 594"/>
                <a:gd name="T95" fmla="*/ 86 h 548"/>
                <a:gd name="T96" fmla="*/ 585 w 594"/>
                <a:gd name="T97" fmla="*/ 72 h 548"/>
                <a:gd name="T98" fmla="*/ 507 w 594"/>
                <a:gd name="T99" fmla="*/ 78 h 548"/>
                <a:gd name="T100" fmla="*/ 542 w 594"/>
                <a:gd name="T101" fmla="*/ 32 h 548"/>
                <a:gd name="T102" fmla="*/ 541 w 594"/>
                <a:gd name="T103" fmla="*/ 19 h 548"/>
                <a:gd name="T104" fmla="*/ 527 w 594"/>
                <a:gd name="T105" fmla="*/ 0 h 548"/>
                <a:gd name="T106" fmla="*/ 428 w 594"/>
                <a:gd name="T107" fmla="*/ 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4" h="548">
                  <a:moveTo>
                    <a:pt x="428" y="6"/>
                  </a:moveTo>
                  <a:lnTo>
                    <a:pt x="428" y="6"/>
                  </a:lnTo>
                  <a:lnTo>
                    <a:pt x="0" y="25"/>
                  </a:lnTo>
                  <a:lnTo>
                    <a:pt x="28" y="454"/>
                  </a:lnTo>
                  <a:lnTo>
                    <a:pt x="38" y="466"/>
                  </a:lnTo>
                  <a:lnTo>
                    <a:pt x="63" y="461"/>
                  </a:lnTo>
                  <a:lnTo>
                    <a:pt x="80" y="466"/>
                  </a:lnTo>
                  <a:lnTo>
                    <a:pt x="83" y="548"/>
                  </a:lnTo>
                  <a:lnTo>
                    <a:pt x="443" y="530"/>
                  </a:lnTo>
                  <a:lnTo>
                    <a:pt x="441" y="514"/>
                  </a:lnTo>
                  <a:lnTo>
                    <a:pt x="448" y="505"/>
                  </a:lnTo>
                  <a:lnTo>
                    <a:pt x="446" y="492"/>
                  </a:lnTo>
                  <a:lnTo>
                    <a:pt x="436" y="485"/>
                  </a:lnTo>
                  <a:lnTo>
                    <a:pt x="441" y="461"/>
                  </a:lnTo>
                  <a:lnTo>
                    <a:pt x="428" y="450"/>
                  </a:lnTo>
                  <a:lnTo>
                    <a:pt x="437" y="445"/>
                  </a:lnTo>
                  <a:lnTo>
                    <a:pt x="437" y="439"/>
                  </a:lnTo>
                  <a:lnTo>
                    <a:pt x="427" y="431"/>
                  </a:lnTo>
                  <a:lnTo>
                    <a:pt x="446" y="413"/>
                  </a:lnTo>
                  <a:lnTo>
                    <a:pt x="449" y="391"/>
                  </a:lnTo>
                  <a:lnTo>
                    <a:pt x="441" y="384"/>
                  </a:lnTo>
                  <a:lnTo>
                    <a:pt x="466" y="373"/>
                  </a:lnTo>
                  <a:lnTo>
                    <a:pt x="467" y="365"/>
                  </a:lnTo>
                  <a:lnTo>
                    <a:pt x="456" y="359"/>
                  </a:lnTo>
                  <a:lnTo>
                    <a:pt x="467" y="350"/>
                  </a:lnTo>
                  <a:lnTo>
                    <a:pt x="471" y="338"/>
                  </a:lnTo>
                  <a:lnTo>
                    <a:pt x="478" y="338"/>
                  </a:lnTo>
                  <a:lnTo>
                    <a:pt x="477" y="324"/>
                  </a:lnTo>
                  <a:lnTo>
                    <a:pt x="499" y="315"/>
                  </a:lnTo>
                  <a:lnTo>
                    <a:pt x="495" y="285"/>
                  </a:lnTo>
                  <a:lnTo>
                    <a:pt x="499" y="269"/>
                  </a:lnTo>
                  <a:lnTo>
                    <a:pt x="510" y="267"/>
                  </a:lnTo>
                  <a:lnTo>
                    <a:pt x="509" y="255"/>
                  </a:lnTo>
                  <a:lnTo>
                    <a:pt x="532" y="239"/>
                  </a:lnTo>
                  <a:lnTo>
                    <a:pt x="526" y="224"/>
                  </a:lnTo>
                  <a:lnTo>
                    <a:pt x="538" y="218"/>
                  </a:lnTo>
                  <a:lnTo>
                    <a:pt x="541" y="207"/>
                  </a:lnTo>
                  <a:lnTo>
                    <a:pt x="551" y="205"/>
                  </a:lnTo>
                  <a:lnTo>
                    <a:pt x="545" y="173"/>
                  </a:lnTo>
                  <a:lnTo>
                    <a:pt x="557" y="147"/>
                  </a:lnTo>
                  <a:lnTo>
                    <a:pt x="568" y="144"/>
                  </a:lnTo>
                  <a:lnTo>
                    <a:pt x="563" y="134"/>
                  </a:lnTo>
                  <a:lnTo>
                    <a:pt x="569" y="128"/>
                  </a:lnTo>
                  <a:lnTo>
                    <a:pt x="562" y="115"/>
                  </a:lnTo>
                  <a:lnTo>
                    <a:pt x="585" y="101"/>
                  </a:lnTo>
                  <a:lnTo>
                    <a:pt x="588" y="96"/>
                  </a:lnTo>
                  <a:lnTo>
                    <a:pt x="581" y="90"/>
                  </a:lnTo>
                  <a:lnTo>
                    <a:pt x="594" y="86"/>
                  </a:lnTo>
                  <a:lnTo>
                    <a:pt x="585" y="72"/>
                  </a:lnTo>
                  <a:lnTo>
                    <a:pt x="507" y="78"/>
                  </a:lnTo>
                  <a:lnTo>
                    <a:pt x="542" y="32"/>
                  </a:lnTo>
                  <a:lnTo>
                    <a:pt x="541" y="19"/>
                  </a:lnTo>
                  <a:lnTo>
                    <a:pt x="527" y="0"/>
                  </a:lnTo>
                  <a:lnTo>
                    <a:pt x="428" y="6"/>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8" name="Arizona" title="Arizona"/>
            <p:cNvSpPr>
              <a:spLocks/>
            </p:cNvSpPr>
            <p:nvPr/>
          </p:nvSpPr>
          <p:spPr bwMode="auto">
            <a:xfrm>
              <a:off x="4411891" y="3517026"/>
              <a:ext cx="754063" cy="887413"/>
            </a:xfrm>
            <a:custGeom>
              <a:avLst/>
              <a:gdLst>
                <a:gd name="T0" fmla="*/ 294 w 790"/>
                <a:gd name="T1" fmla="*/ 15 h 929"/>
                <a:gd name="T2" fmla="*/ 294 w 790"/>
                <a:gd name="T3" fmla="*/ 15 h 929"/>
                <a:gd name="T4" fmla="*/ 790 w 790"/>
                <a:gd name="T5" fmla="*/ 90 h 929"/>
                <a:gd name="T6" fmla="*/ 683 w 790"/>
                <a:gd name="T7" fmla="*/ 929 h 929"/>
                <a:gd name="T8" fmla="*/ 444 w 790"/>
                <a:gd name="T9" fmla="*/ 896 h 929"/>
                <a:gd name="T10" fmla="*/ 1 w 790"/>
                <a:gd name="T11" fmla="*/ 639 h 929"/>
                <a:gd name="T12" fmla="*/ 0 w 790"/>
                <a:gd name="T13" fmla="*/ 625 h 929"/>
                <a:gd name="T14" fmla="*/ 14 w 790"/>
                <a:gd name="T15" fmla="*/ 613 h 929"/>
                <a:gd name="T16" fmla="*/ 32 w 790"/>
                <a:gd name="T17" fmla="*/ 619 h 929"/>
                <a:gd name="T18" fmla="*/ 46 w 790"/>
                <a:gd name="T19" fmla="*/ 600 h 929"/>
                <a:gd name="T20" fmla="*/ 48 w 790"/>
                <a:gd name="T21" fmla="*/ 585 h 929"/>
                <a:gd name="T22" fmla="*/ 22 w 790"/>
                <a:gd name="T23" fmla="*/ 563 h 929"/>
                <a:gd name="T24" fmla="*/ 30 w 790"/>
                <a:gd name="T25" fmla="*/ 544 h 929"/>
                <a:gd name="T26" fmla="*/ 25 w 790"/>
                <a:gd name="T27" fmla="*/ 530 h 929"/>
                <a:gd name="T28" fmla="*/ 27 w 790"/>
                <a:gd name="T29" fmla="*/ 516 h 929"/>
                <a:gd name="T30" fmla="*/ 39 w 790"/>
                <a:gd name="T31" fmla="*/ 515 h 929"/>
                <a:gd name="T32" fmla="*/ 56 w 790"/>
                <a:gd name="T33" fmla="*/ 497 h 929"/>
                <a:gd name="T34" fmla="*/ 60 w 790"/>
                <a:gd name="T35" fmla="*/ 479 h 929"/>
                <a:gd name="T36" fmla="*/ 66 w 790"/>
                <a:gd name="T37" fmla="*/ 474 h 929"/>
                <a:gd name="T38" fmla="*/ 68 w 790"/>
                <a:gd name="T39" fmla="*/ 438 h 929"/>
                <a:gd name="T40" fmla="*/ 81 w 790"/>
                <a:gd name="T41" fmla="*/ 431 h 929"/>
                <a:gd name="T42" fmla="*/ 88 w 790"/>
                <a:gd name="T43" fmla="*/ 419 h 929"/>
                <a:gd name="T44" fmla="*/ 125 w 790"/>
                <a:gd name="T45" fmla="*/ 401 h 929"/>
                <a:gd name="T46" fmla="*/ 116 w 790"/>
                <a:gd name="T47" fmla="*/ 371 h 929"/>
                <a:gd name="T48" fmla="*/ 101 w 790"/>
                <a:gd name="T49" fmla="*/ 357 h 929"/>
                <a:gd name="T50" fmla="*/ 81 w 790"/>
                <a:gd name="T51" fmla="*/ 300 h 929"/>
                <a:gd name="T52" fmla="*/ 86 w 790"/>
                <a:gd name="T53" fmla="*/ 264 h 929"/>
                <a:gd name="T54" fmla="*/ 94 w 790"/>
                <a:gd name="T55" fmla="*/ 262 h 929"/>
                <a:gd name="T56" fmla="*/ 96 w 790"/>
                <a:gd name="T57" fmla="*/ 174 h 929"/>
                <a:gd name="T58" fmla="*/ 104 w 790"/>
                <a:gd name="T59" fmla="*/ 153 h 929"/>
                <a:gd name="T60" fmla="*/ 98 w 790"/>
                <a:gd name="T61" fmla="*/ 140 h 929"/>
                <a:gd name="T62" fmla="*/ 106 w 790"/>
                <a:gd name="T63" fmla="*/ 129 h 929"/>
                <a:gd name="T64" fmla="*/ 124 w 790"/>
                <a:gd name="T65" fmla="*/ 114 h 929"/>
                <a:gd name="T66" fmla="*/ 136 w 790"/>
                <a:gd name="T67" fmla="*/ 121 h 929"/>
                <a:gd name="T68" fmla="*/ 147 w 790"/>
                <a:gd name="T69" fmla="*/ 121 h 929"/>
                <a:gd name="T70" fmla="*/ 155 w 790"/>
                <a:gd name="T71" fmla="*/ 139 h 929"/>
                <a:gd name="T72" fmla="*/ 165 w 790"/>
                <a:gd name="T73" fmla="*/ 142 h 929"/>
                <a:gd name="T74" fmla="*/ 172 w 790"/>
                <a:gd name="T75" fmla="*/ 138 h 929"/>
                <a:gd name="T76" fmla="*/ 185 w 790"/>
                <a:gd name="T77" fmla="*/ 120 h 929"/>
                <a:gd name="T78" fmla="*/ 207 w 790"/>
                <a:gd name="T79" fmla="*/ 0 h 929"/>
                <a:gd name="T80" fmla="*/ 294 w 790"/>
                <a:gd name="T81" fmla="*/ 1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0" h="929">
                  <a:moveTo>
                    <a:pt x="294" y="15"/>
                  </a:moveTo>
                  <a:lnTo>
                    <a:pt x="294" y="15"/>
                  </a:lnTo>
                  <a:lnTo>
                    <a:pt x="790" y="90"/>
                  </a:lnTo>
                  <a:lnTo>
                    <a:pt x="683" y="929"/>
                  </a:lnTo>
                  <a:lnTo>
                    <a:pt x="444" y="896"/>
                  </a:lnTo>
                  <a:lnTo>
                    <a:pt x="1" y="639"/>
                  </a:lnTo>
                  <a:lnTo>
                    <a:pt x="0" y="625"/>
                  </a:lnTo>
                  <a:lnTo>
                    <a:pt x="14" y="613"/>
                  </a:lnTo>
                  <a:lnTo>
                    <a:pt x="32" y="619"/>
                  </a:lnTo>
                  <a:lnTo>
                    <a:pt x="46" y="600"/>
                  </a:lnTo>
                  <a:lnTo>
                    <a:pt x="48" y="585"/>
                  </a:lnTo>
                  <a:lnTo>
                    <a:pt x="22" y="563"/>
                  </a:lnTo>
                  <a:lnTo>
                    <a:pt x="30" y="544"/>
                  </a:lnTo>
                  <a:lnTo>
                    <a:pt x="25" y="530"/>
                  </a:lnTo>
                  <a:lnTo>
                    <a:pt x="27" y="516"/>
                  </a:lnTo>
                  <a:lnTo>
                    <a:pt x="39" y="515"/>
                  </a:lnTo>
                  <a:lnTo>
                    <a:pt x="56" y="497"/>
                  </a:lnTo>
                  <a:lnTo>
                    <a:pt x="60" y="479"/>
                  </a:lnTo>
                  <a:lnTo>
                    <a:pt x="66" y="474"/>
                  </a:lnTo>
                  <a:lnTo>
                    <a:pt x="68" y="438"/>
                  </a:lnTo>
                  <a:lnTo>
                    <a:pt x="81" y="431"/>
                  </a:lnTo>
                  <a:lnTo>
                    <a:pt x="88" y="419"/>
                  </a:lnTo>
                  <a:lnTo>
                    <a:pt x="125" y="401"/>
                  </a:lnTo>
                  <a:lnTo>
                    <a:pt x="116" y="371"/>
                  </a:lnTo>
                  <a:lnTo>
                    <a:pt x="101" y="357"/>
                  </a:lnTo>
                  <a:lnTo>
                    <a:pt x="81" y="300"/>
                  </a:lnTo>
                  <a:lnTo>
                    <a:pt x="86" y="264"/>
                  </a:lnTo>
                  <a:lnTo>
                    <a:pt x="94" y="262"/>
                  </a:lnTo>
                  <a:lnTo>
                    <a:pt x="96" y="174"/>
                  </a:lnTo>
                  <a:lnTo>
                    <a:pt x="104" y="153"/>
                  </a:lnTo>
                  <a:lnTo>
                    <a:pt x="98" y="140"/>
                  </a:lnTo>
                  <a:lnTo>
                    <a:pt x="106" y="129"/>
                  </a:lnTo>
                  <a:lnTo>
                    <a:pt x="124" y="114"/>
                  </a:lnTo>
                  <a:lnTo>
                    <a:pt x="136" y="121"/>
                  </a:lnTo>
                  <a:lnTo>
                    <a:pt x="147" y="121"/>
                  </a:lnTo>
                  <a:lnTo>
                    <a:pt x="155" y="139"/>
                  </a:lnTo>
                  <a:lnTo>
                    <a:pt x="165" y="142"/>
                  </a:lnTo>
                  <a:lnTo>
                    <a:pt x="172" y="138"/>
                  </a:lnTo>
                  <a:lnTo>
                    <a:pt x="185" y="120"/>
                  </a:lnTo>
                  <a:lnTo>
                    <a:pt x="207" y="0"/>
                  </a:lnTo>
                  <a:lnTo>
                    <a:pt x="294" y="15"/>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sp>
          <p:nvSpPr>
            <p:cNvPr id="159" name="Alabama" title="Alabama"/>
            <p:cNvSpPr>
              <a:spLocks/>
            </p:cNvSpPr>
            <p:nvPr/>
          </p:nvSpPr>
          <p:spPr bwMode="auto">
            <a:xfrm>
              <a:off x="7539266" y="3894851"/>
              <a:ext cx="438150" cy="704850"/>
            </a:xfrm>
            <a:custGeom>
              <a:avLst/>
              <a:gdLst>
                <a:gd name="T0" fmla="*/ 37 w 460"/>
                <a:gd name="T1" fmla="*/ 723 h 738"/>
                <a:gd name="T2" fmla="*/ 37 w 460"/>
                <a:gd name="T3" fmla="*/ 723 h 738"/>
                <a:gd name="T4" fmla="*/ 58 w 460"/>
                <a:gd name="T5" fmla="*/ 724 h 738"/>
                <a:gd name="T6" fmla="*/ 66 w 460"/>
                <a:gd name="T7" fmla="*/ 718 h 738"/>
                <a:gd name="T8" fmla="*/ 79 w 460"/>
                <a:gd name="T9" fmla="*/ 640 h 738"/>
                <a:gd name="T10" fmla="*/ 96 w 460"/>
                <a:gd name="T11" fmla="*/ 715 h 738"/>
                <a:gd name="T12" fmla="*/ 91 w 460"/>
                <a:gd name="T13" fmla="*/ 731 h 738"/>
                <a:gd name="T14" fmla="*/ 95 w 460"/>
                <a:gd name="T15" fmla="*/ 738 h 738"/>
                <a:gd name="T16" fmla="*/ 164 w 460"/>
                <a:gd name="T17" fmla="*/ 714 h 738"/>
                <a:gd name="T18" fmla="*/ 158 w 460"/>
                <a:gd name="T19" fmla="*/ 691 h 738"/>
                <a:gd name="T20" fmla="*/ 162 w 460"/>
                <a:gd name="T21" fmla="*/ 672 h 738"/>
                <a:gd name="T22" fmla="*/ 130 w 460"/>
                <a:gd name="T23" fmla="*/ 645 h 738"/>
                <a:gd name="T24" fmla="*/ 130 w 460"/>
                <a:gd name="T25" fmla="*/ 623 h 738"/>
                <a:gd name="T26" fmla="*/ 460 w 460"/>
                <a:gd name="T27" fmla="*/ 586 h 738"/>
                <a:gd name="T28" fmla="*/ 445 w 460"/>
                <a:gd name="T29" fmla="*/ 562 h 738"/>
                <a:gd name="T30" fmla="*/ 443 w 460"/>
                <a:gd name="T31" fmla="*/ 479 h 738"/>
                <a:gd name="T32" fmla="*/ 432 w 460"/>
                <a:gd name="T33" fmla="*/ 454 h 738"/>
                <a:gd name="T34" fmla="*/ 433 w 460"/>
                <a:gd name="T35" fmla="*/ 420 h 738"/>
                <a:gd name="T36" fmla="*/ 450 w 460"/>
                <a:gd name="T37" fmla="*/ 396 h 738"/>
                <a:gd name="T38" fmla="*/ 436 w 460"/>
                <a:gd name="T39" fmla="*/ 388 h 738"/>
                <a:gd name="T40" fmla="*/ 439 w 460"/>
                <a:gd name="T41" fmla="*/ 375 h 738"/>
                <a:gd name="T42" fmla="*/ 417 w 460"/>
                <a:gd name="T43" fmla="*/ 344 h 738"/>
                <a:gd name="T44" fmla="*/ 310 w 460"/>
                <a:gd name="T45" fmla="*/ 0 h 738"/>
                <a:gd name="T46" fmla="*/ 0 w 460"/>
                <a:gd name="T47" fmla="*/ 34 h 738"/>
                <a:gd name="T48" fmla="*/ 14 w 460"/>
                <a:gd name="T49" fmla="*/ 48 h 738"/>
                <a:gd name="T50" fmla="*/ 37 w 460"/>
                <a:gd name="T51" fmla="*/ 723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0" h="738">
                  <a:moveTo>
                    <a:pt x="37" y="723"/>
                  </a:moveTo>
                  <a:lnTo>
                    <a:pt x="37" y="723"/>
                  </a:lnTo>
                  <a:lnTo>
                    <a:pt x="58" y="724"/>
                  </a:lnTo>
                  <a:lnTo>
                    <a:pt x="66" y="718"/>
                  </a:lnTo>
                  <a:lnTo>
                    <a:pt x="79" y="640"/>
                  </a:lnTo>
                  <a:lnTo>
                    <a:pt x="96" y="715"/>
                  </a:lnTo>
                  <a:lnTo>
                    <a:pt x="91" y="731"/>
                  </a:lnTo>
                  <a:lnTo>
                    <a:pt x="95" y="738"/>
                  </a:lnTo>
                  <a:lnTo>
                    <a:pt x="164" y="714"/>
                  </a:lnTo>
                  <a:lnTo>
                    <a:pt x="158" y="691"/>
                  </a:lnTo>
                  <a:lnTo>
                    <a:pt x="162" y="672"/>
                  </a:lnTo>
                  <a:lnTo>
                    <a:pt x="130" y="645"/>
                  </a:lnTo>
                  <a:lnTo>
                    <a:pt x="130" y="623"/>
                  </a:lnTo>
                  <a:lnTo>
                    <a:pt x="460" y="586"/>
                  </a:lnTo>
                  <a:lnTo>
                    <a:pt x="445" y="562"/>
                  </a:lnTo>
                  <a:lnTo>
                    <a:pt x="443" y="479"/>
                  </a:lnTo>
                  <a:lnTo>
                    <a:pt x="432" y="454"/>
                  </a:lnTo>
                  <a:lnTo>
                    <a:pt x="433" y="420"/>
                  </a:lnTo>
                  <a:lnTo>
                    <a:pt x="450" y="396"/>
                  </a:lnTo>
                  <a:lnTo>
                    <a:pt x="436" y="388"/>
                  </a:lnTo>
                  <a:lnTo>
                    <a:pt x="439" y="375"/>
                  </a:lnTo>
                  <a:lnTo>
                    <a:pt x="417" y="344"/>
                  </a:lnTo>
                  <a:lnTo>
                    <a:pt x="310" y="0"/>
                  </a:lnTo>
                  <a:lnTo>
                    <a:pt x="0" y="34"/>
                  </a:lnTo>
                  <a:lnTo>
                    <a:pt x="14" y="48"/>
                  </a:lnTo>
                  <a:lnTo>
                    <a:pt x="37" y="723"/>
                  </a:lnTo>
                  <a:close/>
                </a:path>
              </a:pathLst>
            </a:custGeom>
            <a:grpFill/>
            <a:ln w="6350">
              <a:solidFill>
                <a:schemeClr val="accent2"/>
              </a:solidFill>
              <a:prstDash val="solid"/>
              <a:round/>
              <a:headEnd/>
              <a:tailEnd/>
            </a:ln>
          </p:spPr>
          <p:txBody>
            <a:bodyPr vert="horz" wrap="square" lIns="103447" tIns="51724" rIns="103447" bIns="51724" numCol="1" anchor="t" anchorCtr="0" compatLnSpc="1">
              <a:prstTxWarp prst="textNoShape">
                <a:avLst/>
              </a:prstTxWarp>
            </a:bodyPr>
            <a:lstStyle/>
            <a:p>
              <a:endParaRPr lang="en-US" sz="1735"/>
            </a:p>
          </p:txBody>
        </p:sp>
      </p:grpSp>
      <p:cxnSp>
        <p:nvCxnSpPr>
          <p:cNvPr id="59" name="RuleLine - Top">
            <a:extLst>
              <a:ext uri="{FF2B5EF4-FFF2-40B4-BE49-F238E27FC236}">
                <a16:creationId xmlns:a16="http://schemas.microsoft.com/office/drawing/2014/main" id="{4C75AA8A-7849-4BA1-BF6E-057858BDAB3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RuleLine - Mid" hidden="1">
            <a:extLst>
              <a:ext uri="{FF2B5EF4-FFF2-40B4-BE49-F238E27FC236}">
                <a16:creationId xmlns:a16="http://schemas.microsoft.com/office/drawing/2014/main" id="{6F0D4A73-016B-4401-A22F-20F62135D2F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Text Placeholder - (Locations)">
            <a:extLst>
              <a:ext uri="{FF2B5EF4-FFF2-40B4-BE49-F238E27FC236}">
                <a16:creationId xmlns:a16="http://schemas.microsoft.com/office/drawing/2014/main" id="{9AFC0293-F7DA-437B-8BFC-D40FC8F2B374}"/>
              </a:ext>
            </a:extLst>
          </p:cNvPr>
          <p:cNvSpPr>
            <a:spLocks noGrp="1"/>
          </p:cNvSpPr>
          <p:nvPr>
            <p:ph type="body" sz="quarter" idx="14" hasCustomPrompt="1"/>
          </p:nvPr>
        </p:nvSpPr>
        <p:spPr>
          <a:xfrm>
            <a:off x="660399" y="1828800"/>
            <a:ext cx="3750572" cy="4191000"/>
          </a:xfrm>
        </p:spPr>
        <p:txBody>
          <a:bodyPr numCol="1"/>
          <a:lstStyle>
            <a:lvl1pPr>
              <a:lnSpc>
                <a:spcPct val="100000"/>
              </a:lnSpc>
              <a:spcBef>
                <a:spcPts val="1400"/>
              </a:spcBef>
              <a:spcAft>
                <a:spcPts val="0"/>
              </a:spcAft>
              <a:defRPr lang="en-US" sz="2400" b="1" kern="1200" cap="all" spc="57" dirty="0" smtClean="0">
                <a:solidFill>
                  <a:schemeClr val="bg1"/>
                </a:solidFill>
                <a:latin typeface="+mn-lt"/>
                <a:ea typeface="+mn-ea"/>
                <a:cs typeface="Arial" panose="020B0604020202020204" pitchFamily="34" charset="0"/>
              </a:defRPr>
            </a:lvl1pPr>
            <a:lvl2pPr marL="0" indent="0">
              <a:lnSpc>
                <a:spcPct val="100000"/>
              </a:lnSpc>
              <a:spcBef>
                <a:spcPts val="0"/>
              </a:spcBef>
              <a:buNone/>
              <a:defRPr lang="en-US" sz="2800" b="0" i="0" kern="1200" cap="none" baseline="0" dirty="0">
                <a:solidFill>
                  <a:schemeClr val="accent3"/>
                </a:solidFill>
                <a:latin typeface="+mn-lt"/>
                <a:ea typeface="+mn-ea"/>
                <a:cs typeface="Arial" panose="020B0604020202020204" pitchFamily="34" charset="0"/>
              </a:defRPr>
            </a:lvl2pPr>
            <a:lvl3pPr marL="0" indent="0">
              <a:lnSpc>
                <a:spcPct val="100000"/>
              </a:lnSpc>
              <a:spcAft>
                <a:spcPts val="0"/>
              </a:spcAft>
              <a:buFont typeface="Arial" panose="020B0604020202020204" pitchFamily="34" charset="0"/>
              <a:buNone/>
              <a:defRPr sz="2400" i="1" spc="57" baseline="0">
                <a:solidFill>
                  <a:schemeClr val="accent3"/>
                </a:solidFill>
              </a:defRPr>
            </a:lvl3pPr>
          </a:lstStyle>
          <a:p>
            <a:pPr lvl="0"/>
            <a:r>
              <a:rPr lang="en-US"/>
              <a:t>List header</a:t>
            </a:r>
          </a:p>
          <a:p>
            <a:pPr lvl="1"/>
            <a:r>
              <a:rPr lang="en-US"/>
              <a:t>List item</a:t>
            </a:r>
          </a:p>
          <a:p>
            <a:pPr lvl="2"/>
            <a:r>
              <a:rPr lang="en-US"/>
              <a:t>List item (sub)</a:t>
            </a:r>
          </a:p>
        </p:txBody>
      </p:sp>
    </p:spTree>
    <p:extLst>
      <p:ext uri="{BB962C8B-B14F-4D97-AF65-F5344CB8AC3E}">
        <p14:creationId xmlns:p14="http://schemas.microsoft.com/office/powerpoint/2010/main" val="273197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Letter - Left">
    <p:spTree>
      <p:nvGrpSpPr>
        <p:cNvPr id="1" name=""/>
        <p:cNvGrpSpPr/>
        <p:nvPr/>
      </p:nvGrpSpPr>
      <p:grpSpPr>
        <a:xfrm>
          <a:off x="0" y="0"/>
          <a:ext cx="0" cy="0"/>
          <a:chOff x="0" y="0"/>
          <a:chExt cx="0" cy="0"/>
        </a:xfrm>
      </p:grpSpPr>
      <p:cxnSp>
        <p:nvCxnSpPr>
          <p:cNvPr id="9"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678688" y="457200"/>
            <a:ext cx="552577" cy="610986"/>
            <a:chOff x="5423543" y="1158469"/>
            <a:chExt cx="1103529" cy="1095666"/>
          </a:xfrm>
          <a:solidFill>
            <a:schemeClr val="accent2"/>
          </a:solidFill>
        </p:grpSpPr>
        <p:sp>
          <p:nvSpPr>
            <p:cNvPr id="19"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2"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3" name="Text Placeholder - Bio Name 1-2"/>
          <p:cNvSpPr>
            <a:spLocks noGrp="1"/>
          </p:cNvSpPr>
          <p:nvPr>
            <p:ph type="body" sz="quarter" idx="22" hasCustomPrompt="1"/>
          </p:nvPr>
        </p:nvSpPr>
        <p:spPr>
          <a:xfrm>
            <a:off x="6547104" y="457200"/>
            <a:ext cx="4171695" cy="5562600"/>
          </a:xfrm>
        </p:spPr>
        <p:txBody>
          <a:bodyPr/>
          <a:lstStyle>
            <a:lvl1pPr marL="0" indent="0" algn="r">
              <a:lnSpc>
                <a:spcPct val="100000"/>
              </a:lnSpc>
              <a:spcBef>
                <a:spcPts val="1358"/>
              </a:spcBef>
              <a:spcAft>
                <a:spcPts val="0"/>
              </a:spcAft>
              <a:buFont typeface="Arial" panose="020B0604020202020204" pitchFamily="34" charset="0"/>
              <a:buNone/>
              <a:defRPr sz="1600" b="1" baseline="0">
                <a:latin typeface="+mj-lt"/>
              </a:defRPr>
            </a:lvl1pPr>
            <a:lvl2pPr marL="0" indent="0" algn="r">
              <a:lnSpc>
                <a:spcPct val="100000"/>
              </a:lnSpc>
              <a:spcBef>
                <a:spcPts val="0"/>
              </a:spcBef>
              <a:spcAft>
                <a:spcPts val="400"/>
              </a:spcAft>
              <a:buNone/>
              <a:defRPr sz="1400" b="0" i="1" cap="none" spc="0" baseline="0">
                <a:solidFill>
                  <a:schemeClr val="accent5"/>
                </a:solidFill>
                <a:latin typeface="+mj-lt"/>
              </a:defRPr>
            </a:lvl2pPr>
            <a:lvl3pPr marL="0" indent="0" algn="r">
              <a:lnSpc>
                <a:spcPct val="100000"/>
              </a:lnSpc>
              <a:spcBef>
                <a:spcPts val="679"/>
              </a:spcBef>
              <a:spcAft>
                <a:spcPts val="1358"/>
              </a:spcAft>
              <a:buNone/>
              <a:defRPr sz="1400">
                <a:solidFill>
                  <a:schemeClr val="tx2">
                    <a:lumMod val="75000"/>
                    <a:lumOff val="25000"/>
                  </a:schemeClr>
                </a:solidFill>
              </a:defRPr>
            </a:lvl3pPr>
            <a:lvl4pPr marL="0" indent="0" algn="r">
              <a:lnSpc>
                <a:spcPct val="100000"/>
              </a:lnSpc>
              <a:spcBef>
                <a:spcPts val="0"/>
              </a:spcBef>
              <a:spcAft>
                <a:spcPts val="600"/>
              </a:spcAft>
              <a:buNone/>
              <a:defRPr sz="1200" baseline="0">
                <a:solidFill>
                  <a:schemeClr val="tx2">
                    <a:lumMod val="50000"/>
                  </a:schemeClr>
                </a:solidFill>
              </a:defRPr>
            </a:lvl4pPr>
            <a:lvl5pPr marL="103446" indent="-103446" algn="r">
              <a:lnSpc>
                <a:spcPct val="100000"/>
              </a:lnSpc>
              <a:spcBef>
                <a:spcPts val="0"/>
              </a:spcBef>
              <a:spcAft>
                <a:spcPts val="600"/>
              </a:spcAft>
              <a:buFont typeface="Arial" panose="020B0604020202020204" pitchFamily="34" charset="0"/>
              <a:buChar char="-"/>
              <a:defRPr sz="1200" baseline="0"/>
            </a:lvl5pPr>
            <a:lvl6pPr marL="0" indent="0" algn="r">
              <a:lnSpc>
                <a:spcPct val="100000"/>
              </a:lnSpc>
              <a:spcBef>
                <a:spcPts val="679"/>
              </a:spcBef>
              <a:spcAft>
                <a:spcPts val="226"/>
              </a:spcAft>
              <a:buNone/>
              <a:defRPr sz="1400" b="1" cap="all" spc="57" baseline="0">
                <a:solidFill>
                  <a:schemeClr val="tx2"/>
                </a:solidFill>
              </a:defRPr>
            </a:lvl6pPr>
          </a:lstStyle>
          <a:p>
            <a:pPr lvl="1"/>
            <a:r>
              <a:rPr lang="en-US"/>
              <a:t>Date</a:t>
            </a:r>
          </a:p>
          <a:p>
            <a:pPr lvl="5"/>
            <a:r>
              <a:rPr lang="en-US"/>
              <a:t>Client Name</a:t>
            </a:r>
          </a:p>
          <a:p>
            <a:pPr lvl="3"/>
            <a:r>
              <a:rPr lang="en-US"/>
              <a:t>Address 1</a:t>
            </a:r>
            <a:br>
              <a:rPr lang="en-US"/>
            </a:br>
            <a:r>
              <a:rPr lang="en-US"/>
              <a:t>Address 2</a:t>
            </a:r>
          </a:p>
          <a:p>
            <a:pPr lvl="0"/>
            <a:r>
              <a:rPr lang="en-US"/>
              <a:t>Click to add name</a:t>
            </a:r>
          </a:p>
          <a:p>
            <a:pPr lvl="1"/>
            <a:r>
              <a:rPr lang="en-US"/>
              <a:t>Title</a:t>
            </a:r>
          </a:p>
          <a:p>
            <a:pPr lvl="2"/>
            <a:r>
              <a:rPr lang="en-US"/>
              <a:t>Email</a:t>
            </a:r>
          </a:p>
          <a:p>
            <a:pPr lvl="3"/>
            <a:r>
              <a:rPr lang="en-US"/>
              <a:t>Bio text</a:t>
            </a:r>
          </a:p>
          <a:p>
            <a:pPr lvl="4"/>
            <a:r>
              <a:rPr lang="en-US"/>
              <a:t>Bulleted text</a:t>
            </a:r>
          </a:p>
        </p:txBody>
      </p:sp>
      <p:sp>
        <p:nvSpPr>
          <p:cNvPr id="13" name="Content Placeholder 9"/>
          <p:cNvSpPr>
            <a:spLocks noGrp="1"/>
          </p:cNvSpPr>
          <p:nvPr>
            <p:ph sz="quarter" idx="15" hasCustomPrompt="1"/>
          </p:nvPr>
        </p:nvSpPr>
        <p:spPr>
          <a:xfrm>
            <a:off x="660400" y="1524000"/>
            <a:ext cx="5029200" cy="4495800"/>
          </a:xfrm>
        </p:spPr>
        <p:txBody>
          <a:bodyPr/>
          <a:lstStyle>
            <a:lvl1pPr>
              <a:defRPr>
                <a:solidFill>
                  <a:schemeClr val="tx2"/>
                </a:solidFill>
              </a:defRPr>
            </a:lvl1pPr>
            <a:lvl2pPr>
              <a:defRPr b="1">
                <a:solidFill>
                  <a:schemeClr val="accent5"/>
                </a:solidFill>
              </a:defRPr>
            </a:lvl2pPr>
            <a:lvl3pPr>
              <a:defRPr>
                <a:solidFill>
                  <a:schemeClr val="tx1"/>
                </a:solidFill>
              </a:defRPr>
            </a:lvl3pPr>
            <a:lvl4pPr marL="230188" indent="-230188">
              <a:buFont typeface="Arial" panose="020B0604020202020204" pitchFamily="34" charset="0"/>
              <a:buChar char="•"/>
              <a:defRPr/>
            </a:lvl4pPr>
            <a:lvl5pPr marL="460375" indent="-227013">
              <a:buFont typeface="Arial" panose="020B0604020202020204" pitchFamily="34" charset="0"/>
              <a:buChar char="•"/>
              <a:defRPr/>
            </a:lvl5pPr>
            <a:lvl6pPr marL="690563" indent="-233363">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Footer Placeholder 1"/>
          <p:cNvSpPr>
            <a:spLocks noGrp="1"/>
          </p:cNvSpPr>
          <p:nvPr>
            <p:ph type="ftr" sz="quarter" idx="23"/>
          </p:nvPr>
        </p:nvSpPr>
        <p:spPr/>
        <p:txBody>
          <a:bodyPr/>
          <a:lstStyle/>
          <a:p>
            <a:r>
              <a:rPr lang="en-US"/>
              <a:t>EWU August Steering Committee Meeting</a:t>
            </a:r>
          </a:p>
        </p:txBody>
      </p:sp>
      <p:sp>
        <p:nvSpPr>
          <p:cNvPr id="3" name="Slide Number Placeholder 2"/>
          <p:cNvSpPr>
            <a:spLocks noGrp="1"/>
          </p:cNvSpPr>
          <p:nvPr>
            <p:ph type="sldNum" sz="quarter" idx="24"/>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88E4E420-F816-4B42-BC58-31195B53506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hidden="1">
            <a:extLst>
              <a:ext uri="{FF2B5EF4-FFF2-40B4-BE49-F238E27FC236}">
                <a16:creationId xmlns:a16="http://schemas.microsoft.com/office/drawing/2014/main" id="{E5C8092C-4C5C-47FB-AE23-3C8940A3365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7965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Letter - Left_Dark">
    <p:bg>
      <p:bgRef idx="1001">
        <a:schemeClr val="bg2"/>
      </p:bgRef>
    </p:bg>
    <p:spTree>
      <p:nvGrpSpPr>
        <p:cNvPr id="1" name=""/>
        <p:cNvGrpSpPr/>
        <p:nvPr/>
      </p:nvGrpSpPr>
      <p:grpSpPr>
        <a:xfrm>
          <a:off x="0" y="0"/>
          <a:ext cx="0" cy="0"/>
          <a:chOff x="0" y="0"/>
          <a:chExt cx="0" cy="0"/>
        </a:xfrm>
      </p:grpSpPr>
      <p:cxnSp>
        <p:nvCxnSpPr>
          <p:cNvPr id="9"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660400" y="457200"/>
            <a:ext cx="552577" cy="610986"/>
            <a:chOff x="5423543" y="1158469"/>
            <a:chExt cx="1103529" cy="1095666"/>
          </a:xfrm>
          <a:solidFill>
            <a:schemeClr val="accent2"/>
          </a:solidFill>
        </p:grpSpPr>
        <p:sp>
          <p:nvSpPr>
            <p:cNvPr id="19"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2"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3" name="Text Placeholder - Bio Name 1-2"/>
          <p:cNvSpPr>
            <a:spLocks noGrp="1"/>
          </p:cNvSpPr>
          <p:nvPr>
            <p:ph type="body" sz="quarter" idx="22" hasCustomPrompt="1"/>
          </p:nvPr>
        </p:nvSpPr>
        <p:spPr>
          <a:xfrm>
            <a:off x="6597748" y="457200"/>
            <a:ext cx="4121051" cy="5562600"/>
          </a:xfrm>
        </p:spPr>
        <p:txBody>
          <a:bodyPr/>
          <a:lstStyle>
            <a:lvl1pPr marL="0" indent="0" algn="r">
              <a:lnSpc>
                <a:spcPct val="100000"/>
              </a:lnSpc>
              <a:spcBef>
                <a:spcPts val="1358"/>
              </a:spcBef>
              <a:spcAft>
                <a:spcPts val="0"/>
              </a:spcAft>
              <a:buFont typeface="Arial" panose="020B0604020202020204" pitchFamily="34" charset="0"/>
              <a:buNone/>
              <a:defRPr sz="1600" b="1" baseline="0">
                <a:solidFill>
                  <a:schemeClr val="tx1"/>
                </a:solidFill>
                <a:latin typeface="+mj-lt"/>
              </a:defRPr>
            </a:lvl1pPr>
            <a:lvl2pPr marL="0" indent="0" algn="r">
              <a:lnSpc>
                <a:spcPct val="100000"/>
              </a:lnSpc>
              <a:spcBef>
                <a:spcPts val="0"/>
              </a:spcBef>
              <a:spcAft>
                <a:spcPts val="400"/>
              </a:spcAft>
              <a:buNone/>
              <a:defRPr sz="1400" b="0" i="1" cap="none" spc="0" baseline="0">
                <a:solidFill>
                  <a:schemeClr val="accent3"/>
                </a:solidFill>
                <a:latin typeface="+mj-lt"/>
              </a:defRPr>
            </a:lvl2pPr>
            <a:lvl3pPr marL="0" indent="0" algn="r">
              <a:lnSpc>
                <a:spcPct val="100000"/>
              </a:lnSpc>
              <a:spcBef>
                <a:spcPts val="679"/>
              </a:spcBef>
              <a:spcAft>
                <a:spcPts val="1358"/>
              </a:spcAft>
              <a:buNone/>
              <a:defRPr sz="1400">
                <a:solidFill>
                  <a:schemeClr val="accent2"/>
                </a:solidFill>
              </a:defRPr>
            </a:lvl3pPr>
            <a:lvl4pPr marL="0" indent="0" algn="r">
              <a:lnSpc>
                <a:spcPct val="100000"/>
              </a:lnSpc>
              <a:spcBef>
                <a:spcPts val="0"/>
              </a:spcBef>
              <a:spcAft>
                <a:spcPts val="600"/>
              </a:spcAft>
              <a:buNone/>
              <a:defRPr sz="1200" baseline="0">
                <a:solidFill>
                  <a:schemeClr val="tx1"/>
                </a:solidFill>
              </a:defRPr>
            </a:lvl4pPr>
            <a:lvl5pPr marL="103446" indent="-103446" algn="r">
              <a:lnSpc>
                <a:spcPct val="100000"/>
              </a:lnSpc>
              <a:spcBef>
                <a:spcPts val="0"/>
              </a:spcBef>
              <a:spcAft>
                <a:spcPts val="600"/>
              </a:spcAft>
              <a:buClr>
                <a:schemeClr val="accent4"/>
              </a:buClr>
              <a:buFont typeface="Arial" panose="020B0604020202020204" pitchFamily="34" charset="0"/>
              <a:buChar char="-"/>
              <a:defRPr sz="1200" baseline="0">
                <a:solidFill>
                  <a:schemeClr val="tx1"/>
                </a:solidFill>
              </a:defRPr>
            </a:lvl5pPr>
            <a:lvl6pPr marL="0" indent="0" algn="r">
              <a:lnSpc>
                <a:spcPct val="100000"/>
              </a:lnSpc>
              <a:spcBef>
                <a:spcPts val="679"/>
              </a:spcBef>
              <a:spcAft>
                <a:spcPts val="226"/>
              </a:spcAft>
              <a:buNone/>
              <a:defRPr sz="1400" b="1" cap="all" spc="57" baseline="0">
                <a:solidFill>
                  <a:schemeClr val="tx2"/>
                </a:solidFill>
              </a:defRPr>
            </a:lvl6pPr>
          </a:lstStyle>
          <a:p>
            <a:pPr lvl="1"/>
            <a:r>
              <a:rPr lang="en-US"/>
              <a:t>Date</a:t>
            </a:r>
          </a:p>
          <a:p>
            <a:pPr lvl="5"/>
            <a:r>
              <a:rPr lang="en-US"/>
              <a:t>Client Name</a:t>
            </a:r>
          </a:p>
          <a:p>
            <a:pPr lvl="3"/>
            <a:r>
              <a:rPr lang="en-US"/>
              <a:t>Address 1</a:t>
            </a:r>
            <a:br>
              <a:rPr lang="en-US"/>
            </a:br>
            <a:r>
              <a:rPr lang="en-US"/>
              <a:t>Address 2</a:t>
            </a:r>
          </a:p>
          <a:p>
            <a:pPr lvl="0"/>
            <a:r>
              <a:rPr lang="en-US"/>
              <a:t>Click to add name</a:t>
            </a:r>
          </a:p>
          <a:p>
            <a:pPr lvl="1"/>
            <a:r>
              <a:rPr lang="en-US"/>
              <a:t>Title</a:t>
            </a:r>
          </a:p>
          <a:p>
            <a:pPr lvl="2"/>
            <a:r>
              <a:rPr lang="en-US"/>
              <a:t>Email</a:t>
            </a:r>
          </a:p>
          <a:p>
            <a:pPr lvl="3"/>
            <a:r>
              <a:rPr lang="en-US"/>
              <a:t>Bio text</a:t>
            </a:r>
          </a:p>
          <a:p>
            <a:pPr lvl="4"/>
            <a:r>
              <a:rPr lang="en-US"/>
              <a:t>Bulleted text</a:t>
            </a:r>
          </a:p>
        </p:txBody>
      </p:sp>
      <p:sp>
        <p:nvSpPr>
          <p:cNvPr id="13" name="Content Placeholder 9"/>
          <p:cNvSpPr>
            <a:spLocks noGrp="1"/>
          </p:cNvSpPr>
          <p:nvPr>
            <p:ph sz="quarter" idx="15" hasCustomPrompt="1"/>
          </p:nvPr>
        </p:nvSpPr>
        <p:spPr>
          <a:xfrm>
            <a:off x="660400" y="1524000"/>
            <a:ext cx="5029200" cy="44958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lvl4pPr>
            <a:lvl5pPr marL="460375" indent="-227013">
              <a:buClr>
                <a:schemeClr val="accent3"/>
              </a:buClr>
              <a:buFont typeface="Arial" panose="020B0604020202020204" pitchFamily="34" charset="0"/>
              <a:buChar char="•"/>
              <a:defRPr/>
            </a:lvl5pPr>
            <a:lvl6pPr marL="690563" indent="-233363">
              <a:buClr>
                <a:schemeClr val="accent3"/>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23"/>
          </p:nvPr>
        </p:nvSpPr>
        <p:spPr/>
        <p:txBody>
          <a:bodyPr/>
          <a:lstStyle/>
          <a:p>
            <a:r>
              <a:rPr lang="en-US"/>
              <a:t>EWU August Steering Committee Meeting</a:t>
            </a:r>
          </a:p>
        </p:txBody>
      </p:sp>
      <p:sp>
        <p:nvSpPr>
          <p:cNvPr id="4" name="Slide Number Placeholder 3"/>
          <p:cNvSpPr>
            <a:spLocks noGrp="1"/>
          </p:cNvSpPr>
          <p:nvPr>
            <p:ph type="sldNum" sz="quarter" idx="24"/>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89C1AC27-0451-42A1-9E22-8096CFF88D2D}"/>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hidden="1">
            <a:extLst>
              <a:ext uri="{FF2B5EF4-FFF2-40B4-BE49-F238E27FC236}">
                <a16:creationId xmlns:a16="http://schemas.microsoft.com/office/drawing/2014/main" id="{E5A04978-8617-4FCA-A50E-3355C6E71677}"/>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8666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Letter - Right">
    <p:spTree>
      <p:nvGrpSpPr>
        <p:cNvPr id="1" name=""/>
        <p:cNvGrpSpPr/>
        <p:nvPr/>
      </p:nvGrpSpPr>
      <p:grpSpPr>
        <a:xfrm>
          <a:off x="0" y="0"/>
          <a:ext cx="0" cy="0"/>
          <a:chOff x="0" y="0"/>
          <a:chExt cx="0" cy="0"/>
        </a:xfrm>
      </p:grpSpPr>
      <p:cxnSp>
        <p:nvCxnSpPr>
          <p:cNvPr id="9"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5689600" y="457200"/>
            <a:ext cx="552577" cy="610986"/>
            <a:chOff x="5423543" y="1158469"/>
            <a:chExt cx="1103529" cy="1095666"/>
          </a:xfrm>
          <a:solidFill>
            <a:schemeClr val="accent2"/>
          </a:solidFill>
        </p:grpSpPr>
        <p:sp>
          <p:nvSpPr>
            <p:cNvPr id="19"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2"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3" name="Text Placeholder - Bio Name 1-2"/>
          <p:cNvSpPr>
            <a:spLocks noGrp="1"/>
          </p:cNvSpPr>
          <p:nvPr>
            <p:ph type="body" sz="quarter" idx="22" hasCustomPrompt="1"/>
          </p:nvPr>
        </p:nvSpPr>
        <p:spPr>
          <a:xfrm>
            <a:off x="660400" y="457200"/>
            <a:ext cx="4171695" cy="5562600"/>
          </a:xfrm>
        </p:spPr>
        <p:txBody>
          <a:bodyPr/>
          <a:lstStyle>
            <a:lvl1pPr marL="0" indent="0" algn="l">
              <a:lnSpc>
                <a:spcPct val="100000"/>
              </a:lnSpc>
              <a:spcBef>
                <a:spcPts val="1358"/>
              </a:spcBef>
              <a:spcAft>
                <a:spcPts val="0"/>
              </a:spcAft>
              <a:buFont typeface="Arial" panose="020B0604020202020204" pitchFamily="34" charset="0"/>
              <a:buNone/>
              <a:defRPr sz="1800" b="1" baseline="0">
                <a:latin typeface="+mj-lt"/>
              </a:defRPr>
            </a:lvl1pPr>
            <a:lvl2pPr marL="0" indent="0" algn="l">
              <a:lnSpc>
                <a:spcPct val="100000"/>
              </a:lnSpc>
              <a:spcBef>
                <a:spcPts val="0"/>
              </a:spcBef>
              <a:spcAft>
                <a:spcPts val="400"/>
              </a:spcAft>
              <a:buNone/>
              <a:defRPr sz="1800" b="0" i="1" cap="none" spc="0" baseline="0">
                <a:solidFill>
                  <a:schemeClr val="accent5"/>
                </a:solidFill>
                <a:latin typeface="+mj-lt"/>
              </a:defRPr>
            </a:lvl2pPr>
            <a:lvl3pPr marL="0" indent="0" algn="l">
              <a:lnSpc>
                <a:spcPct val="100000"/>
              </a:lnSpc>
              <a:spcBef>
                <a:spcPts val="679"/>
              </a:spcBef>
              <a:spcAft>
                <a:spcPts val="1358"/>
              </a:spcAft>
              <a:buNone/>
              <a:defRPr sz="1600">
                <a:solidFill>
                  <a:schemeClr val="tx2">
                    <a:lumMod val="75000"/>
                    <a:lumOff val="25000"/>
                  </a:schemeClr>
                </a:solidFill>
              </a:defRPr>
            </a:lvl3pPr>
            <a:lvl4pPr marL="0" indent="0" algn="l">
              <a:lnSpc>
                <a:spcPct val="100000"/>
              </a:lnSpc>
              <a:spcBef>
                <a:spcPts val="0"/>
              </a:spcBef>
              <a:spcAft>
                <a:spcPts val="600"/>
              </a:spcAft>
              <a:buNone/>
              <a:defRPr sz="1600" baseline="0">
                <a:solidFill>
                  <a:schemeClr val="tx2">
                    <a:lumMod val="50000"/>
                  </a:schemeClr>
                </a:solidFill>
              </a:defRPr>
            </a:lvl4pPr>
            <a:lvl5pPr marL="103446" indent="-103446" algn="l">
              <a:lnSpc>
                <a:spcPct val="100000"/>
              </a:lnSpc>
              <a:spcBef>
                <a:spcPts val="0"/>
              </a:spcBef>
              <a:spcAft>
                <a:spcPts val="600"/>
              </a:spcAft>
              <a:buFont typeface="Arial" panose="020B0604020202020204" pitchFamily="34" charset="0"/>
              <a:buChar char="-"/>
              <a:defRPr sz="2000" baseline="0"/>
            </a:lvl5pPr>
            <a:lvl6pPr marL="0" indent="0" algn="l">
              <a:lnSpc>
                <a:spcPct val="100000"/>
              </a:lnSpc>
              <a:spcBef>
                <a:spcPts val="679"/>
              </a:spcBef>
              <a:spcAft>
                <a:spcPts val="226"/>
              </a:spcAft>
              <a:buNone/>
              <a:defRPr sz="1600" b="1" cap="all" spc="57" baseline="0">
                <a:solidFill>
                  <a:schemeClr val="tx2"/>
                </a:solidFill>
              </a:defRPr>
            </a:lvl6pPr>
          </a:lstStyle>
          <a:p>
            <a:pPr lvl="1"/>
            <a:r>
              <a:rPr lang="en-US"/>
              <a:t>Date</a:t>
            </a:r>
          </a:p>
          <a:p>
            <a:pPr lvl="5"/>
            <a:r>
              <a:rPr lang="en-US"/>
              <a:t>Client Name</a:t>
            </a:r>
          </a:p>
          <a:p>
            <a:pPr lvl="3"/>
            <a:r>
              <a:rPr lang="en-US"/>
              <a:t>Address 1</a:t>
            </a:r>
            <a:br>
              <a:rPr lang="en-US"/>
            </a:br>
            <a:r>
              <a:rPr lang="en-US"/>
              <a:t>Address 2</a:t>
            </a:r>
          </a:p>
          <a:p>
            <a:pPr lvl="0"/>
            <a:r>
              <a:rPr lang="en-US"/>
              <a:t>Click to add name</a:t>
            </a:r>
          </a:p>
          <a:p>
            <a:pPr lvl="1"/>
            <a:r>
              <a:rPr lang="en-US"/>
              <a:t>Title</a:t>
            </a:r>
          </a:p>
          <a:p>
            <a:pPr lvl="2"/>
            <a:r>
              <a:rPr lang="en-US"/>
              <a:t>Email</a:t>
            </a:r>
          </a:p>
          <a:p>
            <a:pPr lvl="3"/>
            <a:r>
              <a:rPr lang="en-US"/>
              <a:t>Bio text</a:t>
            </a:r>
          </a:p>
          <a:p>
            <a:pPr lvl="4"/>
            <a:r>
              <a:rPr lang="en-US"/>
              <a:t>Bulleted text</a:t>
            </a:r>
          </a:p>
        </p:txBody>
      </p:sp>
      <p:sp>
        <p:nvSpPr>
          <p:cNvPr id="13" name="Content Placeholder 9"/>
          <p:cNvSpPr>
            <a:spLocks noGrp="1"/>
          </p:cNvSpPr>
          <p:nvPr>
            <p:ph sz="quarter" idx="15" hasCustomPrompt="1"/>
          </p:nvPr>
        </p:nvSpPr>
        <p:spPr>
          <a:xfrm>
            <a:off x="5689600" y="1524000"/>
            <a:ext cx="5029200" cy="4495800"/>
          </a:xfrm>
        </p:spPr>
        <p:txBody>
          <a:bodyPr/>
          <a:lstStyle>
            <a:lvl1pPr>
              <a:defRPr>
                <a:solidFill>
                  <a:schemeClr val="tx2"/>
                </a:solidFill>
              </a:defRPr>
            </a:lvl1pPr>
            <a:lvl2pPr>
              <a:defRPr b="1" baseline="0">
                <a:solidFill>
                  <a:schemeClr val="accent5"/>
                </a:solidFill>
              </a:defRPr>
            </a:lvl2pPr>
            <a:lvl3pPr>
              <a:defRPr>
                <a:solidFill>
                  <a:schemeClr val="tx1"/>
                </a:solidFill>
              </a:defRPr>
            </a:lvl3pPr>
            <a:lvl4pPr marL="230188" indent="-230188">
              <a:buClr>
                <a:schemeClr val="accent5"/>
              </a:buClr>
              <a:buFont typeface="Arial" panose="020B0604020202020204" pitchFamily="34" charset="0"/>
              <a:buChar char="•"/>
              <a:defRPr/>
            </a:lvl4pPr>
            <a:lvl5pPr marL="460375" indent="-227013">
              <a:buClr>
                <a:schemeClr val="accent5"/>
              </a:buClr>
              <a:buFont typeface="Arial" panose="020B0604020202020204" pitchFamily="34" charset="0"/>
              <a:buChar char="•"/>
              <a:defRPr/>
            </a:lvl5pPr>
            <a:lvl6pPr marL="690563" indent="-233363">
              <a:buClr>
                <a:schemeClr val="accent5"/>
              </a:buClr>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2" name="Footer Placeholder 1"/>
          <p:cNvSpPr>
            <a:spLocks noGrp="1"/>
          </p:cNvSpPr>
          <p:nvPr>
            <p:ph type="ftr" sz="quarter" idx="23"/>
          </p:nvPr>
        </p:nvSpPr>
        <p:spPr/>
        <p:txBody>
          <a:bodyPr/>
          <a:lstStyle/>
          <a:p>
            <a:r>
              <a:rPr lang="en-US"/>
              <a:t>EWU August Steering Committee Meeting</a:t>
            </a:r>
          </a:p>
        </p:txBody>
      </p:sp>
      <p:sp>
        <p:nvSpPr>
          <p:cNvPr id="3" name="Slide Number Placeholder 2"/>
          <p:cNvSpPr>
            <a:spLocks noGrp="1"/>
          </p:cNvSpPr>
          <p:nvPr>
            <p:ph type="sldNum" sz="quarter" idx="24"/>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A70FFDD3-ACF2-4F17-99FA-D1FE1E27C092}"/>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hidden="1">
            <a:extLst>
              <a:ext uri="{FF2B5EF4-FFF2-40B4-BE49-F238E27FC236}">
                <a16:creationId xmlns:a16="http://schemas.microsoft.com/office/drawing/2014/main" id="{DD64B30C-74B1-48F2-AE9C-45DB36327A38}"/>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45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Letter - Right_Dark">
    <p:bg>
      <p:bgRef idx="1001">
        <a:schemeClr val="bg2"/>
      </p:bgRef>
    </p:bg>
    <p:spTree>
      <p:nvGrpSpPr>
        <p:cNvPr id="1" name=""/>
        <p:cNvGrpSpPr/>
        <p:nvPr/>
      </p:nvGrpSpPr>
      <p:grpSpPr>
        <a:xfrm>
          <a:off x="0" y="0"/>
          <a:ext cx="0" cy="0"/>
          <a:chOff x="0" y="0"/>
          <a:chExt cx="0" cy="0"/>
        </a:xfrm>
      </p:grpSpPr>
      <p:cxnSp>
        <p:nvCxnSpPr>
          <p:cNvPr id="9"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Top" hidden="1"/>
          <p:cNvCxnSpPr/>
          <p:nvPr/>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APHIC - MathCompass"/>
          <p:cNvGrpSpPr>
            <a:grpSpLocks noChangeAspect="1"/>
          </p:cNvGrpSpPr>
          <p:nvPr/>
        </p:nvGrpSpPr>
        <p:grpSpPr>
          <a:xfrm>
            <a:off x="5689600" y="457200"/>
            <a:ext cx="552577" cy="610986"/>
            <a:chOff x="5423543" y="1158469"/>
            <a:chExt cx="1103529" cy="1095666"/>
          </a:xfrm>
          <a:solidFill>
            <a:schemeClr val="accent2"/>
          </a:solidFill>
        </p:grpSpPr>
        <p:sp>
          <p:nvSpPr>
            <p:cNvPr id="19" name="/ (South)"/>
            <p:cNvSpPr>
              <a:spLocks noChangeAspect="1"/>
            </p:cNvSpPr>
            <p:nvPr/>
          </p:nvSpPr>
          <p:spPr>
            <a:xfrm>
              <a:off x="5870210" y="2047441"/>
              <a:ext cx="210197" cy="206694"/>
            </a:xfrm>
            <a:custGeom>
              <a:avLst/>
              <a:gdLst>
                <a:gd name="connsiteX0" fmla="*/ 184218 w 210197"/>
                <a:gd name="connsiteY0" fmla="*/ 154736 h 206694"/>
                <a:gd name="connsiteX1" fmla="*/ 210197 w 210197"/>
                <a:gd name="connsiteY1" fmla="*/ 180715 h 206694"/>
                <a:gd name="connsiteX2" fmla="*/ 184218 w 210197"/>
                <a:gd name="connsiteY2" fmla="*/ 206694 h 206694"/>
                <a:gd name="connsiteX3" fmla="*/ 158239 w 210197"/>
                <a:gd name="connsiteY3" fmla="*/ 180715 h 206694"/>
                <a:gd name="connsiteX4" fmla="*/ 184218 w 210197"/>
                <a:gd name="connsiteY4" fmla="*/ 154736 h 206694"/>
                <a:gd name="connsiteX5" fmla="*/ 191585 w 210197"/>
                <a:gd name="connsiteY5" fmla="*/ 1615 h 206694"/>
                <a:gd name="connsiteX6" fmla="*/ 203628 w 210197"/>
                <a:gd name="connsiteY6" fmla="*/ 6459 h 206694"/>
                <a:gd name="connsiteX7" fmla="*/ 203628 w 210197"/>
                <a:gd name="connsiteY7" fmla="*/ 30143 h 206694"/>
                <a:gd name="connsiteX8" fmla="*/ 32843 w 210197"/>
                <a:gd name="connsiteY8" fmla="*/ 200234 h 206694"/>
                <a:gd name="connsiteX9" fmla="*/ 6568 w 210197"/>
                <a:gd name="connsiteY9" fmla="*/ 200234 h 206694"/>
                <a:gd name="connsiteX10" fmla="*/ 6568 w 210197"/>
                <a:gd name="connsiteY10" fmla="*/ 176550 h 206694"/>
                <a:gd name="connsiteX11" fmla="*/ 179543 w 210197"/>
                <a:gd name="connsiteY11" fmla="*/ 6459 h 206694"/>
                <a:gd name="connsiteX12" fmla="*/ 191585 w 210197"/>
                <a:gd name="connsiteY12" fmla="*/ 1615 h 206694"/>
                <a:gd name="connsiteX13" fmla="*/ 25979 w 210197"/>
                <a:gd name="connsiteY13" fmla="*/ 0 h 206694"/>
                <a:gd name="connsiteX14" fmla="*/ 51958 w 210197"/>
                <a:gd name="connsiteY14" fmla="*/ 25979 h 206694"/>
                <a:gd name="connsiteX15" fmla="*/ 25979 w 210197"/>
                <a:gd name="connsiteY15" fmla="*/ 51958 h 206694"/>
                <a:gd name="connsiteX16" fmla="*/ 0 w 210197"/>
                <a:gd name="connsiteY16" fmla="*/ 25979 h 206694"/>
                <a:gd name="connsiteX17" fmla="*/ 25979 w 210197"/>
                <a:gd name="connsiteY17" fmla="*/ 0 h 20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197" h="206694">
                  <a:moveTo>
                    <a:pt x="184218" y="154736"/>
                  </a:moveTo>
                  <a:cubicBezTo>
                    <a:pt x="198566" y="154736"/>
                    <a:pt x="210197" y="166367"/>
                    <a:pt x="210197" y="180715"/>
                  </a:cubicBezTo>
                  <a:cubicBezTo>
                    <a:pt x="210197" y="195063"/>
                    <a:pt x="198566" y="206694"/>
                    <a:pt x="184218" y="206694"/>
                  </a:cubicBezTo>
                  <a:cubicBezTo>
                    <a:pt x="169870" y="206694"/>
                    <a:pt x="158239" y="195063"/>
                    <a:pt x="158239" y="180715"/>
                  </a:cubicBezTo>
                  <a:cubicBezTo>
                    <a:pt x="158239" y="166367"/>
                    <a:pt x="169870" y="154736"/>
                    <a:pt x="184218" y="154736"/>
                  </a:cubicBezTo>
                  <a:close/>
                  <a:moveTo>
                    <a:pt x="191585" y="1615"/>
                  </a:moveTo>
                  <a:cubicBezTo>
                    <a:pt x="195964" y="1615"/>
                    <a:pt x="200344" y="3230"/>
                    <a:pt x="203628" y="6459"/>
                  </a:cubicBezTo>
                  <a:cubicBezTo>
                    <a:pt x="210196" y="12918"/>
                    <a:pt x="210196" y="23684"/>
                    <a:pt x="203628" y="30143"/>
                  </a:cubicBezTo>
                  <a:lnTo>
                    <a:pt x="32843" y="200234"/>
                  </a:lnTo>
                  <a:cubicBezTo>
                    <a:pt x="24085" y="206693"/>
                    <a:pt x="13137" y="206693"/>
                    <a:pt x="6568" y="200234"/>
                  </a:cubicBezTo>
                  <a:cubicBezTo>
                    <a:pt x="0" y="193775"/>
                    <a:pt x="0" y="183010"/>
                    <a:pt x="6568" y="176550"/>
                  </a:cubicBezTo>
                  <a:lnTo>
                    <a:pt x="179543" y="6459"/>
                  </a:lnTo>
                  <a:cubicBezTo>
                    <a:pt x="182827" y="3230"/>
                    <a:pt x="187206" y="1615"/>
                    <a:pt x="191585" y="1615"/>
                  </a:cubicBezTo>
                  <a:close/>
                  <a:moveTo>
                    <a:pt x="25979" y="0"/>
                  </a:moveTo>
                  <a:cubicBezTo>
                    <a:pt x="40327" y="0"/>
                    <a:pt x="51958" y="11631"/>
                    <a:pt x="51958" y="25979"/>
                  </a:cubicBezTo>
                  <a:cubicBezTo>
                    <a:pt x="51958" y="40327"/>
                    <a:pt x="40327" y="51958"/>
                    <a:pt x="25979" y="51958"/>
                  </a:cubicBezTo>
                  <a:cubicBezTo>
                    <a:pt x="11631" y="51958"/>
                    <a:pt x="0" y="40327"/>
                    <a:pt x="0" y="25979"/>
                  </a:cubicBezTo>
                  <a:cubicBezTo>
                    <a:pt x="0" y="11631"/>
                    <a:pt x="11631" y="0"/>
                    <a:pt x="259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l"/>
              <a:endParaRPr lang="en-US"/>
            </a:p>
          </p:txBody>
        </p:sp>
        <p:sp>
          <p:nvSpPr>
            <p:cNvPr id="20" name="- (East)"/>
            <p:cNvSpPr>
              <a:spLocks noChangeAspect="1"/>
            </p:cNvSpPr>
            <p:nvPr/>
          </p:nvSpPr>
          <p:spPr bwMode="auto">
            <a:xfrm>
              <a:off x="6302864" y="1686227"/>
              <a:ext cx="224208" cy="38537"/>
            </a:xfrm>
            <a:custGeom>
              <a:avLst/>
              <a:gdLst>
                <a:gd name="T0" fmla="*/ 8 w 105"/>
                <a:gd name="T1" fmla="*/ 17 h 17"/>
                <a:gd name="T2" fmla="*/ 8 w 105"/>
                <a:gd name="T3" fmla="*/ 17 h 17"/>
                <a:gd name="T4" fmla="*/ 97 w 105"/>
                <a:gd name="T5" fmla="*/ 17 h 17"/>
                <a:gd name="T6" fmla="*/ 105 w 105"/>
                <a:gd name="T7" fmla="*/ 9 h 17"/>
                <a:gd name="T8" fmla="*/ 97 w 105"/>
                <a:gd name="T9" fmla="*/ 0 h 17"/>
                <a:gd name="T10" fmla="*/ 8 w 105"/>
                <a:gd name="T11" fmla="*/ 0 h 17"/>
                <a:gd name="T12" fmla="*/ 0 w 105"/>
                <a:gd name="T13" fmla="*/ 9 h 17"/>
                <a:gd name="T14" fmla="*/ 8 w 105"/>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7">
                  <a:moveTo>
                    <a:pt x="8" y="17"/>
                  </a:moveTo>
                  <a:lnTo>
                    <a:pt x="8" y="17"/>
                  </a:lnTo>
                  <a:lnTo>
                    <a:pt x="97" y="17"/>
                  </a:lnTo>
                  <a:cubicBezTo>
                    <a:pt x="102" y="17"/>
                    <a:pt x="105" y="13"/>
                    <a:pt x="105" y="9"/>
                  </a:cubicBezTo>
                  <a:cubicBezTo>
                    <a:pt x="105" y="4"/>
                    <a:pt x="102" y="0"/>
                    <a:pt x="97" y="0"/>
                  </a:cubicBezTo>
                  <a:lnTo>
                    <a:pt x="8" y="0"/>
                  </a:lnTo>
                  <a:cubicBezTo>
                    <a:pt x="4" y="0"/>
                    <a:pt x="0" y="4"/>
                    <a:pt x="0" y="9"/>
                  </a:cubicBezTo>
                  <a:cubicBezTo>
                    <a:pt x="0" y="13"/>
                    <a:pt x="4" y="17"/>
                    <a:pt x="8"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21" name="x (North)"/>
            <p:cNvSpPr>
              <a:spLocks/>
            </p:cNvSpPr>
            <p:nvPr/>
          </p:nvSpPr>
          <p:spPr bwMode="auto">
            <a:xfrm>
              <a:off x="5871852" y="1158469"/>
              <a:ext cx="206912" cy="203464"/>
            </a:xfrm>
            <a:custGeom>
              <a:avLst/>
              <a:gdLst>
                <a:gd name="connsiteX0" fmla="*/ 17243 w 206912"/>
                <a:gd name="connsiteY0" fmla="*/ 1 h 203464"/>
                <a:gd name="connsiteX1" fmla="*/ 31201 w 206912"/>
                <a:gd name="connsiteY1" fmla="*/ 4845 h 203464"/>
                <a:gd name="connsiteX2" fmla="*/ 104084 w 206912"/>
                <a:gd name="connsiteY2" fmla="*/ 77432 h 203464"/>
                <a:gd name="connsiteX3" fmla="*/ 177901 w 206912"/>
                <a:gd name="connsiteY3" fmla="*/ 4845 h 203464"/>
                <a:gd name="connsiteX4" fmla="*/ 201986 w 206912"/>
                <a:gd name="connsiteY4" fmla="*/ 4845 h 203464"/>
                <a:gd name="connsiteX5" fmla="*/ 201986 w 206912"/>
                <a:gd name="connsiteY5" fmla="*/ 28529 h 203464"/>
                <a:gd name="connsiteX6" fmla="*/ 128484 w 206912"/>
                <a:gd name="connsiteY6" fmla="*/ 101733 h 203464"/>
                <a:gd name="connsiteX7" fmla="*/ 201986 w 206912"/>
                <a:gd name="connsiteY7" fmla="*/ 174936 h 203464"/>
                <a:gd name="connsiteX8" fmla="*/ 201986 w 206912"/>
                <a:gd name="connsiteY8" fmla="*/ 198620 h 203464"/>
                <a:gd name="connsiteX9" fmla="*/ 177901 w 206912"/>
                <a:gd name="connsiteY9" fmla="*/ 198620 h 203464"/>
                <a:gd name="connsiteX10" fmla="*/ 104084 w 206912"/>
                <a:gd name="connsiteY10" fmla="*/ 126033 h 203464"/>
                <a:gd name="connsiteX11" fmla="*/ 31201 w 206912"/>
                <a:gd name="connsiteY11" fmla="*/ 198620 h 203464"/>
                <a:gd name="connsiteX12" fmla="*/ 4927 w 206912"/>
                <a:gd name="connsiteY12" fmla="*/ 198620 h 203464"/>
                <a:gd name="connsiteX13" fmla="*/ 4927 w 206912"/>
                <a:gd name="connsiteY13" fmla="*/ 174936 h 203464"/>
                <a:gd name="connsiteX14" fmla="*/ 79371 w 206912"/>
                <a:gd name="connsiteY14" fmla="*/ 101733 h 203464"/>
                <a:gd name="connsiteX15" fmla="*/ 4927 w 206912"/>
                <a:gd name="connsiteY15" fmla="*/ 28529 h 203464"/>
                <a:gd name="connsiteX16" fmla="*/ 4927 w 206912"/>
                <a:gd name="connsiteY16" fmla="*/ 4845 h 203464"/>
                <a:gd name="connsiteX17" fmla="*/ 17243 w 206912"/>
                <a:gd name="connsiteY17" fmla="*/ 1 h 2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6912" h="203464">
                  <a:moveTo>
                    <a:pt x="17243" y="1"/>
                  </a:moveTo>
                  <a:cubicBezTo>
                    <a:pt x="21896" y="1"/>
                    <a:pt x="26822" y="1616"/>
                    <a:pt x="31201" y="4845"/>
                  </a:cubicBezTo>
                  <a:lnTo>
                    <a:pt x="104084" y="77432"/>
                  </a:lnTo>
                  <a:lnTo>
                    <a:pt x="177901" y="4845"/>
                  </a:lnTo>
                  <a:cubicBezTo>
                    <a:pt x="184469" y="-1614"/>
                    <a:pt x="195417" y="-1614"/>
                    <a:pt x="201986" y="4845"/>
                  </a:cubicBezTo>
                  <a:cubicBezTo>
                    <a:pt x="208554" y="11304"/>
                    <a:pt x="208554" y="22070"/>
                    <a:pt x="201986" y="28529"/>
                  </a:cubicBezTo>
                  <a:lnTo>
                    <a:pt x="128484" y="101733"/>
                  </a:lnTo>
                  <a:lnTo>
                    <a:pt x="201986" y="174936"/>
                  </a:lnTo>
                  <a:cubicBezTo>
                    <a:pt x="208554" y="181395"/>
                    <a:pt x="208554" y="192161"/>
                    <a:pt x="201986" y="198620"/>
                  </a:cubicBezTo>
                  <a:cubicBezTo>
                    <a:pt x="195417" y="205079"/>
                    <a:pt x="184469" y="205079"/>
                    <a:pt x="177901" y="198620"/>
                  </a:cubicBezTo>
                  <a:lnTo>
                    <a:pt x="104084" y="126033"/>
                  </a:lnTo>
                  <a:lnTo>
                    <a:pt x="31201" y="198620"/>
                  </a:lnTo>
                  <a:cubicBezTo>
                    <a:pt x="22443" y="205079"/>
                    <a:pt x="11495" y="205079"/>
                    <a:pt x="4927" y="198620"/>
                  </a:cubicBezTo>
                  <a:cubicBezTo>
                    <a:pt x="-1642" y="192161"/>
                    <a:pt x="-1642" y="181395"/>
                    <a:pt x="4927" y="174936"/>
                  </a:cubicBezTo>
                  <a:lnTo>
                    <a:pt x="79371" y="101733"/>
                  </a:lnTo>
                  <a:lnTo>
                    <a:pt x="4927" y="28529"/>
                  </a:lnTo>
                  <a:cubicBezTo>
                    <a:pt x="-1642" y="22070"/>
                    <a:pt x="-1642" y="11304"/>
                    <a:pt x="4927" y="4845"/>
                  </a:cubicBezTo>
                  <a:cubicBezTo>
                    <a:pt x="8211" y="1616"/>
                    <a:pt x="12590" y="1"/>
                    <a:pt x="1724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lgn="l"/>
              <a:endParaRPr lang="en-US"/>
            </a:p>
          </p:txBody>
        </p:sp>
        <p:sp>
          <p:nvSpPr>
            <p:cNvPr id="22" name="+ (West)"/>
            <p:cNvSpPr>
              <a:spLocks/>
            </p:cNvSpPr>
            <p:nvPr/>
          </p:nvSpPr>
          <p:spPr bwMode="auto">
            <a:xfrm>
              <a:off x="5423543" y="1593391"/>
              <a:ext cx="227713" cy="224208"/>
            </a:xfrm>
            <a:custGeom>
              <a:avLst/>
              <a:gdLst>
                <a:gd name="connsiteX0" fmla="*/ 112827 w 227713"/>
                <a:gd name="connsiteY0" fmla="*/ 0 h 224208"/>
                <a:gd name="connsiteX1" fmla="*/ 131374 w 227713"/>
                <a:gd name="connsiteY1" fmla="*/ 17083 h 224208"/>
                <a:gd name="connsiteX2" fmla="*/ 131374 w 227713"/>
                <a:gd name="connsiteY2" fmla="*/ 92837 h 224208"/>
                <a:gd name="connsiteX3" fmla="*/ 210364 w 227713"/>
                <a:gd name="connsiteY3" fmla="*/ 92837 h 224208"/>
                <a:gd name="connsiteX4" fmla="*/ 227713 w 227713"/>
                <a:gd name="connsiteY4" fmla="*/ 113239 h 224208"/>
                <a:gd name="connsiteX5" fmla="*/ 210364 w 227713"/>
                <a:gd name="connsiteY5" fmla="*/ 131374 h 224208"/>
                <a:gd name="connsiteX6" fmla="*/ 131374 w 227713"/>
                <a:gd name="connsiteY6" fmla="*/ 131374 h 224208"/>
                <a:gd name="connsiteX7" fmla="*/ 131374 w 227713"/>
                <a:gd name="connsiteY7" fmla="*/ 207126 h 224208"/>
                <a:gd name="connsiteX8" fmla="*/ 112827 w 227713"/>
                <a:gd name="connsiteY8" fmla="*/ 224208 h 224208"/>
                <a:gd name="connsiteX9" fmla="*/ 96341 w 227713"/>
                <a:gd name="connsiteY9" fmla="*/ 207126 h 224208"/>
                <a:gd name="connsiteX10" fmla="*/ 96341 w 227713"/>
                <a:gd name="connsiteY10" fmla="*/ 131374 h 224208"/>
                <a:gd name="connsiteX11" fmla="*/ 17349 w 227713"/>
                <a:gd name="connsiteY11" fmla="*/ 131374 h 224208"/>
                <a:gd name="connsiteX12" fmla="*/ 0 w 227713"/>
                <a:gd name="connsiteY12" fmla="*/ 113239 h 224208"/>
                <a:gd name="connsiteX13" fmla="*/ 17349 w 227713"/>
                <a:gd name="connsiteY13" fmla="*/ 92837 h 224208"/>
                <a:gd name="connsiteX14" fmla="*/ 96341 w 227713"/>
                <a:gd name="connsiteY14" fmla="*/ 92837 h 224208"/>
                <a:gd name="connsiteX15" fmla="*/ 96341 w 227713"/>
                <a:gd name="connsiteY15" fmla="*/ 17083 h 224208"/>
                <a:gd name="connsiteX16" fmla="*/ 112827 w 227713"/>
                <a:gd name="connsiteY16" fmla="*/ 0 h 22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13" h="224208">
                  <a:moveTo>
                    <a:pt x="112827" y="0"/>
                  </a:moveTo>
                  <a:cubicBezTo>
                    <a:pt x="123131" y="0"/>
                    <a:pt x="131374" y="6406"/>
                    <a:pt x="131374" y="17083"/>
                  </a:cubicBezTo>
                  <a:lnTo>
                    <a:pt x="131374" y="92837"/>
                  </a:lnTo>
                  <a:lnTo>
                    <a:pt x="210364" y="92837"/>
                  </a:lnTo>
                  <a:cubicBezTo>
                    <a:pt x="221207" y="92837"/>
                    <a:pt x="227713" y="101905"/>
                    <a:pt x="227713" y="113239"/>
                  </a:cubicBezTo>
                  <a:cubicBezTo>
                    <a:pt x="227713" y="122307"/>
                    <a:pt x="221207" y="131374"/>
                    <a:pt x="210364" y="131374"/>
                  </a:cubicBezTo>
                  <a:lnTo>
                    <a:pt x="131374" y="131374"/>
                  </a:lnTo>
                  <a:lnTo>
                    <a:pt x="131374" y="207126"/>
                  </a:lnTo>
                  <a:cubicBezTo>
                    <a:pt x="131374" y="217802"/>
                    <a:pt x="123131" y="224208"/>
                    <a:pt x="112827" y="224208"/>
                  </a:cubicBezTo>
                  <a:cubicBezTo>
                    <a:pt x="104584" y="224208"/>
                    <a:pt x="96341" y="217802"/>
                    <a:pt x="96341" y="207126"/>
                  </a:cubicBezTo>
                  <a:lnTo>
                    <a:pt x="96341" y="131374"/>
                  </a:lnTo>
                  <a:lnTo>
                    <a:pt x="17349" y="131374"/>
                  </a:lnTo>
                  <a:cubicBezTo>
                    <a:pt x="6506" y="131374"/>
                    <a:pt x="0" y="122307"/>
                    <a:pt x="0" y="113239"/>
                  </a:cubicBezTo>
                  <a:cubicBezTo>
                    <a:pt x="0" y="101905"/>
                    <a:pt x="6506" y="92837"/>
                    <a:pt x="17349" y="92837"/>
                  </a:cubicBezTo>
                  <a:lnTo>
                    <a:pt x="96341" y="92837"/>
                  </a:lnTo>
                  <a:lnTo>
                    <a:pt x="96341" y="17083"/>
                  </a:lnTo>
                  <a:cubicBezTo>
                    <a:pt x="96341" y="6406"/>
                    <a:pt x="104584" y="0"/>
                    <a:pt x="112827" y="0"/>
                  </a:cubicBez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algn="l"/>
              <a:endParaRPr lang="en-US"/>
            </a:p>
          </p:txBody>
        </p:sp>
      </p:grpSp>
      <p:sp>
        <p:nvSpPr>
          <p:cNvPr id="23" name="Text Placeholder - Bio Name 1-2"/>
          <p:cNvSpPr>
            <a:spLocks noGrp="1"/>
          </p:cNvSpPr>
          <p:nvPr>
            <p:ph type="body" sz="quarter" idx="22" hasCustomPrompt="1"/>
          </p:nvPr>
        </p:nvSpPr>
        <p:spPr>
          <a:xfrm>
            <a:off x="660400" y="457200"/>
            <a:ext cx="4121051" cy="5562600"/>
          </a:xfrm>
        </p:spPr>
        <p:txBody>
          <a:bodyPr/>
          <a:lstStyle>
            <a:lvl1pPr marL="0" indent="0" algn="l">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gn="l">
              <a:lnSpc>
                <a:spcPct val="100000"/>
              </a:lnSpc>
              <a:spcBef>
                <a:spcPts val="0"/>
              </a:spcBef>
              <a:spcAft>
                <a:spcPts val="400"/>
              </a:spcAft>
              <a:buNone/>
              <a:defRPr sz="1800" b="0" i="1" cap="none" spc="0" baseline="0">
                <a:solidFill>
                  <a:schemeClr val="accent3"/>
                </a:solidFill>
                <a:latin typeface="+mj-lt"/>
              </a:defRPr>
            </a:lvl2pPr>
            <a:lvl3pPr marL="0" indent="0" algn="l">
              <a:lnSpc>
                <a:spcPct val="100000"/>
              </a:lnSpc>
              <a:spcBef>
                <a:spcPts val="679"/>
              </a:spcBef>
              <a:spcAft>
                <a:spcPts val="1358"/>
              </a:spcAft>
              <a:buNone/>
              <a:defRPr sz="1600">
                <a:solidFill>
                  <a:schemeClr val="accent2"/>
                </a:solidFill>
              </a:defRPr>
            </a:lvl3pPr>
            <a:lvl4pPr marL="0" indent="0" algn="l">
              <a:lnSpc>
                <a:spcPct val="100000"/>
              </a:lnSpc>
              <a:spcBef>
                <a:spcPts val="0"/>
              </a:spcBef>
              <a:spcAft>
                <a:spcPts val="600"/>
              </a:spcAft>
              <a:buNone/>
              <a:defRPr sz="1600" baseline="0">
                <a:solidFill>
                  <a:schemeClr val="tx1"/>
                </a:solidFill>
              </a:defRPr>
            </a:lvl4pPr>
            <a:lvl5pPr marL="103446" indent="-103446" algn="l">
              <a:lnSpc>
                <a:spcPct val="100000"/>
              </a:lnSpc>
              <a:spcBef>
                <a:spcPts val="0"/>
              </a:spcBef>
              <a:spcAft>
                <a:spcPts val="600"/>
              </a:spcAft>
              <a:buClr>
                <a:schemeClr val="accent4"/>
              </a:buClr>
              <a:buFont typeface="Arial" panose="020B0604020202020204" pitchFamily="34" charset="0"/>
              <a:buChar char="-"/>
              <a:defRPr sz="1600" baseline="0">
                <a:solidFill>
                  <a:schemeClr val="tx1"/>
                </a:solidFill>
              </a:defRPr>
            </a:lvl5pPr>
            <a:lvl6pPr marL="0" indent="0" algn="l">
              <a:lnSpc>
                <a:spcPct val="100000"/>
              </a:lnSpc>
              <a:spcBef>
                <a:spcPts val="679"/>
              </a:spcBef>
              <a:spcAft>
                <a:spcPts val="226"/>
              </a:spcAft>
              <a:buNone/>
              <a:defRPr sz="1600" b="1" cap="all" spc="57" baseline="0">
                <a:solidFill>
                  <a:schemeClr val="tx2"/>
                </a:solidFill>
              </a:defRPr>
            </a:lvl6pPr>
          </a:lstStyle>
          <a:p>
            <a:pPr lvl="1"/>
            <a:r>
              <a:rPr lang="en-US"/>
              <a:t>Date</a:t>
            </a:r>
          </a:p>
          <a:p>
            <a:pPr lvl="5"/>
            <a:r>
              <a:rPr lang="en-US"/>
              <a:t>Client Name</a:t>
            </a:r>
          </a:p>
          <a:p>
            <a:pPr lvl="3"/>
            <a:r>
              <a:rPr lang="en-US"/>
              <a:t>Address 1</a:t>
            </a:r>
            <a:br>
              <a:rPr lang="en-US"/>
            </a:br>
            <a:r>
              <a:rPr lang="en-US"/>
              <a:t>Address 2</a:t>
            </a:r>
          </a:p>
          <a:p>
            <a:pPr lvl="0"/>
            <a:r>
              <a:rPr lang="en-US"/>
              <a:t>Click to add name</a:t>
            </a:r>
          </a:p>
          <a:p>
            <a:pPr lvl="1"/>
            <a:r>
              <a:rPr lang="en-US"/>
              <a:t>Title</a:t>
            </a:r>
          </a:p>
          <a:p>
            <a:pPr lvl="2"/>
            <a:r>
              <a:rPr lang="en-US"/>
              <a:t>Email</a:t>
            </a:r>
          </a:p>
          <a:p>
            <a:pPr lvl="3"/>
            <a:r>
              <a:rPr lang="en-US"/>
              <a:t>Bio text</a:t>
            </a:r>
          </a:p>
          <a:p>
            <a:pPr lvl="4"/>
            <a:r>
              <a:rPr lang="en-US"/>
              <a:t>Bulleted text</a:t>
            </a:r>
          </a:p>
        </p:txBody>
      </p:sp>
      <p:sp>
        <p:nvSpPr>
          <p:cNvPr id="13" name="Content Placeholder 9"/>
          <p:cNvSpPr>
            <a:spLocks noGrp="1"/>
          </p:cNvSpPr>
          <p:nvPr>
            <p:ph sz="quarter" idx="15" hasCustomPrompt="1"/>
          </p:nvPr>
        </p:nvSpPr>
        <p:spPr>
          <a:xfrm>
            <a:off x="5689600" y="1524000"/>
            <a:ext cx="5029200" cy="4495800"/>
          </a:xfrm>
        </p:spPr>
        <p:txBody>
          <a:bodyPr/>
          <a:lstStyle>
            <a:lvl1pPr>
              <a:defRPr>
                <a:solidFill>
                  <a:schemeClr val="accent3"/>
                </a:solidFill>
              </a:defRPr>
            </a:lvl1pPr>
            <a:lvl2pPr>
              <a:defRPr b="1">
                <a:solidFill>
                  <a:schemeClr val="accent3"/>
                </a:solidFill>
              </a:defRPr>
            </a:lvl2pPr>
            <a:lvl3pPr>
              <a:defRPr>
                <a:solidFill>
                  <a:schemeClr val="tx1"/>
                </a:solidFill>
              </a:defRPr>
            </a:lvl3pPr>
            <a:lvl4pPr marL="230188" indent="-230188">
              <a:buClr>
                <a:schemeClr val="accent3"/>
              </a:buClr>
              <a:buFont typeface="Arial" panose="020B0604020202020204" pitchFamily="34" charset="0"/>
              <a:buChar char="•"/>
              <a:defRPr>
                <a:solidFill>
                  <a:schemeClr val="tx1"/>
                </a:solidFill>
              </a:defRPr>
            </a:lvl4pPr>
            <a:lvl5pPr marL="460375" indent="-227013">
              <a:buClr>
                <a:schemeClr val="accent3"/>
              </a:buClr>
              <a:buFont typeface="Arial" panose="020B0604020202020204" pitchFamily="34" charset="0"/>
              <a:buChar char="•"/>
              <a:defRPr>
                <a:solidFill>
                  <a:schemeClr val="tx1"/>
                </a:solidFill>
              </a:defRPr>
            </a:lvl5pPr>
            <a:lvl6pPr marL="690563" indent="-233363">
              <a:buClr>
                <a:schemeClr val="accent3"/>
              </a:buClr>
              <a:buFont typeface="Arial" panose="020B0604020202020204" pitchFamily="34" charset="0"/>
              <a:buChar char="•"/>
              <a:defRPr>
                <a:solidFill>
                  <a:schemeClr val="tx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23"/>
          </p:nvPr>
        </p:nvSpPr>
        <p:spPr/>
        <p:txBody>
          <a:bodyPr/>
          <a:lstStyle/>
          <a:p>
            <a:r>
              <a:rPr lang="en-US"/>
              <a:t>EWU August Steering Committee Meeting</a:t>
            </a:r>
          </a:p>
        </p:txBody>
      </p:sp>
      <p:sp>
        <p:nvSpPr>
          <p:cNvPr id="4" name="Slide Number Placeholder 3"/>
          <p:cNvSpPr>
            <a:spLocks noGrp="1"/>
          </p:cNvSpPr>
          <p:nvPr>
            <p:ph type="sldNum" sz="quarter" idx="24"/>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27CA74D1-FF5B-4878-AD83-FCCB76FF14E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uleLine - Top" hidden="1">
            <a:extLst>
              <a:ext uri="{FF2B5EF4-FFF2-40B4-BE49-F238E27FC236}">
                <a16:creationId xmlns:a16="http://schemas.microsoft.com/office/drawing/2014/main" id="{B1C346DF-C1C9-494E-99BC-70A08D2603CF}"/>
              </a:ext>
            </a:extLst>
          </p:cNvPr>
          <p:cNvCxnSpPr/>
          <p:nvPr userDrawn="1"/>
        </p:nvCxnSpPr>
        <p:spPr>
          <a:xfrm>
            <a:off x="1206885" y="14859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9287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userDrawn="1">
  <p:cSld name="Title -  On24 Cov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97960" y="1781379"/>
            <a:ext cx="9600025" cy="2013857"/>
          </a:xfrm>
        </p:spPr>
        <p:txBody>
          <a:bodyPr anchor="b"/>
          <a:lstStyle>
            <a:lvl1pPr algn="l">
              <a:lnSpc>
                <a:spcPct val="100000"/>
              </a:lnSpc>
              <a:defRPr sz="3600" baseline="0">
                <a:solidFill>
                  <a:schemeClr val="bg2"/>
                </a:solidFill>
              </a:defRPr>
            </a:lvl1pPr>
          </a:lstStyle>
          <a:p>
            <a:r>
              <a:rPr lang="en-US"/>
              <a:t>Click to add </a:t>
            </a:r>
            <a:br>
              <a:rPr lang="en-US"/>
            </a:br>
            <a:r>
              <a:rPr lang="en-US"/>
              <a:t>presentation title</a:t>
            </a:r>
          </a:p>
        </p:txBody>
      </p:sp>
      <p:sp>
        <p:nvSpPr>
          <p:cNvPr id="31" name="Freeform 12"/>
          <p:cNvSpPr>
            <a:spLocks noChangeAspect="1" noEditPoints="1"/>
          </p:cNvSpPr>
          <p:nvPr/>
        </p:nvSpPr>
        <p:spPr bwMode="auto">
          <a:xfrm>
            <a:off x="975809" y="903335"/>
            <a:ext cx="1573882" cy="457200"/>
          </a:xfrm>
          <a:custGeom>
            <a:avLst/>
            <a:gdLst>
              <a:gd name="T0" fmla="*/ 6807 w 6965"/>
              <a:gd name="T1" fmla="*/ 780 h 2018"/>
              <a:gd name="T2" fmla="*/ 6707 w 6965"/>
              <a:gd name="T3" fmla="*/ 1223 h 2018"/>
              <a:gd name="T4" fmla="*/ 6668 w 6965"/>
              <a:gd name="T5" fmla="*/ 1273 h 2018"/>
              <a:gd name="T6" fmla="*/ 6805 w 6965"/>
              <a:gd name="T7" fmla="*/ 842 h 2018"/>
              <a:gd name="T8" fmla="*/ 6494 w 6965"/>
              <a:gd name="T9" fmla="*/ 1312 h 2018"/>
              <a:gd name="T10" fmla="*/ 6432 w 6965"/>
              <a:gd name="T11" fmla="*/ 803 h 2018"/>
              <a:gd name="T12" fmla="*/ 6090 w 6965"/>
              <a:gd name="T13" fmla="*/ 789 h 2018"/>
              <a:gd name="T14" fmla="*/ 6135 w 6965"/>
              <a:gd name="T15" fmla="*/ 1312 h 2018"/>
              <a:gd name="T16" fmla="*/ 6292 w 6965"/>
              <a:gd name="T17" fmla="*/ 1332 h 2018"/>
              <a:gd name="T18" fmla="*/ 6449 w 6965"/>
              <a:gd name="T19" fmla="*/ 1332 h 2018"/>
              <a:gd name="T20" fmla="*/ 5756 w 6965"/>
              <a:gd name="T21" fmla="*/ 803 h 2018"/>
              <a:gd name="T22" fmla="*/ 5545 w 6965"/>
              <a:gd name="T23" fmla="*/ 1332 h 2018"/>
              <a:gd name="T24" fmla="*/ 5858 w 6965"/>
              <a:gd name="T25" fmla="*/ 1318 h 2018"/>
              <a:gd name="T26" fmla="*/ 5805 w 6965"/>
              <a:gd name="T27" fmla="*/ 1151 h 2018"/>
              <a:gd name="T28" fmla="*/ 5414 w 6965"/>
              <a:gd name="T29" fmla="*/ 1061 h 2018"/>
              <a:gd name="T30" fmla="*/ 5078 w 6965"/>
              <a:gd name="T31" fmla="*/ 1312 h 2018"/>
              <a:gd name="T32" fmla="*/ 5344 w 6965"/>
              <a:gd name="T33" fmla="*/ 1061 h 2018"/>
              <a:gd name="T34" fmla="*/ 5344 w 6965"/>
              <a:gd name="T35" fmla="*/ 1061 h 2018"/>
              <a:gd name="T36" fmla="*/ 4522 w 6965"/>
              <a:gd name="T37" fmla="*/ 1470 h 2018"/>
              <a:gd name="T38" fmla="*/ 4931 w 6965"/>
              <a:gd name="T39" fmla="*/ 1306 h 2018"/>
              <a:gd name="T40" fmla="*/ 4534 w 6965"/>
              <a:gd name="T41" fmla="*/ 1306 h 2018"/>
              <a:gd name="T42" fmla="*/ 4833 w 6965"/>
              <a:gd name="T43" fmla="*/ 1212 h 2018"/>
              <a:gd name="T44" fmla="*/ 4813 w 6965"/>
              <a:gd name="T45" fmla="*/ 1151 h 2018"/>
              <a:gd name="T46" fmla="*/ 4813 w 6965"/>
              <a:gd name="T47" fmla="*/ 1151 h 2018"/>
              <a:gd name="T48" fmla="*/ 4355 w 6965"/>
              <a:gd name="T49" fmla="*/ 892 h 2018"/>
              <a:gd name="T50" fmla="*/ 4250 w 6965"/>
              <a:gd name="T51" fmla="*/ 780 h 2018"/>
              <a:gd name="T52" fmla="*/ 4150 w 6965"/>
              <a:gd name="T53" fmla="*/ 1223 h 2018"/>
              <a:gd name="T54" fmla="*/ 4111 w 6965"/>
              <a:gd name="T55" fmla="*/ 1273 h 2018"/>
              <a:gd name="T56" fmla="*/ 3722 w 6965"/>
              <a:gd name="T57" fmla="*/ 911 h 2018"/>
              <a:gd name="T58" fmla="*/ 3936 w 6965"/>
              <a:gd name="T59" fmla="*/ 893 h 2018"/>
              <a:gd name="T60" fmla="*/ 3652 w 6965"/>
              <a:gd name="T61" fmla="*/ 912 h 2018"/>
              <a:gd name="T62" fmla="*/ 3694 w 6965"/>
              <a:gd name="T63" fmla="*/ 1211 h 2018"/>
              <a:gd name="T64" fmla="*/ 3807 w 6965"/>
              <a:gd name="T65" fmla="*/ 1342 h 2018"/>
              <a:gd name="T66" fmla="*/ 3526 w 6965"/>
              <a:gd name="T67" fmla="*/ 1061 h 2018"/>
              <a:gd name="T68" fmla="*/ 3456 w 6965"/>
              <a:gd name="T69" fmla="*/ 1061 h 2018"/>
              <a:gd name="T70" fmla="*/ 3456 w 6965"/>
              <a:gd name="T71" fmla="*/ 1061 h 2018"/>
              <a:gd name="T72" fmla="*/ 2883 w 6965"/>
              <a:gd name="T73" fmla="*/ 789 h 2018"/>
              <a:gd name="T74" fmla="*/ 2545 w 6965"/>
              <a:gd name="T75" fmla="*/ 789 h 2018"/>
              <a:gd name="T76" fmla="*/ 2547 w 6965"/>
              <a:gd name="T77" fmla="*/ 1332 h 2018"/>
              <a:gd name="T78" fmla="*/ 2704 w 6965"/>
              <a:gd name="T79" fmla="*/ 1332 h 2018"/>
              <a:gd name="T80" fmla="*/ 2861 w 6965"/>
              <a:gd name="T81" fmla="*/ 1312 h 2018"/>
              <a:gd name="T82" fmla="*/ 2018 w 6965"/>
              <a:gd name="T83" fmla="*/ 1009 h 2018"/>
              <a:gd name="T84" fmla="*/ 1939 w 6965"/>
              <a:gd name="T85" fmla="*/ 1009 h 2018"/>
              <a:gd name="T86" fmla="*/ 1939 w 6965"/>
              <a:gd name="T87" fmla="*/ 1009 h 2018"/>
              <a:gd name="T88" fmla="*/ 1127 w 6965"/>
              <a:gd name="T89" fmla="*/ 523 h 2018"/>
              <a:gd name="T90" fmla="*/ 960 w 6965"/>
              <a:gd name="T91" fmla="*/ 946 h 2018"/>
              <a:gd name="T92" fmla="*/ 1009 w 6965"/>
              <a:gd name="T93" fmla="*/ 994 h 2018"/>
              <a:gd name="T94" fmla="*/ 1185 w 6965"/>
              <a:gd name="T95" fmla="*/ 1300 h 2018"/>
              <a:gd name="T96" fmla="*/ 1116 w 6965"/>
              <a:gd name="T97" fmla="*/ 692 h 2018"/>
              <a:gd name="T98" fmla="*/ 1444 w 6965"/>
              <a:gd name="T99" fmla="*/ 1300 h 2018"/>
              <a:gd name="T100" fmla="*/ 915 w 6965"/>
              <a:gd name="T101" fmla="*/ 540 h 2018"/>
              <a:gd name="T102" fmla="*/ 597 w 6965"/>
              <a:gd name="T103" fmla="*/ 1332 h 2018"/>
              <a:gd name="T104" fmla="*/ 932 w 6965"/>
              <a:gd name="T105" fmla="*/ 774 h 2018"/>
              <a:gd name="T106" fmla="*/ 1196 w 6965"/>
              <a:gd name="T107" fmla="*/ 1494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65" h="2018">
                <a:moveTo>
                  <a:pt x="6956" y="878"/>
                </a:moveTo>
                <a:lnTo>
                  <a:pt x="6956" y="878"/>
                </a:lnTo>
                <a:cubicBezTo>
                  <a:pt x="6964" y="870"/>
                  <a:pt x="6965" y="856"/>
                  <a:pt x="6957" y="848"/>
                </a:cubicBezTo>
                <a:cubicBezTo>
                  <a:pt x="6945" y="836"/>
                  <a:pt x="6928" y="821"/>
                  <a:pt x="6915" y="812"/>
                </a:cubicBezTo>
                <a:cubicBezTo>
                  <a:pt x="6883" y="791"/>
                  <a:pt x="6849" y="780"/>
                  <a:pt x="6807" y="780"/>
                </a:cubicBezTo>
                <a:cubicBezTo>
                  <a:pt x="6723" y="780"/>
                  <a:pt x="6655" y="824"/>
                  <a:pt x="6655" y="912"/>
                </a:cubicBezTo>
                <a:cubicBezTo>
                  <a:pt x="6655" y="975"/>
                  <a:pt x="6685" y="1027"/>
                  <a:pt x="6779" y="1081"/>
                </a:cubicBezTo>
                <a:cubicBezTo>
                  <a:pt x="6866" y="1131"/>
                  <a:pt x="6893" y="1158"/>
                  <a:pt x="6893" y="1206"/>
                </a:cubicBezTo>
                <a:cubicBezTo>
                  <a:pt x="6893" y="1244"/>
                  <a:pt x="6871" y="1280"/>
                  <a:pt x="6812" y="1280"/>
                </a:cubicBezTo>
                <a:cubicBezTo>
                  <a:pt x="6766" y="1280"/>
                  <a:pt x="6734" y="1258"/>
                  <a:pt x="6707" y="1223"/>
                </a:cubicBezTo>
                <a:cubicBezTo>
                  <a:pt x="6704" y="1219"/>
                  <a:pt x="6700" y="1215"/>
                  <a:pt x="6698" y="1211"/>
                </a:cubicBezTo>
                <a:cubicBezTo>
                  <a:pt x="6691" y="1202"/>
                  <a:pt x="6678" y="1201"/>
                  <a:pt x="6669" y="1208"/>
                </a:cubicBezTo>
                <a:lnTo>
                  <a:pt x="6652" y="1221"/>
                </a:lnTo>
                <a:cubicBezTo>
                  <a:pt x="6644" y="1227"/>
                  <a:pt x="6642" y="1240"/>
                  <a:pt x="6649" y="1249"/>
                </a:cubicBezTo>
                <a:cubicBezTo>
                  <a:pt x="6655" y="1257"/>
                  <a:pt x="6662" y="1267"/>
                  <a:pt x="6668" y="1273"/>
                </a:cubicBezTo>
                <a:cubicBezTo>
                  <a:pt x="6695" y="1309"/>
                  <a:pt x="6747" y="1342"/>
                  <a:pt x="6810" y="1342"/>
                </a:cubicBezTo>
                <a:cubicBezTo>
                  <a:pt x="6920" y="1342"/>
                  <a:pt x="6963" y="1272"/>
                  <a:pt x="6963" y="1201"/>
                </a:cubicBezTo>
                <a:cubicBezTo>
                  <a:pt x="6963" y="1129"/>
                  <a:pt x="6917" y="1084"/>
                  <a:pt x="6821" y="1027"/>
                </a:cubicBezTo>
                <a:cubicBezTo>
                  <a:pt x="6745" y="982"/>
                  <a:pt x="6725" y="953"/>
                  <a:pt x="6725" y="911"/>
                </a:cubicBezTo>
                <a:cubicBezTo>
                  <a:pt x="6725" y="866"/>
                  <a:pt x="6759" y="842"/>
                  <a:pt x="6805" y="842"/>
                </a:cubicBezTo>
                <a:cubicBezTo>
                  <a:pt x="6838" y="842"/>
                  <a:pt x="6863" y="852"/>
                  <a:pt x="6889" y="873"/>
                </a:cubicBezTo>
                <a:cubicBezTo>
                  <a:pt x="6895" y="877"/>
                  <a:pt x="6904" y="886"/>
                  <a:pt x="6912" y="892"/>
                </a:cubicBezTo>
                <a:cubicBezTo>
                  <a:pt x="6919" y="899"/>
                  <a:pt x="6931" y="899"/>
                  <a:pt x="6939" y="893"/>
                </a:cubicBezTo>
                <a:lnTo>
                  <a:pt x="6956" y="878"/>
                </a:lnTo>
                <a:close/>
                <a:moveTo>
                  <a:pt x="6494" y="1312"/>
                </a:moveTo>
                <a:lnTo>
                  <a:pt x="6494" y="1312"/>
                </a:lnTo>
                <a:lnTo>
                  <a:pt x="6494" y="810"/>
                </a:lnTo>
                <a:cubicBezTo>
                  <a:pt x="6494" y="798"/>
                  <a:pt x="6485" y="789"/>
                  <a:pt x="6474" y="789"/>
                </a:cubicBezTo>
                <a:lnTo>
                  <a:pt x="6451" y="789"/>
                </a:lnTo>
                <a:cubicBezTo>
                  <a:pt x="6442" y="789"/>
                  <a:pt x="6435" y="795"/>
                  <a:pt x="6432" y="803"/>
                </a:cubicBezTo>
                <a:lnTo>
                  <a:pt x="6284" y="1215"/>
                </a:lnTo>
                <a:cubicBezTo>
                  <a:pt x="6283" y="1217"/>
                  <a:pt x="6281" y="1217"/>
                  <a:pt x="6280" y="1215"/>
                </a:cubicBezTo>
                <a:lnTo>
                  <a:pt x="6132" y="803"/>
                </a:lnTo>
                <a:cubicBezTo>
                  <a:pt x="6130" y="795"/>
                  <a:pt x="6122" y="789"/>
                  <a:pt x="6113" y="789"/>
                </a:cubicBezTo>
                <a:lnTo>
                  <a:pt x="6090" y="789"/>
                </a:lnTo>
                <a:cubicBezTo>
                  <a:pt x="6079" y="789"/>
                  <a:pt x="6070" y="798"/>
                  <a:pt x="6070" y="810"/>
                </a:cubicBezTo>
                <a:lnTo>
                  <a:pt x="6070" y="1312"/>
                </a:lnTo>
                <a:cubicBezTo>
                  <a:pt x="6070" y="1323"/>
                  <a:pt x="6079" y="1332"/>
                  <a:pt x="6090" y="1332"/>
                </a:cubicBezTo>
                <a:lnTo>
                  <a:pt x="6115" y="1332"/>
                </a:lnTo>
                <a:cubicBezTo>
                  <a:pt x="6126" y="1332"/>
                  <a:pt x="6135" y="1323"/>
                  <a:pt x="6135" y="1312"/>
                </a:cubicBezTo>
                <a:lnTo>
                  <a:pt x="6135" y="992"/>
                </a:lnTo>
                <a:cubicBezTo>
                  <a:pt x="6135" y="989"/>
                  <a:pt x="6138" y="989"/>
                  <a:pt x="6139" y="991"/>
                </a:cubicBezTo>
                <a:lnTo>
                  <a:pt x="6253" y="1319"/>
                </a:lnTo>
                <a:cubicBezTo>
                  <a:pt x="6256" y="1327"/>
                  <a:pt x="6263" y="1332"/>
                  <a:pt x="6272" y="1332"/>
                </a:cubicBezTo>
                <a:lnTo>
                  <a:pt x="6292" y="1332"/>
                </a:lnTo>
                <a:cubicBezTo>
                  <a:pt x="6301" y="1332"/>
                  <a:pt x="6308" y="1327"/>
                  <a:pt x="6311" y="1319"/>
                </a:cubicBezTo>
                <a:lnTo>
                  <a:pt x="6425" y="991"/>
                </a:lnTo>
                <a:cubicBezTo>
                  <a:pt x="6426" y="989"/>
                  <a:pt x="6429" y="989"/>
                  <a:pt x="6429" y="992"/>
                </a:cubicBezTo>
                <a:lnTo>
                  <a:pt x="6429" y="1312"/>
                </a:lnTo>
                <a:cubicBezTo>
                  <a:pt x="6429" y="1323"/>
                  <a:pt x="6438" y="1332"/>
                  <a:pt x="6449" y="1332"/>
                </a:cubicBezTo>
                <a:lnTo>
                  <a:pt x="6474" y="1332"/>
                </a:lnTo>
                <a:cubicBezTo>
                  <a:pt x="6485" y="1332"/>
                  <a:pt x="6494" y="1323"/>
                  <a:pt x="6494" y="1312"/>
                </a:cubicBezTo>
                <a:close/>
                <a:moveTo>
                  <a:pt x="5923" y="1306"/>
                </a:moveTo>
                <a:lnTo>
                  <a:pt x="5923" y="1306"/>
                </a:lnTo>
                <a:lnTo>
                  <a:pt x="5756" y="803"/>
                </a:lnTo>
                <a:cubicBezTo>
                  <a:pt x="5753" y="795"/>
                  <a:pt x="5745" y="789"/>
                  <a:pt x="5737" y="789"/>
                </a:cubicBezTo>
                <a:lnTo>
                  <a:pt x="5713" y="789"/>
                </a:lnTo>
                <a:cubicBezTo>
                  <a:pt x="5704" y="789"/>
                  <a:pt x="5696" y="795"/>
                  <a:pt x="5694" y="803"/>
                </a:cubicBezTo>
                <a:lnTo>
                  <a:pt x="5526" y="1306"/>
                </a:lnTo>
                <a:cubicBezTo>
                  <a:pt x="5522" y="1319"/>
                  <a:pt x="5532" y="1332"/>
                  <a:pt x="5545" y="1332"/>
                </a:cubicBezTo>
                <a:lnTo>
                  <a:pt x="5572" y="1332"/>
                </a:lnTo>
                <a:cubicBezTo>
                  <a:pt x="5581" y="1332"/>
                  <a:pt x="5589" y="1326"/>
                  <a:pt x="5592" y="1318"/>
                </a:cubicBezTo>
                <a:lnTo>
                  <a:pt x="5625" y="1212"/>
                </a:lnTo>
                <a:lnTo>
                  <a:pt x="5825" y="1212"/>
                </a:lnTo>
                <a:lnTo>
                  <a:pt x="5858" y="1318"/>
                </a:lnTo>
                <a:cubicBezTo>
                  <a:pt x="5861" y="1326"/>
                  <a:pt x="5868" y="1332"/>
                  <a:pt x="5877" y="1332"/>
                </a:cubicBezTo>
                <a:lnTo>
                  <a:pt x="5904" y="1332"/>
                </a:lnTo>
                <a:cubicBezTo>
                  <a:pt x="5918" y="1332"/>
                  <a:pt x="5927" y="1319"/>
                  <a:pt x="5923" y="1306"/>
                </a:cubicBezTo>
                <a:close/>
                <a:moveTo>
                  <a:pt x="5805" y="1151"/>
                </a:moveTo>
                <a:lnTo>
                  <a:pt x="5805" y="1151"/>
                </a:lnTo>
                <a:lnTo>
                  <a:pt x="5644" y="1151"/>
                </a:lnTo>
                <a:lnTo>
                  <a:pt x="5723" y="902"/>
                </a:lnTo>
                <a:cubicBezTo>
                  <a:pt x="5723" y="900"/>
                  <a:pt x="5726" y="900"/>
                  <a:pt x="5727" y="902"/>
                </a:cubicBezTo>
                <a:lnTo>
                  <a:pt x="5805" y="1151"/>
                </a:lnTo>
                <a:close/>
                <a:moveTo>
                  <a:pt x="5414" y="1061"/>
                </a:moveTo>
                <a:lnTo>
                  <a:pt x="5414" y="1061"/>
                </a:lnTo>
                <a:cubicBezTo>
                  <a:pt x="5414" y="904"/>
                  <a:pt x="5350" y="789"/>
                  <a:pt x="5208" y="789"/>
                </a:cubicBezTo>
                <a:lnTo>
                  <a:pt x="5098" y="789"/>
                </a:lnTo>
                <a:cubicBezTo>
                  <a:pt x="5087" y="789"/>
                  <a:pt x="5078" y="798"/>
                  <a:pt x="5078" y="810"/>
                </a:cubicBezTo>
                <a:lnTo>
                  <a:pt x="5078" y="1312"/>
                </a:lnTo>
                <a:cubicBezTo>
                  <a:pt x="5078" y="1323"/>
                  <a:pt x="5087" y="1332"/>
                  <a:pt x="5098" y="1332"/>
                </a:cubicBezTo>
                <a:lnTo>
                  <a:pt x="5208" y="1332"/>
                </a:lnTo>
                <a:cubicBezTo>
                  <a:pt x="5350" y="1332"/>
                  <a:pt x="5414" y="1217"/>
                  <a:pt x="5414" y="1061"/>
                </a:cubicBezTo>
                <a:close/>
                <a:moveTo>
                  <a:pt x="5344" y="1061"/>
                </a:moveTo>
                <a:lnTo>
                  <a:pt x="5344" y="1061"/>
                </a:lnTo>
                <a:cubicBezTo>
                  <a:pt x="5344" y="1164"/>
                  <a:pt x="5314" y="1269"/>
                  <a:pt x="5205" y="1269"/>
                </a:cubicBezTo>
                <a:lnTo>
                  <a:pt x="5148" y="1269"/>
                </a:lnTo>
                <a:lnTo>
                  <a:pt x="5148" y="853"/>
                </a:lnTo>
                <a:lnTo>
                  <a:pt x="5205" y="853"/>
                </a:lnTo>
                <a:cubicBezTo>
                  <a:pt x="5314" y="853"/>
                  <a:pt x="5344" y="957"/>
                  <a:pt x="5344" y="1061"/>
                </a:cubicBezTo>
                <a:close/>
                <a:moveTo>
                  <a:pt x="4943" y="1470"/>
                </a:moveTo>
                <a:lnTo>
                  <a:pt x="4943" y="1470"/>
                </a:lnTo>
                <a:cubicBezTo>
                  <a:pt x="4943" y="1456"/>
                  <a:pt x="4933" y="1446"/>
                  <a:pt x="4919" y="1446"/>
                </a:cubicBezTo>
                <a:lnTo>
                  <a:pt x="4546" y="1446"/>
                </a:lnTo>
                <a:cubicBezTo>
                  <a:pt x="4533" y="1446"/>
                  <a:pt x="4522" y="1456"/>
                  <a:pt x="4522" y="1470"/>
                </a:cubicBezTo>
                <a:cubicBezTo>
                  <a:pt x="4522" y="1483"/>
                  <a:pt x="4533" y="1494"/>
                  <a:pt x="4546" y="1494"/>
                </a:cubicBezTo>
                <a:lnTo>
                  <a:pt x="4919" y="1494"/>
                </a:lnTo>
                <a:cubicBezTo>
                  <a:pt x="4933" y="1494"/>
                  <a:pt x="4943" y="1483"/>
                  <a:pt x="4943" y="1470"/>
                </a:cubicBezTo>
                <a:close/>
                <a:moveTo>
                  <a:pt x="4931" y="1306"/>
                </a:moveTo>
                <a:lnTo>
                  <a:pt x="4931" y="1306"/>
                </a:lnTo>
                <a:lnTo>
                  <a:pt x="4764" y="803"/>
                </a:lnTo>
                <a:cubicBezTo>
                  <a:pt x="4761" y="795"/>
                  <a:pt x="4753" y="789"/>
                  <a:pt x="4744" y="789"/>
                </a:cubicBezTo>
                <a:lnTo>
                  <a:pt x="4721" y="789"/>
                </a:lnTo>
                <a:cubicBezTo>
                  <a:pt x="4712" y="789"/>
                  <a:pt x="4704" y="795"/>
                  <a:pt x="4702" y="803"/>
                </a:cubicBezTo>
                <a:lnTo>
                  <a:pt x="4534" y="1306"/>
                </a:lnTo>
                <a:cubicBezTo>
                  <a:pt x="4530" y="1319"/>
                  <a:pt x="4540" y="1332"/>
                  <a:pt x="4553" y="1332"/>
                </a:cubicBezTo>
                <a:lnTo>
                  <a:pt x="4580" y="1332"/>
                </a:lnTo>
                <a:cubicBezTo>
                  <a:pt x="4589" y="1332"/>
                  <a:pt x="4597" y="1326"/>
                  <a:pt x="4599" y="1318"/>
                </a:cubicBezTo>
                <a:lnTo>
                  <a:pt x="4632" y="1212"/>
                </a:lnTo>
                <a:lnTo>
                  <a:pt x="4833" y="1212"/>
                </a:lnTo>
                <a:lnTo>
                  <a:pt x="4866" y="1318"/>
                </a:lnTo>
                <a:cubicBezTo>
                  <a:pt x="4868" y="1326"/>
                  <a:pt x="4876" y="1332"/>
                  <a:pt x="4885" y="1332"/>
                </a:cubicBezTo>
                <a:lnTo>
                  <a:pt x="4912" y="1332"/>
                </a:lnTo>
                <a:cubicBezTo>
                  <a:pt x="4926" y="1332"/>
                  <a:pt x="4935" y="1319"/>
                  <a:pt x="4931" y="1306"/>
                </a:cubicBezTo>
                <a:close/>
                <a:moveTo>
                  <a:pt x="4813" y="1151"/>
                </a:moveTo>
                <a:lnTo>
                  <a:pt x="4813" y="1151"/>
                </a:lnTo>
                <a:lnTo>
                  <a:pt x="4652" y="1151"/>
                </a:lnTo>
                <a:lnTo>
                  <a:pt x="4731" y="902"/>
                </a:lnTo>
                <a:cubicBezTo>
                  <a:pt x="4731" y="900"/>
                  <a:pt x="4734" y="900"/>
                  <a:pt x="4734" y="902"/>
                </a:cubicBezTo>
                <a:lnTo>
                  <a:pt x="4813" y="1151"/>
                </a:lnTo>
                <a:close/>
                <a:moveTo>
                  <a:pt x="4168" y="911"/>
                </a:moveTo>
                <a:lnTo>
                  <a:pt x="4168" y="911"/>
                </a:lnTo>
                <a:cubicBezTo>
                  <a:pt x="4168" y="866"/>
                  <a:pt x="4202" y="842"/>
                  <a:pt x="4248" y="842"/>
                </a:cubicBezTo>
                <a:cubicBezTo>
                  <a:pt x="4281" y="842"/>
                  <a:pt x="4306" y="852"/>
                  <a:pt x="4332" y="873"/>
                </a:cubicBezTo>
                <a:cubicBezTo>
                  <a:pt x="4338" y="877"/>
                  <a:pt x="4347" y="886"/>
                  <a:pt x="4355" y="892"/>
                </a:cubicBezTo>
                <a:cubicBezTo>
                  <a:pt x="4362" y="899"/>
                  <a:pt x="4374" y="899"/>
                  <a:pt x="4382" y="893"/>
                </a:cubicBezTo>
                <a:lnTo>
                  <a:pt x="4399" y="878"/>
                </a:lnTo>
                <a:cubicBezTo>
                  <a:pt x="4408" y="870"/>
                  <a:pt x="4408" y="856"/>
                  <a:pt x="4400" y="848"/>
                </a:cubicBezTo>
                <a:cubicBezTo>
                  <a:pt x="4388" y="836"/>
                  <a:pt x="4371" y="821"/>
                  <a:pt x="4358" y="812"/>
                </a:cubicBezTo>
                <a:cubicBezTo>
                  <a:pt x="4326" y="791"/>
                  <a:pt x="4292" y="780"/>
                  <a:pt x="4250" y="780"/>
                </a:cubicBezTo>
                <a:cubicBezTo>
                  <a:pt x="4166" y="780"/>
                  <a:pt x="4098" y="824"/>
                  <a:pt x="4098" y="912"/>
                </a:cubicBezTo>
                <a:cubicBezTo>
                  <a:pt x="4098" y="975"/>
                  <a:pt x="4128" y="1027"/>
                  <a:pt x="4222" y="1081"/>
                </a:cubicBezTo>
                <a:cubicBezTo>
                  <a:pt x="4309" y="1131"/>
                  <a:pt x="4336" y="1158"/>
                  <a:pt x="4336" y="1206"/>
                </a:cubicBezTo>
                <a:cubicBezTo>
                  <a:pt x="4336" y="1244"/>
                  <a:pt x="4314" y="1280"/>
                  <a:pt x="4255" y="1280"/>
                </a:cubicBezTo>
                <a:cubicBezTo>
                  <a:pt x="4209" y="1280"/>
                  <a:pt x="4177" y="1258"/>
                  <a:pt x="4150" y="1223"/>
                </a:cubicBezTo>
                <a:cubicBezTo>
                  <a:pt x="4147" y="1219"/>
                  <a:pt x="4143" y="1215"/>
                  <a:pt x="4140" y="1211"/>
                </a:cubicBezTo>
                <a:cubicBezTo>
                  <a:pt x="4134" y="1202"/>
                  <a:pt x="4121" y="1201"/>
                  <a:pt x="4112" y="1208"/>
                </a:cubicBezTo>
                <a:lnTo>
                  <a:pt x="4095" y="1221"/>
                </a:lnTo>
                <a:cubicBezTo>
                  <a:pt x="4087" y="1227"/>
                  <a:pt x="4085" y="1240"/>
                  <a:pt x="4092" y="1249"/>
                </a:cubicBezTo>
                <a:cubicBezTo>
                  <a:pt x="4098" y="1257"/>
                  <a:pt x="4105" y="1267"/>
                  <a:pt x="4111" y="1273"/>
                </a:cubicBezTo>
                <a:cubicBezTo>
                  <a:pt x="4138" y="1309"/>
                  <a:pt x="4190" y="1342"/>
                  <a:pt x="4253" y="1342"/>
                </a:cubicBezTo>
                <a:cubicBezTo>
                  <a:pt x="4363" y="1342"/>
                  <a:pt x="4406" y="1272"/>
                  <a:pt x="4406" y="1201"/>
                </a:cubicBezTo>
                <a:cubicBezTo>
                  <a:pt x="4406" y="1129"/>
                  <a:pt x="4360" y="1084"/>
                  <a:pt x="4264" y="1027"/>
                </a:cubicBezTo>
                <a:cubicBezTo>
                  <a:pt x="4188" y="982"/>
                  <a:pt x="4168" y="953"/>
                  <a:pt x="4168" y="911"/>
                </a:cubicBezTo>
                <a:close/>
                <a:moveTo>
                  <a:pt x="3722" y="911"/>
                </a:moveTo>
                <a:lnTo>
                  <a:pt x="3722" y="911"/>
                </a:lnTo>
                <a:cubicBezTo>
                  <a:pt x="3722" y="866"/>
                  <a:pt x="3756" y="842"/>
                  <a:pt x="3802" y="842"/>
                </a:cubicBezTo>
                <a:cubicBezTo>
                  <a:pt x="3835" y="842"/>
                  <a:pt x="3860" y="852"/>
                  <a:pt x="3886" y="873"/>
                </a:cubicBezTo>
                <a:cubicBezTo>
                  <a:pt x="3892" y="877"/>
                  <a:pt x="3901" y="886"/>
                  <a:pt x="3909" y="892"/>
                </a:cubicBezTo>
                <a:cubicBezTo>
                  <a:pt x="3916" y="899"/>
                  <a:pt x="3928" y="899"/>
                  <a:pt x="3936" y="893"/>
                </a:cubicBezTo>
                <a:lnTo>
                  <a:pt x="3953" y="878"/>
                </a:lnTo>
                <a:cubicBezTo>
                  <a:pt x="3961" y="870"/>
                  <a:pt x="3962" y="856"/>
                  <a:pt x="3953" y="848"/>
                </a:cubicBezTo>
                <a:cubicBezTo>
                  <a:pt x="3941" y="836"/>
                  <a:pt x="3925" y="821"/>
                  <a:pt x="3912" y="812"/>
                </a:cubicBezTo>
                <a:cubicBezTo>
                  <a:pt x="3880" y="791"/>
                  <a:pt x="3846" y="780"/>
                  <a:pt x="3804" y="780"/>
                </a:cubicBezTo>
                <a:cubicBezTo>
                  <a:pt x="3720" y="780"/>
                  <a:pt x="3652" y="824"/>
                  <a:pt x="3652" y="912"/>
                </a:cubicBezTo>
                <a:cubicBezTo>
                  <a:pt x="3652" y="975"/>
                  <a:pt x="3681" y="1027"/>
                  <a:pt x="3776" y="1081"/>
                </a:cubicBezTo>
                <a:cubicBezTo>
                  <a:pt x="3863" y="1131"/>
                  <a:pt x="3890" y="1158"/>
                  <a:pt x="3890" y="1206"/>
                </a:cubicBezTo>
                <a:cubicBezTo>
                  <a:pt x="3890" y="1244"/>
                  <a:pt x="3868" y="1280"/>
                  <a:pt x="3809" y="1280"/>
                </a:cubicBezTo>
                <a:cubicBezTo>
                  <a:pt x="3763" y="1280"/>
                  <a:pt x="3730" y="1258"/>
                  <a:pt x="3703" y="1223"/>
                </a:cubicBezTo>
                <a:cubicBezTo>
                  <a:pt x="3700" y="1219"/>
                  <a:pt x="3697" y="1215"/>
                  <a:pt x="3694" y="1211"/>
                </a:cubicBezTo>
                <a:cubicBezTo>
                  <a:pt x="3688" y="1202"/>
                  <a:pt x="3675" y="1201"/>
                  <a:pt x="3666" y="1208"/>
                </a:cubicBezTo>
                <a:lnTo>
                  <a:pt x="3649" y="1221"/>
                </a:lnTo>
                <a:cubicBezTo>
                  <a:pt x="3640" y="1227"/>
                  <a:pt x="3639" y="1240"/>
                  <a:pt x="3645" y="1249"/>
                </a:cubicBezTo>
                <a:cubicBezTo>
                  <a:pt x="3652" y="1257"/>
                  <a:pt x="3659" y="1267"/>
                  <a:pt x="3664" y="1273"/>
                </a:cubicBezTo>
                <a:cubicBezTo>
                  <a:pt x="3692" y="1309"/>
                  <a:pt x="3744" y="1342"/>
                  <a:pt x="3807" y="1342"/>
                </a:cubicBezTo>
                <a:cubicBezTo>
                  <a:pt x="3917" y="1342"/>
                  <a:pt x="3960" y="1272"/>
                  <a:pt x="3960" y="1201"/>
                </a:cubicBezTo>
                <a:cubicBezTo>
                  <a:pt x="3960" y="1129"/>
                  <a:pt x="3914" y="1084"/>
                  <a:pt x="3818" y="1027"/>
                </a:cubicBezTo>
                <a:cubicBezTo>
                  <a:pt x="3742" y="982"/>
                  <a:pt x="3722" y="953"/>
                  <a:pt x="3722" y="911"/>
                </a:cubicBezTo>
                <a:close/>
                <a:moveTo>
                  <a:pt x="3526" y="1061"/>
                </a:moveTo>
                <a:lnTo>
                  <a:pt x="3526" y="1061"/>
                </a:lnTo>
                <a:cubicBezTo>
                  <a:pt x="3526" y="909"/>
                  <a:pt x="3448" y="780"/>
                  <a:pt x="3297" y="780"/>
                </a:cubicBezTo>
                <a:cubicBezTo>
                  <a:pt x="3146" y="780"/>
                  <a:pt x="3067" y="909"/>
                  <a:pt x="3067" y="1061"/>
                </a:cubicBezTo>
                <a:cubicBezTo>
                  <a:pt x="3067" y="1212"/>
                  <a:pt x="3146" y="1342"/>
                  <a:pt x="3297" y="1342"/>
                </a:cubicBezTo>
                <a:cubicBezTo>
                  <a:pt x="3448" y="1342"/>
                  <a:pt x="3526" y="1212"/>
                  <a:pt x="3526" y="1061"/>
                </a:cubicBezTo>
                <a:close/>
                <a:moveTo>
                  <a:pt x="3456" y="1061"/>
                </a:moveTo>
                <a:lnTo>
                  <a:pt x="3456" y="1061"/>
                </a:lnTo>
                <a:cubicBezTo>
                  <a:pt x="3456" y="1168"/>
                  <a:pt x="3399" y="1280"/>
                  <a:pt x="3297" y="1280"/>
                </a:cubicBezTo>
                <a:cubicBezTo>
                  <a:pt x="3194" y="1280"/>
                  <a:pt x="3137" y="1168"/>
                  <a:pt x="3137" y="1061"/>
                </a:cubicBezTo>
                <a:cubicBezTo>
                  <a:pt x="3137" y="953"/>
                  <a:pt x="3194" y="842"/>
                  <a:pt x="3297" y="842"/>
                </a:cubicBezTo>
                <a:cubicBezTo>
                  <a:pt x="3399" y="842"/>
                  <a:pt x="3456" y="953"/>
                  <a:pt x="3456" y="1061"/>
                </a:cubicBezTo>
                <a:close/>
                <a:moveTo>
                  <a:pt x="2926" y="1312"/>
                </a:moveTo>
                <a:lnTo>
                  <a:pt x="2926" y="1312"/>
                </a:lnTo>
                <a:lnTo>
                  <a:pt x="2926" y="810"/>
                </a:lnTo>
                <a:cubicBezTo>
                  <a:pt x="2926" y="798"/>
                  <a:pt x="2917" y="789"/>
                  <a:pt x="2906" y="789"/>
                </a:cubicBezTo>
                <a:lnTo>
                  <a:pt x="2883" y="789"/>
                </a:lnTo>
                <a:cubicBezTo>
                  <a:pt x="2874" y="789"/>
                  <a:pt x="2866" y="795"/>
                  <a:pt x="2864" y="803"/>
                </a:cubicBezTo>
                <a:lnTo>
                  <a:pt x="2716" y="1215"/>
                </a:lnTo>
                <a:cubicBezTo>
                  <a:pt x="2715" y="1217"/>
                  <a:pt x="2713" y="1217"/>
                  <a:pt x="2712" y="1215"/>
                </a:cubicBezTo>
                <a:lnTo>
                  <a:pt x="2564" y="803"/>
                </a:lnTo>
                <a:cubicBezTo>
                  <a:pt x="2561" y="795"/>
                  <a:pt x="2554" y="789"/>
                  <a:pt x="2545" y="789"/>
                </a:cubicBezTo>
                <a:lnTo>
                  <a:pt x="2522" y="789"/>
                </a:lnTo>
                <a:cubicBezTo>
                  <a:pt x="2511" y="789"/>
                  <a:pt x="2502" y="798"/>
                  <a:pt x="2502" y="810"/>
                </a:cubicBezTo>
                <a:lnTo>
                  <a:pt x="2502" y="1312"/>
                </a:lnTo>
                <a:cubicBezTo>
                  <a:pt x="2502" y="1323"/>
                  <a:pt x="2511" y="1332"/>
                  <a:pt x="2522" y="1332"/>
                </a:cubicBezTo>
                <a:lnTo>
                  <a:pt x="2547" y="1332"/>
                </a:lnTo>
                <a:cubicBezTo>
                  <a:pt x="2558" y="1332"/>
                  <a:pt x="2567" y="1323"/>
                  <a:pt x="2567" y="1312"/>
                </a:cubicBezTo>
                <a:lnTo>
                  <a:pt x="2567" y="992"/>
                </a:lnTo>
                <a:cubicBezTo>
                  <a:pt x="2567" y="989"/>
                  <a:pt x="2570" y="989"/>
                  <a:pt x="2571" y="991"/>
                </a:cubicBezTo>
                <a:lnTo>
                  <a:pt x="2685" y="1319"/>
                </a:lnTo>
                <a:cubicBezTo>
                  <a:pt x="2688" y="1327"/>
                  <a:pt x="2695" y="1332"/>
                  <a:pt x="2704" y="1332"/>
                </a:cubicBezTo>
                <a:lnTo>
                  <a:pt x="2724" y="1332"/>
                </a:lnTo>
                <a:cubicBezTo>
                  <a:pt x="2733" y="1332"/>
                  <a:pt x="2740" y="1327"/>
                  <a:pt x="2743" y="1319"/>
                </a:cubicBezTo>
                <a:lnTo>
                  <a:pt x="2857" y="991"/>
                </a:lnTo>
                <a:cubicBezTo>
                  <a:pt x="2858" y="989"/>
                  <a:pt x="2861" y="989"/>
                  <a:pt x="2861" y="992"/>
                </a:cubicBezTo>
                <a:lnTo>
                  <a:pt x="2861" y="1312"/>
                </a:lnTo>
                <a:cubicBezTo>
                  <a:pt x="2861" y="1323"/>
                  <a:pt x="2870" y="1332"/>
                  <a:pt x="2881" y="1332"/>
                </a:cubicBezTo>
                <a:lnTo>
                  <a:pt x="2906" y="1332"/>
                </a:lnTo>
                <a:cubicBezTo>
                  <a:pt x="2917" y="1332"/>
                  <a:pt x="2926" y="1323"/>
                  <a:pt x="2926" y="1312"/>
                </a:cubicBezTo>
                <a:close/>
                <a:moveTo>
                  <a:pt x="2018" y="1009"/>
                </a:moveTo>
                <a:lnTo>
                  <a:pt x="2018" y="1009"/>
                </a:lnTo>
                <a:cubicBezTo>
                  <a:pt x="2018" y="452"/>
                  <a:pt x="1566" y="0"/>
                  <a:pt x="1009" y="0"/>
                </a:cubicBezTo>
                <a:cubicBezTo>
                  <a:pt x="453" y="0"/>
                  <a:pt x="0" y="452"/>
                  <a:pt x="0" y="1009"/>
                </a:cubicBezTo>
                <a:cubicBezTo>
                  <a:pt x="0" y="1565"/>
                  <a:pt x="453" y="2018"/>
                  <a:pt x="1009" y="2018"/>
                </a:cubicBezTo>
                <a:cubicBezTo>
                  <a:pt x="1566" y="2018"/>
                  <a:pt x="2018" y="1565"/>
                  <a:pt x="2018" y="1009"/>
                </a:cubicBezTo>
                <a:close/>
                <a:moveTo>
                  <a:pt x="1939" y="1009"/>
                </a:moveTo>
                <a:lnTo>
                  <a:pt x="1939" y="1009"/>
                </a:lnTo>
                <a:cubicBezTo>
                  <a:pt x="1939" y="1521"/>
                  <a:pt x="1522" y="1938"/>
                  <a:pt x="1009" y="1938"/>
                </a:cubicBezTo>
                <a:cubicBezTo>
                  <a:pt x="497" y="1938"/>
                  <a:pt x="80" y="1521"/>
                  <a:pt x="80" y="1009"/>
                </a:cubicBezTo>
                <a:cubicBezTo>
                  <a:pt x="80" y="496"/>
                  <a:pt x="497" y="79"/>
                  <a:pt x="1009" y="79"/>
                </a:cubicBezTo>
                <a:cubicBezTo>
                  <a:pt x="1522" y="79"/>
                  <a:pt x="1939" y="496"/>
                  <a:pt x="1939" y="1009"/>
                </a:cubicBezTo>
                <a:close/>
                <a:moveTo>
                  <a:pt x="1444" y="1300"/>
                </a:moveTo>
                <a:lnTo>
                  <a:pt x="1444" y="1300"/>
                </a:lnTo>
                <a:lnTo>
                  <a:pt x="1174" y="540"/>
                </a:lnTo>
                <a:cubicBezTo>
                  <a:pt x="1171" y="530"/>
                  <a:pt x="1162" y="523"/>
                  <a:pt x="1152" y="523"/>
                </a:cubicBezTo>
                <a:lnTo>
                  <a:pt x="1127" y="523"/>
                </a:lnTo>
                <a:cubicBezTo>
                  <a:pt x="1116" y="523"/>
                  <a:pt x="1107" y="530"/>
                  <a:pt x="1104" y="540"/>
                </a:cubicBezTo>
                <a:lnTo>
                  <a:pt x="1026" y="759"/>
                </a:lnTo>
                <a:lnTo>
                  <a:pt x="1009" y="806"/>
                </a:lnTo>
                <a:lnTo>
                  <a:pt x="976" y="899"/>
                </a:lnTo>
                <a:lnTo>
                  <a:pt x="960" y="946"/>
                </a:lnTo>
                <a:lnTo>
                  <a:pt x="834" y="1300"/>
                </a:lnTo>
                <a:cubicBezTo>
                  <a:pt x="828" y="1316"/>
                  <a:pt x="840" y="1332"/>
                  <a:pt x="857" y="1332"/>
                </a:cubicBezTo>
                <a:lnTo>
                  <a:pt x="872" y="1332"/>
                </a:lnTo>
                <a:cubicBezTo>
                  <a:pt x="882" y="1332"/>
                  <a:pt x="891" y="1326"/>
                  <a:pt x="895" y="1316"/>
                </a:cubicBezTo>
                <a:lnTo>
                  <a:pt x="1009" y="994"/>
                </a:lnTo>
                <a:cubicBezTo>
                  <a:pt x="1009" y="994"/>
                  <a:pt x="1010" y="994"/>
                  <a:pt x="1010" y="994"/>
                </a:cubicBezTo>
                <a:lnTo>
                  <a:pt x="1124" y="1316"/>
                </a:lnTo>
                <a:cubicBezTo>
                  <a:pt x="1127" y="1326"/>
                  <a:pt x="1137" y="1332"/>
                  <a:pt x="1147" y="1332"/>
                </a:cubicBezTo>
                <a:lnTo>
                  <a:pt x="1162" y="1332"/>
                </a:lnTo>
                <a:cubicBezTo>
                  <a:pt x="1179" y="1332"/>
                  <a:pt x="1190" y="1316"/>
                  <a:pt x="1185" y="1300"/>
                </a:cubicBezTo>
                <a:lnTo>
                  <a:pt x="1059" y="946"/>
                </a:lnTo>
                <a:lnTo>
                  <a:pt x="1045" y="907"/>
                </a:lnTo>
                <a:cubicBezTo>
                  <a:pt x="1044" y="902"/>
                  <a:pt x="1044" y="897"/>
                  <a:pt x="1045" y="891"/>
                </a:cubicBezTo>
                <a:lnTo>
                  <a:pt x="1059" y="853"/>
                </a:lnTo>
                <a:lnTo>
                  <a:pt x="1116" y="692"/>
                </a:lnTo>
                <a:cubicBezTo>
                  <a:pt x="1124" y="670"/>
                  <a:pt x="1154" y="670"/>
                  <a:pt x="1162" y="692"/>
                </a:cubicBezTo>
                <a:lnTo>
                  <a:pt x="1383" y="1316"/>
                </a:lnTo>
                <a:cubicBezTo>
                  <a:pt x="1387" y="1326"/>
                  <a:pt x="1396" y="1332"/>
                  <a:pt x="1406" y="1332"/>
                </a:cubicBezTo>
                <a:lnTo>
                  <a:pt x="1421" y="1332"/>
                </a:lnTo>
                <a:cubicBezTo>
                  <a:pt x="1438" y="1332"/>
                  <a:pt x="1450" y="1316"/>
                  <a:pt x="1444" y="1300"/>
                </a:cubicBezTo>
                <a:close/>
                <a:moveTo>
                  <a:pt x="977" y="774"/>
                </a:moveTo>
                <a:lnTo>
                  <a:pt x="977" y="774"/>
                </a:lnTo>
                <a:cubicBezTo>
                  <a:pt x="979" y="769"/>
                  <a:pt x="985" y="753"/>
                  <a:pt x="985" y="753"/>
                </a:cubicBezTo>
                <a:cubicBezTo>
                  <a:pt x="987" y="748"/>
                  <a:pt x="987" y="742"/>
                  <a:pt x="985" y="737"/>
                </a:cubicBezTo>
                <a:lnTo>
                  <a:pt x="915" y="540"/>
                </a:lnTo>
                <a:cubicBezTo>
                  <a:pt x="911" y="530"/>
                  <a:pt x="902" y="523"/>
                  <a:pt x="892" y="523"/>
                </a:cubicBezTo>
                <a:lnTo>
                  <a:pt x="867" y="523"/>
                </a:lnTo>
                <a:cubicBezTo>
                  <a:pt x="857" y="523"/>
                  <a:pt x="848" y="530"/>
                  <a:pt x="844" y="540"/>
                </a:cubicBezTo>
                <a:lnTo>
                  <a:pt x="575" y="1300"/>
                </a:lnTo>
                <a:cubicBezTo>
                  <a:pt x="569" y="1316"/>
                  <a:pt x="581" y="1332"/>
                  <a:pt x="597" y="1332"/>
                </a:cubicBezTo>
                <a:lnTo>
                  <a:pt x="613" y="1332"/>
                </a:lnTo>
                <a:cubicBezTo>
                  <a:pt x="623" y="1332"/>
                  <a:pt x="632" y="1326"/>
                  <a:pt x="635" y="1316"/>
                </a:cubicBezTo>
                <a:lnTo>
                  <a:pt x="857" y="692"/>
                </a:lnTo>
                <a:cubicBezTo>
                  <a:pt x="865" y="670"/>
                  <a:pt x="895" y="670"/>
                  <a:pt x="902" y="692"/>
                </a:cubicBezTo>
                <a:cubicBezTo>
                  <a:pt x="902" y="692"/>
                  <a:pt x="923" y="750"/>
                  <a:pt x="932" y="774"/>
                </a:cubicBezTo>
                <a:cubicBezTo>
                  <a:pt x="939" y="796"/>
                  <a:pt x="970" y="796"/>
                  <a:pt x="977" y="774"/>
                </a:cubicBezTo>
                <a:close/>
                <a:moveTo>
                  <a:pt x="799" y="1470"/>
                </a:moveTo>
                <a:lnTo>
                  <a:pt x="799" y="1470"/>
                </a:lnTo>
                <a:cubicBezTo>
                  <a:pt x="799" y="1483"/>
                  <a:pt x="809" y="1494"/>
                  <a:pt x="823" y="1494"/>
                </a:cubicBezTo>
                <a:lnTo>
                  <a:pt x="1196" y="1494"/>
                </a:lnTo>
                <a:cubicBezTo>
                  <a:pt x="1209" y="1494"/>
                  <a:pt x="1220" y="1483"/>
                  <a:pt x="1220" y="1470"/>
                </a:cubicBezTo>
                <a:cubicBezTo>
                  <a:pt x="1220" y="1456"/>
                  <a:pt x="1209" y="1446"/>
                  <a:pt x="1196" y="1446"/>
                </a:cubicBezTo>
                <a:lnTo>
                  <a:pt x="823" y="1446"/>
                </a:lnTo>
                <a:cubicBezTo>
                  <a:pt x="809" y="1446"/>
                  <a:pt x="799" y="1456"/>
                  <a:pt x="799" y="147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accent2"/>
              </a:solidFill>
            </a:endParaRPr>
          </a:p>
        </p:txBody>
      </p:sp>
      <p:cxnSp>
        <p:nvCxnSpPr>
          <p:cNvPr id="17" name="Straight Connector 16"/>
          <p:cNvCxnSpPr/>
          <p:nvPr/>
        </p:nvCxnSpPr>
        <p:spPr>
          <a:xfrm>
            <a:off x="975809" y="5125981"/>
            <a:ext cx="3017212" cy="0"/>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975809" y="5301343"/>
            <a:ext cx="9600024" cy="854311"/>
          </a:xfrm>
          <a:prstGeom prst="rect">
            <a:avLst/>
          </a:prstGeom>
        </p:spPr>
        <p:txBody>
          <a:bodyPr vert="horz" lIns="0" tIns="0" rIns="0" bIns="0" rtlCol="0">
            <a:noAutofit/>
          </a:bodyPr>
          <a:lstStyle>
            <a:lvl1pPr marL="0" indent="0" algn="l" defTabSz="884964" rtl="0" eaLnBrk="1" latinLnBrk="0" hangingPunct="1">
              <a:lnSpc>
                <a:spcPts val="1291"/>
              </a:lnSpc>
              <a:spcBef>
                <a:spcPts val="1800"/>
              </a:spcBef>
              <a:spcAft>
                <a:spcPts val="0"/>
              </a:spcAft>
              <a:buFont typeface="Arial" panose="020B0604020202020204" pitchFamily="34" charset="0"/>
              <a:buNone/>
              <a:defRPr sz="1100" kern="1200" baseline="0">
                <a:solidFill>
                  <a:schemeClr val="accent3"/>
                </a:solidFill>
                <a:latin typeface="+mn-lt"/>
                <a:ea typeface="+mn-ea"/>
                <a:cs typeface="Arial" panose="020B0604020202020204" pitchFamily="34" charset="0"/>
              </a:defRPr>
            </a:lvl1pPr>
            <a:lvl2pPr marL="442482" indent="0" algn="ctr" defTabSz="884964" rtl="0" eaLnBrk="1" latinLnBrk="0" hangingPunct="1">
              <a:lnSpc>
                <a:spcPts val="2200"/>
              </a:lnSpc>
              <a:spcBef>
                <a:spcPts val="1200"/>
              </a:spcBef>
              <a:spcAft>
                <a:spcPts val="200"/>
              </a:spcAft>
              <a:buFontTx/>
              <a:buNone/>
              <a:defRPr sz="1936" b="1" kern="1200" cap="all" spc="57" baseline="0">
                <a:solidFill>
                  <a:schemeClr val="tx2"/>
                </a:solidFill>
                <a:latin typeface="+mn-lt"/>
                <a:ea typeface="+mn-ea"/>
                <a:cs typeface="Arial" panose="020B0604020202020204" pitchFamily="34" charset="0"/>
              </a:defRPr>
            </a:lvl2pPr>
            <a:lvl3pPr marL="884964" indent="0" algn="ctr" defTabSz="884964" rtl="0" eaLnBrk="1" latinLnBrk="0" hangingPunct="1">
              <a:lnSpc>
                <a:spcPts val="2000"/>
              </a:lnSpc>
              <a:spcBef>
                <a:spcPts val="0"/>
              </a:spcBef>
              <a:spcAft>
                <a:spcPts val="1200"/>
              </a:spcAft>
              <a:buFont typeface="Arial" panose="020B0604020202020204" pitchFamily="34" charset="0"/>
              <a:buNone/>
              <a:defRPr sz="1742" kern="1200" baseline="0">
                <a:solidFill>
                  <a:schemeClr val="tx1"/>
                </a:solidFill>
                <a:latin typeface="+mn-lt"/>
                <a:ea typeface="+mn-ea"/>
                <a:cs typeface="Arial" panose="020B0604020202020204" pitchFamily="34" charset="0"/>
              </a:defRPr>
            </a:lvl3pPr>
            <a:lvl4pPr marL="1327446" indent="0" algn="ctr" defTabSz="884964" rtl="0" eaLnBrk="1" latinLnBrk="0" hangingPunct="1">
              <a:lnSpc>
                <a:spcPts val="1800"/>
              </a:lnSpc>
              <a:spcBef>
                <a:spcPts val="0"/>
              </a:spcBef>
              <a:spcAft>
                <a:spcPts val="800"/>
              </a:spcAft>
              <a:buClr>
                <a:schemeClr val="accent2"/>
              </a:buClr>
              <a:buFont typeface="Arial" panose="020B0604020202020204" pitchFamily="34" charset="0"/>
              <a:buNone/>
              <a:defRPr sz="1549" kern="1200" baseline="0">
                <a:solidFill>
                  <a:schemeClr val="tx1"/>
                </a:solidFill>
                <a:latin typeface="+mn-lt"/>
                <a:ea typeface="+mn-ea"/>
                <a:cs typeface="Arial" panose="020B0604020202020204" pitchFamily="34" charset="0"/>
              </a:defRPr>
            </a:lvl4pPr>
            <a:lvl5pPr marL="1769927" indent="0" algn="ctr" defTabSz="884964" rtl="0" eaLnBrk="1" latinLnBrk="0" hangingPunct="1">
              <a:lnSpc>
                <a:spcPts val="1600"/>
              </a:lnSpc>
              <a:spcBef>
                <a:spcPts val="0"/>
              </a:spcBef>
              <a:spcAft>
                <a:spcPts val="800"/>
              </a:spcAft>
              <a:buFont typeface="Arial" panose="020B0604020202020204" pitchFamily="34" charset="0"/>
              <a:buNone/>
              <a:defRPr sz="1549" kern="1200" baseline="0">
                <a:solidFill>
                  <a:schemeClr val="tx2"/>
                </a:solidFill>
                <a:latin typeface="+mn-lt"/>
                <a:ea typeface="+mn-ea"/>
                <a:cs typeface="Arial" panose="020B0604020202020204" pitchFamily="34" charset="0"/>
              </a:defRPr>
            </a:lvl5pPr>
            <a:lvl6pPr marL="2212410"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6pPr>
            <a:lvl7pPr marL="2654891"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7pPr>
            <a:lvl8pPr marL="3097374"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8pPr>
            <a:lvl9pPr marL="3539855"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9pPr>
          </a:lstStyle>
          <a:p>
            <a:pPr algn="l">
              <a:lnSpc>
                <a:spcPct val="120000"/>
              </a:lnSpc>
              <a:spcBef>
                <a:spcPts val="0"/>
              </a:spcBef>
              <a:spcAft>
                <a:spcPts val="600"/>
              </a:spcAft>
            </a:pPr>
            <a:r>
              <a:rPr lang="en-US" sz="800">
                <a:solidFill>
                  <a:schemeClr val="accent6"/>
                </a:solidFill>
              </a:rPr>
              <a:t>The material appearing in this presentation is for informational purposes only and should not be construed as advice of any kind, including, without limitation, legal, accounting, or investment advice. This information is not intended to create, and receipt does not constitute, a legal relationship, including, but not limited to, an accountant-client relationship. Although this information may have been prepared by professionals, it should not be used as a substitute for professional services. If legal, accounting, investment, or other professional advice is required, the services of a professional should be sought.</a:t>
            </a:r>
          </a:p>
          <a:p>
            <a:pPr algn="l">
              <a:lnSpc>
                <a:spcPct val="120000"/>
              </a:lnSpc>
              <a:spcBef>
                <a:spcPts val="0"/>
              </a:spcBef>
              <a:spcAft>
                <a:spcPts val="600"/>
              </a:spcAft>
            </a:pPr>
            <a:r>
              <a:rPr lang="en-US" sz="800">
                <a:solidFill>
                  <a:schemeClr val="accent6"/>
                </a:solidFill>
              </a:rPr>
              <a:t>Assurance, tax, and consulting offered through Moss Adams LLP. ISO/IEC 27001 services offered through Moss Adams Certifications LLC. Investment advisory offered through Moss Adams Wealth Advisors LLC.</a:t>
            </a:r>
          </a:p>
        </p:txBody>
      </p:sp>
      <p:sp>
        <p:nvSpPr>
          <p:cNvPr id="19" name="Text Placeholder - Left, Mid"/>
          <p:cNvSpPr>
            <a:spLocks noGrp="1"/>
          </p:cNvSpPr>
          <p:nvPr>
            <p:ph type="body" sz="quarter" idx="16" hasCustomPrompt="1"/>
          </p:nvPr>
        </p:nvSpPr>
        <p:spPr>
          <a:xfrm>
            <a:off x="995905" y="4022682"/>
            <a:ext cx="7656562" cy="642257"/>
          </a:xfrm>
        </p:spPr>
        <p:txBody>
          <a:bodyPr/>
          <a:lstStyle>
            <a:lvl1pPr>
              <a:lnSpc>
                <a:spcPts val="1800"/>
              </a:lnSpc>
              <a:spcBef>
                <a:spcPts val="0"/>
              </a:spcBef>
              <a:spcAft>
                <a:spcPts val="1000"/>
              </a:spcAft>
              <a:defRPr sz="1200" baseline="0">
                <a:solidFill>
                  <a:schemeClr val="bg2"/>
                </a:solidFill>
                <a:latin typeface="+mn-lt"/>
              </a:defRPr>
            </a:lvl1pPr>
          </a:lstStyle>
          <a:p>
            <a:pPr lvl="0"/>
            <a:r>
              <a:rPr lang="en-US"/>
              <a:t>Click to add a subtitle</a:t>
            </a:r>
          </a:p>
        </p:txBody>
      </p:sp>
      <p:grpSp>
        <p:nvGrpSpPr>
          <p:cNvPr id="5" name="Group 4"/>
          <p:cNvGrpSpPr/>
          <p:nvPr/>
        </p:nvGrpSpPr>
        <p:grpSpPr>
          <a:xfrm>
            <a:off x="6240658" y="76199"/>
            <a:ext cx="4356730" cy="1285208"/>
            <a:chOff x="6240658" y="76199"/>
            <a:chExt cx="4356730" cy="1285208"/>
          </a:xfrm>
        </p:grpSpPr>
        <p:sp>
          <p:nvSpPr>
            <p:cNvPr id="72" name="Freeform 71"/>
            <p:cNvSpPr>
              <a:spLocks noChangeAspect="1" noEditPoints="1"/>
            </p:cNvSpPr>
            <p:nvPr/>
          </p:nvSpPr>
          <p:spPr bwMode="auto">
            <a:xfrm>
              <a:off x="6240658" y="76199"/>
              <a:ext cx="891725" cy="887548"/>
            </a:xfrm>
            <a:custGeom>
              <a:avLst/>
              <a:gdLst>
                <a:gd name="T0" fmla="*/ 707 w 707"/>
                <a:gd name="T1" fmla="*/ 0 h 707"/>
                <a:gd name="T2" fmla="*/ 707 w 707"/>
                <a:gd name="T3" fmla="*/ 49 h 707"/>
                <a:gd name="T4" fmla="*/ 24 w 707"/>
                <a:gd name="T5" fmla="*/ 702 h 707"/>
                <a:gd name="T6" fmla="*/ 45 w 707"/>
                <a:gd name="T7" fmla="*/ 516 h 707"/>
                <a:gd name="T8" fmla="*/ 28 w 707"/>
                <a:gd name="T9" fmla="*/ 297 h 707"/>
                <a:gd name="T10" fmla="*/ 20 w 707"/>
                <a:gd name="T11" fmla="*/ 338 h 707"/>
                <a:gd name="T12" fmla="*/ 40 w 707"/>
                <a:gd name="T13" fmla="*/ 133 h 707"/>
                <a:gd name="T14" fmla="*/ 8 w 707"/>
                <a:gd name="T15" fmla="*/ 100 h 707"/>
                <a:gd name="T16" fmla="*/ 45 w 707"/>
                <a:gd name="T17" fmla="*/ 107 h 707"/>
                <a:gd name="T18" fmla="*/ 122 w 707"/>
                <a:gd name="T19" fmla="*/ 585 h 707"/>
                <a:gd name="T20" fmla="*/ 122 w 707"/>
                <a:gd name="T21" fmla="*/ 634 h 707"/>
                <a:gd name="T22" fmla="*/ 146 w 707"/>
                <a:gd name="T23" fmla="*/ 25 h 707"/>
                <a:gd name="T24" fmla="*/ 111 w 707"/>
                <a:gd name="T25" fmla="*/ 398 h 707"/>
                <a:gd name="T26" fmla="*/ 137 w 707"/>
                <a:gd name="T27" fmla="*/ 199 h 707"/>
                <a:gd name="T28" fmla="*/ 106 w 707"/>
                <a:gd name="T29" fmla="*/ 241 h 707"/>
                <a:gd name="T30" fmla="*/ 138 w 707"/>
                <a:gd name="T31" fmla="*/ 437 h 707"/>
                <a:gd name="T32" fmla="*/ 101 w 707"/>
                <a:gd name="T33" fmla="*/ 430 h 707"/>
                <a:gd name="T34" fmla="*/ 235 w 707"/>
                <a:gd name="T35" fmla="*/ 686 h 707"/>
                <a:gd name="T36" fmla="*/ 195 w 707"/>
                <a:gd name="T37" fmla="*/ 317 h 707"/>
                <a:gd name="T38" fmla="*/ 198 w 707"/>
                <a:gd name="T39" fmla="*/ 497 h 707"/>
                <a:gd name="T40" fmla="*/ 240 w 707"/>
                <a:gd name="T41" fmla="*/ 533 h 707"/>
                <a:gd name="T42" fmla="*/ 198 w 707"/>
                <a:gd name="T43" fmla="*/ 491 h 707"/>
                <a:gd name="T44" fmla="*/ 215 w 707"/>
                <a:gd name="T45" fmla="*/ 119 h 707"/>
                <a:gd name="T46" fmla="*/ 223 w 707"/>
                <a:gd name="T47" fmla="*/ 126 h 707"/>
                <a:gd name="T48" fmla="*/ 292 w 707"/>
                <a:gd name="T49" fmla="*/ 610 h 707"/>
                <a:gd name="T50" fmla="*/ 317 w 707"/>
                <a:gd name="T51" fmla="*/ 390 h 707"/>
                <a:gd name="T52" fmla="*/ 317 w 707"/>
                <a:gd name="T53" fmla="*/ 439 h 707"/>
                <a:gd name="T54" fmla="*/ 333 w 707"/>
                <a:gd name="T55" fmla="*/ 231 h 707"/>
                <a:gd name="T56" fmla="*/ 296 w 707"/>
                <a:gd name="T57" fmla="*/ 241 h 707"/>
                <a:gd name="T58" fmla="*/ 300 w 707"/>
                <a:gd name="T59" fmla="*/ 198 h 707"/>
                <a:gd name="T60" fmla="*/ 317 w 707"/>
                <a:gd name="T61" fmla="*/ 20 h 707"/>
                <a:gd name="T62" fmla="*/ 317 w 707"/>
                <a:gd name="T63" fmla="*/ 30 h 707"/>
                <a:gd name="T64" fmla="*/ 418 w 707"/>
                <a:gd name="T65" fmla="*/ 687 h 707"/>
                <a:gd name="T66" fmla="*/ 393 w 707"/>
                <a:gd name="T67" fmla="*/ 126 h 707"/>
                <a:gd name="T68" fmla="*/ 392 w 707"/>
                <a:gd name="T69" fmla="*/ 496 h 707"/>
                <a:gd name="T70" fmla="*/ 430 w 707"/>
                <a:gd name="T71" fmla="*/ 534 h 707"/>
                <a:gd name="T72" fmla="*/ 393 w 707"/>
                <a:gd name="T73" fmla="*/ 528 h 707"/>
                <a:gd name="T74" fmla="*/ 398 w 707"/>
                <a:gd name="T75" fmla="*/ 338 h 707"/>
                <a:gd name="T76" fmla="*/ 430 w 707"/>
                <a:gd name="T77" fmla="*/ 296 h 707"/>
                <a:gd name="T78" fmla="*/ 491 w 707"/>
                <a:gd name="T79" fmla="*/ 625 h 707"/>
                <a:gd name="T80" fmla="*/ 532 w 707"/>
                <a:gd name="T81" fmla="*/ 594 h 707"/>
                <a:gd name="T82" fmla="*/ 536 w 707"/>
                <a:gd name="T83" fmla="*/ 415 h 707"/>
                <a:gd name="T84" fmla="*/ 532 w 707"/>
                <a:gd name="T85" fmla="*/ 216 h 707"/>
                <a:gd name="T86" fmla="*/ 491 w 707"/>
                <a:gd name="T87" fmla="*/ 224 h 707"/>
                <a:gd name="T88" fmla="*/ 532 w 707"/>
                <a:gd name="T89" fmla="*/ 216 h 707"/>
                <a:gd name="T90" fmla="*/ 495 w 707"/>
                <a:gd name="T91" fmla="*/ 14 h 707"/>
                <a:gd name="T92" fmla="*/ 491 w 707"/>
                <a:gd name="T93" fmla="*/ 46 h 707"/>
                <a:gd name="T94" fmla="*/ 625 w 707"/>
                <a:gd name="T95" fmla="*/ 339 h 707"/>
                <a:gd name="T96" fmla="*/ 593 w 707"/>
                <a:gd name="T97" fmla="*/ 338 h 707"/>
                <a:gd name="T98" fmla="*/ 587 w 707"/>
                <a:gd name="T99" fmla="*/ 301 h 707"/>
                <a:gd name="T100" fmla="*/ 593 w 707"/>
                <a:gd name="T101" fmla="*/ 101 h 707"/>
                <a:gd name="T102" fmla="*/ 625 w 707"/>
                <a:gd name="T103" fmla="*/ 143 h 707"/>
                <a:gd name="T104" fmla="*/ 686 w 707"/>
                <a:gd name="T105" fmla="*/ 631 h 707"/>
                <a:gd name="T106" fmla="*/ 686 w 707"/>
                <a:gd name="T107" fmla="*/ 224 h 707"/>
                <a:gd name="T108" fmla="*/ 691 w 707"/>
                <a:gd name="T109" fmla="*/ 436 h 707"/>
                <a:gd name="T110" fmla="*/ 686 w 707"/>
                <a:gd name="T111" fmla="*/ 436 h 707"/>
                <a:gd name="T112" fmla="*/ 613 w 707"/>
                <a:gd name="T113" fmla="*/ 509 h 707"/>
                <a:gd name="T114" fmla="*/ 605 w 707"/>
                <a:gd name="T115" fmla="*/ 51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707">
                  <a:moveTo>
                    <a:pt x="585" y="707"/>
                  </a:moveTo>
                  <a:lnTo>
                    <a:pt x="585" y="707"/>
                  </a:lnTo>
                  <a:lnTo>
                    <a:pt x="633" y="707"/>
                  </a:lnTo>
                  <a:cubicBezTo>
                    <a:pt x="633" y="705"/>
                    <a:pt x="632" y="704"/>
                    <a:pt x="630" y="704"/>
                  </a:cubicBezTo>
                  <a:lnTo>
                    <a:pt x="588" y="704"/>
                  </a:lnTo>
                  <a:cubicBezTo>
                    <a:pt x="586" y="704"/>
                    <a:pt x="585" y="705"/>
                    <a:pt x="585" y="707"/>
                  </a:cubicBezTo>
                  <a:close/>
                  <a:moveTo>
                    <a:pt x="707" y="0"/>
                  </a:moveTo>
                  <a:lnTo>
                    <a:pt x="707" y="0"/>
                  </a:lnTo>
                  <a:cubicBezTo>
                    <a:pt x="704" y="0"/>
                    <a:pt x="703" y="2"/>
                    <a:pt x="703" y="4"/>
                  </a:cubicBezTo>
                  <a:lnTo>
                    <a:pt x="703" y="21"/>
                  </a:lnTo>
                  <a:lnTo>
                    <a:pt x="686" y="21"/>
                  </a:lnTo>
                  <a:cubicBezTo>
                    <a:pt x="684" y="21"/>
                    <a:pt x="682" y="23"/>
                    <a:pt x="682" y="25"/>
                  </a:cubicBezTo>
                  <a:cubicBezTo>
                    <a:pt x="682" y="27"/>
                    <a:pt x="684" y="29"/>
                    <a:pt x="686" y="29"/>
                  </a:cubicBezTo>
                  <a:lnTo>
                    <a:pt x="703" y="29"/>
                  </a:lnTo>
                  <a:lnTo>
                    <a:pt x="703" y="46"/>
                  </a:lnTo>
                  <a:cubicBezTo>
                    <a:pt x="703" y="48"/>
                    <a:pt x="704" y="49"/>
                    <a:pt x="707" y="49"/>
                  </a:cubicBezTo>
                  <a:lnTo>
                    <a:pt x="707" y="0"/>
                  </a:lnTo>
                  <a:close/>
                  <a:moveTo>
                    <a:pt x="19" y="707"/>
                  </a:moveTo>
                  <a:lnTo>
                    <a:pt x="19" y="707"/>
                  </a:lnTo>
                  <a:lnTo>
                    <a:pt x="29" y="707"/>
                  </a:lnTo>
                  <a:lnTo>
                    <a:pt x="45" y="692"/>
                  </a:lnTo>
                  <a:cubicBezTo>
                    <a:pt x="46" y="690"/>
                    <a:pt x="46" y="688"/>
                    <a:pt x="45" y="686"/>
                  </a:cubicBezTo>
                  <a:cubicBezTo>
                    <a:pt x="43" y="685"/>
                    <a:pt x="41" y="685"/>
                    <a:pt x="40" y="686"/>
                  </a:cubicBezTo>
                  <a:lnTo>
                    <a:pt x="24" y="702"/>
                  </a:lnTo>
                  <a:lnTo>
                    <a:pt x="8" y="686"/>
                  </a:lnTo>
                  <a:cubicBezTo>
                    <a:pt x="7" y="685"/>
                    <a:pt x="5" y="685"/>
                    <a:pt x="3" y="686"/>
                  </a:cubicBezTo>
                  <a:cubicBezTo>
                    <a:pt x="2" y="688"/>
                    <a:pt x="2" y="690"/>
                    <a:pt x="3" y="692"/>
                  </a:cubicBezTo>
                  <a:lnTo>
                    <a:pt x="19" y="707"/>
                  </a:lnTo>
                  <a:close/>
                  <a:moveTo>
                    <a:pt x="0" y="512"/>
                  </a:moveTo>
                  <a:lnTo>
                    <a:pt x="0" y="512"/>
                  </a:lnTo>
                  <a:cubicBezTo>
                    <a:pt x="0" y="514"/>
                    <a:pt x="1" y="516"/>
                    <a:pt x="3" y="516"/>
                  </a:cubicBezTo>
                  <a:lnTo>
                    <a:pt x="45" y="516"/>
                  </a:lnTo>
                  <a:cubicBezTo>
                    <a:pt x="47" y="516"/>
                    <a:pt x="48" y="514"/>
                    <a:pt x="48" y="512"/>
                  </a:cubicBezTo>
                  <a:cubicBezTo>
                    <a:pt x="48" y="510"/>
                    <a:pt x="47" y="509"/>
                    <a:pt x="45" y="509"/>
                  </a:cubicBezTo>
                  <a:lnTo>
                    <a:pt x="3" y="509"/>
                  </a:lnTo>
                  <a:cubicBezTo>
                    <a:pt x="1" y="509"/>
                    <a:pt x="0" y="510"/>
                    <a:pt x="0" y="512"/>
                  </a:cubicBezTo>
                  <a:close/>
                  <a:moveTo>
                    <a:pt x="45" y="314"/>
                  </a:moveTo>
                  <a:lnTo>
                    <a:pt x="45" y="314"/>
                  </a:lnTo>
                  <a:lnTo>
                    <a:pt x="28" y="314"/>
                  </a:lnTo>
                  <a:lnTo>
                    <a:pt x="28" y="297"/>
                  </a:lnTo>
                  <a:cubicBezTo>
                    <a:pt x="28" y="295"/>
                    <a:pt x="26" y="293"/>
                    <a:pt x="24" y="293"/>
                  </a:cubicBezTo>
                  <a:cubicBezTo>
                    <a:pt x="22" y="293"/>
                    <a:pt x="20" y="295"/>
                    <a:pt x="20" y="297"/>
                  </a:cubicBezTo>
                  <a:lnTo>
                    <a:pt x="20" y="314"/>
                  </a:lnTo>
                  <a:lnTo>
                    <a:pt x="3" y="314"/>
                  </a:lnTo>
                  <a:cubicBezTo>
                    <a:pt x="1" y="314"/>
                    <a:pt x="0" y="315"/>
                    <a:pt x="0" y="317"/>
                  </a:cubicBezTo>
                  <a:cubicBezTo>
                    <a:pt x="0" y="319"/>
                    <a:pt x="1" y="321"/>
                    <a:pt x="3" y="321"/>
                  </a:cubicBezTo>
                  <a:lnTo>
                    <a:pt x="20" y="321"/>
                  </a:lnTo>
                  <a:lnTo>
                    <a:pt x="20" y="338"/>
                  </a:lnTo>
                  <a:cubicBezTo>
                    <a:pt x="20" y="340"/>
                    <a:pt x="22" y="342"/>
                    <a:pt x="24" y="342"/>
                  </a:cubicBezTo>
                  <a:cubicBezTo>
                    <a:pt x="26" y="342"/>
                    <a:pt x="28" y="340"/>
                    <a:pt x="28" y="338"/>
                  </a:cubicBezTo>
                  <a:lnTo>
                    <a:pt x="28" y="321"/>
                  </a:lnTo>
                  <a:lnTo>
                    <a:pt x="45" y="321"/>
                  </a:lnTo>
                  <a:cubicBezTo>
                    <a:pt x="47" y="321"/>
                    <a:pt x="48" y="319"/>
                    <a:pt x="48" y="317"/>
                  </a:cubicBezTo>
                  <a:cubicBezTo>
                    <a:pt x="48" y="315"/>
                    <a:pt x="47" y="314"/>
                    <a:pt x="45" y="314"/>
                  </a:cubicBezTo>
                  <a:close/>
                  <a:moveTo>
                    <a:pt x="40" y="133"/>
                  </a:moveTo>
                  <a:lnTo>
                    <a:pt x="40" y="133"/>
                  </a:lnTo>
                  <a:cubicBezTo>
                    <a:pt x="37" y="133"/>
                    <a:pt x="35" y="136"/>
                    <a:pt x="35" y="139"/>
                  </a:cubicBezTo>
                  <a:cubicBezTo>
                    <a:pt x="35" y="142"/>
                    <a:pt x="37" y="144"/>
                    <a:pt x="40" y="144"/>
                  </a:cubicBezTo>
                  <a:cubicBezTo>
                    <a:pt x="44" y="144"/>
                    <a:pt x="46" y="142"/>
                    <a:pt x="46" y="139"/>
                  </a:cubicBezTo>
                  <a:cubicBezTo>
                    <a:pt x="46" y="136"/>
                    <a:pt x="44" y="133"/>
                    <a:pt x="40" y="133"/>
                  </a:cubicBezTo>
                  <a:close/>
                  <a:moveTo>
                    <a:pt x="8" y="112"/>
                  </a:moveTo>
                  <a:lnTo>
                    <a:pt x="8" y="112"/>
                  </a:lnTo>
                  <a:cubicBezTo>
                    <a:pt x="11" y="112"/>
                    <a:pt x="13" y="109"/>
                    <a:pt x="13" y="106"/>
                  </a:cubicBezTo>
                  <a:cubicBezTo>
                    <a:pt x="13" y="103"/>
                    <a:pt x="11" y="100"/>
                    <a:pt x="8" y="100"/>
                  </a:cubicBezTo>
                  <a:cubicBezTo>
                    <a:pt x="5" y="100"/>
                    <a:pt x="2" y="103"/>
                    <a:pt x="2" y="106"/>
                  </a:cubicBezTo>
                  <a:cubicBezTo>
                    <a:pt x="2" y="109"/>
                    <a:pt x="5" y="112"/>
                    <a:pt x="8" y="112"/>
                  </a:cubicBezTo>
                  <a:close/>
                  <a:moveTo>
                    <a:pt x="40" y="101"/>
                  </a:moveTo>
                  <a:lnTo>
                    <a:pt x="40" y="101"/>
                  </a:lnTo>
                  <a:lnTo>
                    <a:pt x="3" y="138"/>
                  </a:lnTo>
                  <a:cubicBezTo>
                    <a:pt x="2" y="139"/>
                    <a:pt x="2" y="142"/>
                    <a:pt x="3" y="143"/>
                  </a:cubicBezTo>
                  <a:cubicBezTo>
                    <a:pt x="5" y="145"/>
                    <a:pt x="7" y="145"/>
                    <a:pt x="8" y="143"/>
                  </a:cubicBezTo>
                  <a:lnTo>
                    <a:pt x="45" y="107"/>
                  </a:lnTo>
                  <a:cubicBezTo>
                    <a:pt x="46" y="105"/>
                    <a:pt x="46" y="103"/>
                    <a:pt x="45" y="101"/>
                  </a:cubicBezTo>
                  <a:cubicBezTo>
                    <a:pt x="43" y="100"/>
                    <a:pt x="41" y="100"/>
                    <a:pt x="40" y="101"/>
                  </a:cubicBezTo>
                  <a:close/>
                  <a:moveTo>
                    <a:pt x="146" y="610"/>
                  </a:moveTo>
                  <a:lnTo>
                    <a:pt x="146" y="610"/>
                  </a:lnTo>
                  <a:cubicBezTo>
                    <a:pt x="146" y="608"/>
                    <a:pt x="144" y="606"/>
                    <a:pt x="142" y="606"/>
                  </a:cubicBezTo>
                  <a:lnTo>
                    <a:pt x="125" y="606"/>
                  </a:lnTo>
                  <a:lnTo>
                    <a:pt x="125" y="589"/>
                  </a:lnTo>
                  <a:cubicBezTo>
                    <a:pt x="125" y="587"/>
                    <a:pt x="124" y="585"/>
                    <a:pt x="122" y="585"/>
                  </a:cubicBezTo>
                  <a:cubicBezTo>
                    <a:pt x="119" y="585"/>
                    <a:pt x="118" y="587"/>
                    <a:pt x="118" y="589"/>
                  </a:cubicBezTo>
                  <a:lnTo>
                    <a:pt x="118" y="606"/>
                  </a:lnTo>
                  <a:lnTo>
                    <a:pt x="101" y="606"/>
                  </a:lnTo>
                  <a:cubicBezTo>
                    <a:pt x="99" y="606"/>
                    <a:pt x="97" y="608"/>
                    <a:pt x="97" y="610"/>
                  </a:cubicBezTo>
                  <a:cubicBezTo>
                    <a:pt x="97" y="612"/>
                    <a:pt x="99" y="614"/>
                    <a:pt x="101" y="614"/>
                  </a:cubicBezTo>
                  <a:lnTo>
                    <a:pt x="118" y="614"/>
                  </a:lnTo>
                  <a:lnTo>
                    <a:pt x="118" y="631"/>
                  </a:lnTo>
                  <a:cubicBezTo>
                    <a:pt x="118" y="633"/>
                    <a:pt x="119" y="634"/>
                    <a:pt x="122" y="634"/>
                  </a:cubicBezTo>
                  <a:cubicBezTo>
                    <a:pt x="124" y="634"/>
                    <a:pt x="125" y="633"/>
                    <a:pt x="125" y="631"/>
                  </a:cubicBezTo>
                  <a:lnTo>
                    <a:pt x="125" y="614"/>
                  </a:lnTo>
                  <a:lnTo>
                    <a:pt x="142" y="614"/>
                  </a:lnTo>
                  <a:cubicBezTo>
                    <a:pt x="144" y="614"/>
                    <a:pt x="146" y="612"/>
                    <a:pt x="146" y="610"/>
                  </a:cubicBezTo>
                  <a:close/>
                  <a:moveTo>
                    <a:pt x="101" y="29"/>
                  </a:moveTo>
                  <a:lnTo>
                    <a:pt x="101" y="29"/>
                  </a:lnTo>
                  <a:lnTo>
                    <a:pt x="142" y="29"/>
                  </a:lnTo>
                  <a:cubicBezTo>
                    <a:pt x="144" y="29"/>
                    <a:pt x="146" y="27"/>
                    <a:pt x="146" y="25"/>
                  </a:cubicBezTo>
                  <a:cubicBezTo>
                    <a:pt x="146" y="23"/>
                    <a:pt x="144" y="21"/>
                    <a:pt x="142" y="21"/>
                  </a:cubicBezTo>
                  <a:lnTo>
                    <a:pt x="101" y="21"/>
                  </a:lnTo>
                  <a:cubicBezTo>
                    <a:pt x="99" y="21"/>
                    <a:pt x="97" y="23"/>
                    <a:pt x="97" y="25"/>
                  </a:cubicBezTo>
                  <a:cubicBezTo>
                    <a:pt x="97" y="27"/>
                    <a:pt x="99" y="29"/>
                    <a:pt x="101" y="29"/>
                  </a:cubicBezTo>
                  <a:close/>
                  <a:moveTo>
                    <a:pt x="100" y="398"/>
                  </a:moveTo>
                  <a:lnTo>
                    <a:pt x="100" y="398"/>
                  </a:lnTo>
                  <a:cubicBezTo>
                    <a:pt x="100" y="402"/>
                    <a:pt x="102" y="404"/>
                    <a:pt x="105" y="404"/>
                  </a:cubicBezTo>
                  <a:cubicBezTo>
                    <a:pt x="108" y="404"/>
                    <a:pt x="111" y="402"/>
                    <a:pt x="111" y="398"/>
                  </a:cubicBezTo>
                  <a:cubicBezTo>
                    <a:pt x="111" y="395"/>
                    <a:pt x="108" y="393"/>
                    <a:pt x="105" y="393"/>
                  </a:cubicBezTo>
                  <a:cubicBezTo>
                    <a:pt x="102" y="393"/>
                    <a:pt x="100" y="395"/>
                    <a:pt x="100" y="398"/>
                  </a:cubicBezTo>
                  <a:close/>
                  <a:moveTo>
                    <a:pt x="142" y="235"/>
                  </a:moveTo>
                  <a:lnTo>
                    <a:pt x="142" y="235"/>
                  </a:lnTo>
                  <a:lnTo>
                    <a:pt x="127" y="220"/>
                  </a:lnTo>
                  <a:lnTo>
                    <a:pt x="142" y="204"/>
                  </a:lnTo>
                  <a:cubicBezTo>
                    <a:pt x="144" y="203"/>
                    <a:pt x="144" y="200"/>
                    <a:pt x="142" y="199"/>
                  </a:cubicBezTo>
                  <a:cubicBezTo>
                    <a:pt x="141" y="198"/>
                    <a:pt x="139" y="198"/>
                    <a:pt x="137" y="199"/>
                  </a:cubicBezTo>
                  <a:lnTo>
                    <a:pt x="122" y="215"/>
                  </a:lnTo>
                  <a:lnTo>
                    <a:pt x="106" y="199"/>
                  </a:lnTo>
                  <a:cubicBezTo>
                    <a:pt x="104" y="198"/>
                    <a:pt x="102" y="198"/>
                    <a:pt x="101" y="199"/>
                  </a:cubicBezTo>
                  <a:cubicBezTo>
                    <a:pt x="99" y="200"/>
                    <a:pt x="99" y="203"/>
                    <a:pt x="101" y="204"/>
                  </a:cubicBezTo>
                  <a:lnTo>
                    <a:pt x="116" y="220"/>
                  </a:lnTo>
                  <a:lnTo>
                    <a:pt x="101" y="235"/>
                  </a:lnTo>
                  <a:cubicBezTo>
                    <a:pt x="99" y="237"/>
                    <a:pt x="99" y="239"/>
                    <a:pt x="101" y="241"/>
                  </a:cubicBezTo>
                  <a:cubicBezTo>
                    <a:pt x="102" y="242"/>
                    <a:pt x="104" y="242"/>
                    <a:pt x="106" y="241"/>
                  </a:cubicBezTo>
                  <a:lnTo>
                    <a:pt x="122" y="225"/>
                  </a:lnTo>
                  <a:lnTo>
                    <a:pt x="137" y="241"/>
                  </a:lnTo>
                  <a:cubicBezTo>
                    <a:pt x="139" y="242"/>
                    <a:pt x="141" y="242"/>
                    <a:pt x="142" y="241"/>
                  </a:cubicBezTo>
                  <a:cubicBezTo>
                    <a:pt x="144" y="239"/>
                    <a:pt x="144" y="237"/>
                    <a:pt x="142" y="235"/>
                  </a:cubicBezTo>
                  <a:close/>
                  <a:moveTo>
                    <a:pt x="138" y="426"/>
                  </a:moveTo>
                  <a:lnTo>
                    <a:pt x="138" y="426"/>
                  </a:lnTo>
                  <a:cubicBezTo>
                    <a:pt x="135" y="426"/>
                    <a:pt x="132" y="428"/>
                    <a:pt x="132" y="431"/>
                  </a:cubicBezTo>
                  <a:cubicBezTo>
                    <a:pt x="132" y="434"/>
                    <a:pt x="135" y="437"/>
                    <a:pt x="138" y="437"/>
                  </a:cubicBezTo>
                  <a:cubicBezTo>
                    <a:pt x="141" y="437"/>
                    <a:pt x="143" y="434"/>
                    <a:pt x="143" y="431"/>
                  </a:cubicBezTo>
                  <a:cubicBezTo>
                    <a:pt x="143" y="428"/>
                    <a:pt x="141" y="426"/>
                    <a:pt x="138" y="426"/>
                  </a:cubicBezTo>
                  <a:close/>
                  <a:moveTo>
                    <a:pt x="106" y="436"/>
                  </a:moveTo>
                  <a:lnTo>
                    <a:pt x="106" y="436"/>
                  </a:lnTo>
                  <a:lnTo>
                    <a:pt x="142" y="399"/>
                  </a:lnTo>
                  <a:cubicBezTo>
                    <a:pt x="144" y="398"/>
                    <a:pt x="144" y="395"/>
                    <a:pt x="142" y="394"/>
                  </a:cubicBezTo>
                  <a:cubicBezTo>
                    <a:pt x="141" y="393"/>
                    <a:pt x="139" y="393"/>
                    <a:pt x="137" y="394"/>
                  </a:cubicBezTo>
                  <a:lnTo>
                    <a:pt x="101" y="430"/>
                  </a:lnTo>
                  <a:cubicBezTo>
                    <a:pt x="99" y="432"/>
                    <a:pt x="99" y="434"/>
                    <a:pt x="101" y="436"/>
                  </a:cubicBezTo>
                  <a:cubicBezTo>
                    <a:pt x="102" y="437"/>
                    <a:pt x="104" y="437"/>
                    <a:pt x="106" y="436"/>
                  </a:cubicBezTo>
                  <a:close/>
                  <a:moveTo>
                    <a:pt x="214" y="707"/>
                  </a:moveTo>
                  <a:lnTo>
                    <a:pt x="214" y="707"/>
                  </a:lnTo>
                  <a:lnTo>
                    <a:pt x="224" y="707"/>
                  </a:lnTo>
                  <a:lnTo>
                    <a:pt x="240" y="692"/>
                  </a:lnTo>
                  <a:cubicBezTo>
                    <a:pt x="241" y="690"/>
                    <a:pt x="241" y="688"/>
                    <a:pt x="240" y="686"/>
                  </a:cubicBezTo>
                  <a:cubicBezTo>
                    <a:pt x="238" y="685"/>
                    <a:pt x="236" y="685"/>
                    <a:pt x="235" y="686"/>
                  </a:cubicBezTo>
                  <a:lnTo>
                    <a:pt x="214" y="707"/>
                  </a:lnTo>
                  <a:close/>
                  <a:moveTo>
                    <a:pt x="198" y="321"/>
                  </a:moveTo>
                  <a:lnTo>
                    <a:pt x="198" y="321"/>
                  </a:lnTo>
                  <a:lnTo>
                    <a:pt x="240" y="321"/>
                  </a:lnTo>
                  <a:cubicBezTo>
                    <a:pt x="242" y="321"/>
                    <a:pt x="243" y="319"/>
                    <a:pt x="243" y="317"/>
                  </a:cubicBezTo>
                  <a:cubicBezTo>
                    <a:pt x="243" y="315"/>
                    <a:pt x="242" y="314"/>
                    <a:pt x="240" y="314"/>
                  </a:cubicBezTo>
                  <a:lnTo>
                    <a:pt x="198" y="314"/>
                  </a:lnTo>
                  <a:cubicBezTo>
                    <a:pt x="196" y="314"/>
                    <a:pt x="195" y="315"/>
                    <a:pt x="195" y="317"/>
                  </a:cubicBezTo>
                  <a:cubicBezTo>
                    <a:pt x="195" y="319"/>
                    <a:pt x="196" y="321"/>
                    <a:pt x="198" y="321"/>
                  </a:cubicBezTo>
                  <a:close/>
                  <a:moveTo>
                    <a:pt x="197" y="691"/>
                  </a:moveTo>
                  <a:lnTo>
                    <a:pt x="197" y="691"/>
                  </a:lnTo>
                  <a:cubicBezTo>
                    <a:pt x="197" y="694"/>
                    <a:pt x="200" y="697"/>
                    <a:pt x="203" y="697"/>
                  </a:cubicBezTo>
                  <a:cubicBezTo>
                    <a:pt x="206" y="697"/>
                    <a:pt x="208" y="694"/>
                    <a:pt x="208" y="691"/>
                  </a:cubicBezTo>
                  <a:cubicBezTo>
                    <a:pt x="208" y="688"/>
                    <a:pt x="206" y="685"/>
                    <a:pt x="203" y="685"/>
                  </a:cubicBezTo>
                  <a:cubicBezTo>
                    <a:pt x="200" y="685"/>
                    <a:pt x="197" y="688"/>
                    <a:pt x="197" y="691"/>
                  </a:cubicBezTo>
                  <a:close/>
                  <a:moveTo>
                    <a:pt x="198" y="497"/>
                  </a:moveTo>
                  <a:lnTo>
                    <a:pt x="198" y="497"/>
                  </a:lnTo>
                  <a:lnTo>
                    <a:pt x="214" y="512"/>
                  </a:lnTo>
                  <a:lnTo>
                    <a:pt x="198" y="528"/>
                  </a:lnTo>
                  <a:cubicBezTo>
                    <a:pt x="197" y="529"/>
                    <a:pt x="197" y="532"/>
                    <a:pt x="198" y="533"/>
                  </a:cubicBezTo>
                  <a:cubicBezTo>
                    <a:pt x="200" y="535"/>
                    <a:pt x="202" y="535"/>
                    <a:pt x="203" y="533"/>
                  </a:cubicBezTo>
                  <a:lnTo>
                    <a:pt x="219" y="518"/>
                  </a:lnTo>
                  <a:lnTo>
                    <a:pt x="235" y="533"/>
                  </a:lnTo>
                  <a:cubicBezTo>
                    <a:pt x="236" y="535"/>
                    <a:pt x="238" y="535"/>
                    <a:pt x="240" y="533"/>
                  </a:cubicBezTo>
                  <a:cubicBezTo>
                    <a:pt x="241" y="532"/>
                    <a:pt x="241" y="529"/>
                    <a:pt x="240" y="528"/>
                  </a:cubicBezTo>
                  <a:lnTo>
                    <a:pt x="224" y="512"/>
                  </a:lnTo>
                  <a:lnTo>
                    <a:pt x="240" y="497"/>
                  </a:lnTo>
                  <a:cubicBezTo>
                    <a:pt x="241" y="495"/>
                    <a:pt x="241" y="493"/>
                    <a:pt x="240" y="491"/>
                  </a:cubicBezTo>
                  <a:cubicBezTo>
                    <a:pt x="238" y="490"/>
                    <a:pt x="236" y="490"/>
                    <a:pt x="235" y="491"/>
                  </a:cubicBezTo>
                  <a:lnTo>
                    <a:pt x="219" y="507"/>
                  </a:lnTo>
                  <a:lnTo>
                    <a:pt x="203" y="491"/>
                  </a:lnTo>
                  <a:cubicBezTo>
                    <a:pt x="202" y="490"/>
                    <a:pt x="200" y="490"/>
                    <a:pt x="198" y="491"/>
                  </a:cubicBezTo>
                  <a:cubicBezTo>
                    <a:pt x="197" y="493"/>
                    <a:pt x="197" y="495"/>
                    <a:pt x="198" y="497"/>
                  </a:cubicBezTo>
                  <a:close/>
                  <a:moveTo>
                    <a:pt x="240" y="119"/>
                  </a:moveTo>
                  <a:lnTo>
                    <a:pt x="240" y="119"/>
                  </a:lnTo>
                  <a:lnTo>
                    <a:pt x="223" y="119"/>
                  </a:lnTo>
                  <a:lnTo>
                    <a:pt x="223" y="102"/>
                  </a:lnTo>
                  <a:cubicBezTo>
                    <a:pt x="223" y="100"/>
                    <a:pt x="221" y="98"/>
                    <a:pt x="219" y="98"/>
                  </a:cubicBezTo>
                  <a:cubicBezTo>
                    <a:pt x="217" y="98"/>
                    <a:pt x="215" y="100"/>
                    <a:pt x="215" y="102"/>
                  </a:cubicBezTo>
                  <a:lnTo>
                    <a:pt x="215" y="119"/>
                  </a:lnTo>
                  <a:lnTo>
                    <a:pt x="198" y="119"/>
                  </a:lnTo>
                  <a:cubicBezTo>
                    <a:pt x="196" y="119"/>
                    <a:pt x="195" y="120"/>
                    <a:pt x="195" y="122"/>
                  </a:cubicBezTo>
                  <a:cubicBezTo>
                    <a:pt x="195" y="124"/>
                    <a:pt x="196" y="126"/>
                    <a:pt x="198" y="126"/>
                  </a:cubicBezTo>
                  <a:lnTo>
                    <a:pt x="215" y="126"/>
                  </a:lnTo>
                  <a:lnTo>
                    <a:pt x="215" y="143"/>
                  </a:lnTo>
                  <a:cubicBezTo>
                    <a:pt x="215" y="145"/>
                    <a:pt x="217" y="147"/>
                    <a:pt x="219" y="147"/>
                  </a:cubicBezTo>
                  <a:cubicBezTo>
                    <a:pt x="221" y="147"/>
                    <a:pt x="223" y="145"/>
                    <a:pt x="223" y="143"/>
                  </a:cubicBezTo>
                  <a:lnTo>
                    <a:pt x="223" y="126"/>
                  </a:lnTo>
                  <a:lnTo>
                    <a:pt x="240" y="126"/>
                  </a:lnTo>
                  <a:cubicBezTo>
                    <a:pt x="242" y="126"/>
                    <a:pt x="243" y="124"/>
                    <a:pt x="243" y="122"/>
                  </a:cubicBezTo>
                  <a:cubicBezTo>
                    <a:pt x="243" y="120"/>
                    <a:pt x="242" y="119"/>
                    <a:pt x="240" y="119"/>
                  </a:cubicBezTo>
                  <a:close/>
                  <a:moveTo>
                    <a:pt x="341" y="610"/>
                  </a:moveTo>
                  <a:lnTo>
                    <a:pt x="341" y="610"/>
                  </a:lnTo>
                  <a:cubicBezTo>
                    <a:pt x="341" y="608"/>
                    <a:pt x="339" y="606"/>
                    <a:pt x="337" y="606"/>
                  </a:cubicBezTo>
                  <a:lnTo>
                    <a:pt x="296" y="606"/>
                  </a:lnTo>
                  <a:cubicBezTo>
                    <a:pt x="294" y="606"/>
                    <a:pt x="292" y="608"/>
                    <a:pt x="292" y="610"/>
                  </a:cubicBezTo>
                  <a:cubicBezTo>
                    <a:pt x="292" y="612"/>
                    <a:pt x="294" y="614"/>
                    <a:pt x="296" y="614"/>
                  </a:cubicBezTo>
                  <a:lnTo>
                    <a:pt x="337" y="614"/>
                  </a:lnTo>
                  <a:cubicBezTo>
                    <a:pt x="339" y="614"/>
                    <a:pt x="341" y="612"/>
                    <a:pt x="341" y="610"/>
                  </a:cubicBezTo>
                  <a:close/>
                  <a:moveTo>
                    <a:pt x="337" y="411"/>
                  </a:moveTo>
                  <a:lnTo>
                    <a:pt x="337" y="411"/>
                  </a:lnTo>
                  <a:lnTo>
                    <a:pt x="320" y="411"/>
                  </a:lnTo>
                  <a:lnTo>
                    <a:pt x="320" y="394"/>
                  </a:lnTo>
                  <a:cubicBezTo>
                    <a:pt x="320" y="392"/>
                    <a:pt x="319" y="390"/>
                    <a:pt x="317" y="390"/>
                  </a:cubicBezTo>
                  <a:cubicBezTo>
                    <a:pt x="314" y="390"/>
                    <a:pt x="313" y="392"/>
                    <a:pt x="313" y="394"/>
                  </a:cubicBezTo>
                  <a:lnTo>
                    <a:pt x="313" y="411"/>
                  </a:lnTo>
                  <a:lnTo>
                    <a:pt x="296" y="411"/>
                  </a:lnTo>
                  <a:cubicBezTo>
                    <a:pt x="294" y="411"/>
                    <a:pt x="292" y="413"/>
                    <a:pt x="292" y="415"/>
                  </a:cubicBezTo>
                  <a:cubicBezTo>
                    <a:pt x="292" y="417"/>
                    <a:pt x="294" y="419"/>
                    <a:pt x="296" y="419"/>
                  </a:cubicBezTo>
                  <a:lnTo>
                    <a:pt x="313" y="419"/>
                  </a:lnTo>
                  <a:lnTo>
                    <a:pt x="313" y="436"/>
                  </a:lnTo>
                  <a:cubicBezTo>
                    <a:pt x="313" y="438"/>
                    <a:pt x="314" y="439"/>
                    <a:pt x="317" y="439"/>
                  </a:cubicBezTo>
                  <a:cubicBezTo>
                    <a:pt x="319" y="439"/>
                    <a:pt x="320" y="438"/>
                    <a:pt x="320" y="436"/>
                  </a:cubicBezTo>
                  <a:lnTo>
                    <a:pt x="320" y="419"/>
                  </a:lnTo>
                  <a:lnTo>
                    <a:pt x="337" y="419"/>
                  </a:lnTo>
                  <a:cubicBezTo>
                    <a:pt x="339" y="419"/>
                    <a:pt x="341" y="417"/>
                    <a:pt x="341" y="415"/>
                  </a:cubicBezTo>
                  <a:cubicBezTo>
                    <a:pt x="341" y="413"/>
                    <a:pt x="339" y="411"/>
                    <a:pt x="337" y="411"/>
                  </a:cubicBezTo>
                  <a:close/>
                  <a:moveTo>
                    <a:pt x="338" y="236"/>
                  </a:moveTo>
                  <a:lnTo>
                    <a:pt x="338" y="236"/>
                  </a:lnTo>
                  <a:cubicBezTo>
                    <a:pt x="338" y="233"/>
                    <a:pt x="336" y="231"/>
                    <a:pt x="333" y="231"/>
                  </a:cubicBezTo>
                  <a:cubicBezTo>
                    <a:pt x="330" y="231"/>
                    <a:pt x="327" y="233"/>
                    <a:pt x="327" y="236"/>
                  </a:cubicBezTo>
                  <a:cubicBezTo>
                    <a:pt x="327" y="239"/>
                    <a:pt x="330" y="242"/>
                    <a:pt x="333" y="242"/>
                  </a:cubicBezTo>
                  <a:cubicBezTo>
                    <a:pt x="336" y="242"/>
                    <a:pt x="338" y="239"/>
                    <a:pt x="338" y="236"/>
                  </a:cubicBezTo>
                  <a:close/>
                  <a:moveTo>
                    <a:pt x="337" y="199"/>
                  </a:moveTo>
                  <a:lnTo>
                    <a:pt x="337" y="199"/>
                  </a:lnTo>
                  <a:cubicBezTo>
                    <a:pt x="336" y="198"/>
                    <a:pt x="334" y="198"/>
                    <a:pt x="332" y="199"/>
                  </a:cubicBezTo>
                  <a:lnTo>
                    <a:pt x="296" y="235"/>
                  </a:lnTo>
                  <a:cubicBezTo>
                    <a:pt x="294" y="237"/>
                    <a:pt x="294" y="239"/>
                    <a:pt x="296" y="241"/>
                  </a:cubicBezTo>
                  <a:cubicBezTo>
                    <a:pt x="297" y="242"/>
                    <a:pt x="299" y="242"/>
                    <a:pt x="301" y="241"/>
                  </a:cubicBezTo>
                  <a:lnTo>
                    <a:pt x="337" y="204"/>
                  </a:lnTo>
                  <a:cubicBezTo>
                    <a:pt x="339" y="203"/>
                    <a:pt x="339" y="200"/>
                    <a:pt x="337" y="199"/>
                  </a:cubicBezTo>
                  <a:close/>
                  <a:moveTo>
                    <a:pt x="295" y="203"/>
                  </a:moveTo>
                  <a:lnTo>
                    <a:pt x="295" y="203"/>
                  </a:lnTo>
                  <a:cubicBezTo>
                    <a:pt x="295" y="207"/>
                    <a:pt x="297" y="209"/>
                    <a:pt x="300" y="209"/>
                  </a:cubicBezTo>
                  <a:cubicBezTo>
                    <a:pt x="303" y="209"/>
                    <a:pt x="306" y="207"/>
                    <a:pt x="306" y="203"/>
                  </a:cubicBezTo>
                  <a:cubicBezTo>
                    <a:pt x="306" y="200"/>
                    <a:pt x="303" y="198"/>
                    <a:pt x="300" y="198"/>
                  </a:cubicBezTo>
                  <a:cubicBezTo>
                    <a:pt x="297" y="198"/>
                    <a:pt x="295" y="200"/>
                    <a:pt x="295" y="203"/>
                  </a:cubicBezTo>
                  <a:close/>
                  <a:moveTo>
                    <a:pt x="337" y="40"/>
                  </a:moveTo>
                  <a:lnTo>
                    <a:pt x="337" y="40"/>
                  </a:lnTo>
                  <a:lnTo>
                    <a:pt x="322" y="25"/>
                  </a:lnTo>
                  <a:lnTo>
                    <a:pt x="337" y="9"/>
                  </a:lnTo>
                  <a:cubicBezTo>
                    <a:pt x="339" y="8"/>
                    <a:pt x="339" y="5"/>
                    <a:pt x="337" y="4"/>
                  </a:cubicBezTo>
                  <a:cubicBezTo>
                    <a:pt x="336" y="3"/>
                    <a:pt x="334" y="3"/>
                    <a:pt x="332" y="4"/>
                  </a:cubicBezTo>
                  <a:lnTo>
                    <a:pt x="317" y="20"/>
                  </a:lnTo>
                  <a:lnTo>
                    <a:pt x="301" y="4"/>
                  </a:lnTo>
                  <a:cubicBezTo>
                    <a:pt x="299" y="3"/>
                    <a:pt x="297" y="3"/>
                    <a:pt x="296" y="4"/>
                  </a:cubicBezTo>
                  <a:cubicBezTo>
                    <a:pt x="294" y="5"/>
                    <a:pt x="294" y="8"/>
                    <a:pt x="296" y="9"/>
                  </a:cubicBezTo>
                  <a:lnTo>
                    <a:pt x="311" y="25"/>
                  </a:lnTo>
                  <a:lnTo>
                    <a:pt x="296" y="40"/>
                  </a:lnTo>
                  <a:cubicBezTo>
                    <a:pt x="294" y="42"/>
                    <a:pt x="294" y="44"/>
                    <a:pt x="296" y="46"/>
                  </a:cubicBezTo>
                  <a:cubicBezTo>
                    <a:pt x="297" y="47"/>
                    <a:pt x="299" y="47"/>
                    <a:pt x="301" y="46"/>
                  </a:cubicBezTo>
                  <a:lnTo>
                    <a:pt x="317" y="30"/>
                  </a:lnTo>
                  <a:lnTo>
                    <a:pt x="332" y="46"/>
                  </a:lnTo>
                  <a:cubicBezTo>
                    <a:pt x="334" y="47"/>
                    <a:pt x="336" y="47"/>
                    <a:pt x="337" y="46"/>
                  </a:cubicBezTo>
                  <a:cubicBezTo>
                    <a:pt x="339" y="44"/>
                    <a:pt x="339" y="42"/>
                    <a:pt x="337" y="40"/>
                  </a:cubicBezTo>
                  <a:close/>
                  <a:moveTo>
                    <a:pt x="438" y="707"/>
                  </a:moveTo>
                  <a:lnTo>
                    <a:pt x="438" y="707"/>
                  </a:lnTo>
                  <a:cubicBezTo>
                    <a:pt x="438" y="705"/>
                    <a:pt x="437" y="704"/>
                    <a:pt x="435" y="704"/>
                  </a:cubicBezTo>
                  <a:lnTo>
                    <a:pt x="418" y="704"/>
                  </a:lnTo>
                  <a:lnTo>
                    <a:pt x="418" y="687"/>
                  </a:lnTo>
                  <a:cubicBezTo>
                    <a:pt x="418" y="685"/>
                    <a:pt x="416" y="683"/>
                    <a:pt x="414" y="683"/>
                  </a:cubicBezTo>
                  <a:cubicBezTo>
                    <a:pt x="412" y="683"/>
                    <a:pt x="410" y="685"/>
                    <a:pt x="410" y="687"/>
                  </a:cubicBezTo>
                  <a:lnTo>
                    <a:pt x="410" y="704"/>
                  </a:lnTo>
                  <a:lnTo>
                    <a:pt x="393" y="704"/>
                  </a:lnTo>
                  <a:cubicBezTo>
                    <a:pt x="391" y="704"/>
                    <a:pt x="390" y="705"/>
                    <a:pt x="390" y="707"/>
                  </a:cubicBezTo>
                  <a:lnTo>
                    <a:pt x="438" y="707"/>
                  </a:lnTo>
                  <a:close/>
                  <a:moveTo>
                    <a:pt x="393" y="126"/>
                  </a:moveTo>
                  <a:lnTo>
                    <a:pt x="393" y="126"/>
                  </a:lnTo>
                  <a:lnTo>
                    <a:pt x="435" y="126"/>
                  </a:lnTo>
                  <a:cubicBezTo>
                    <a:pt x="437" y="126"/>
                    <a:pt x="438" y="124"/>
                    <a:pt x="438" y="122"/>
                  </a:cubicBezTo>
                  <a:cubicBezTo>
                    <a:pt x="438" y="120"/>
                    <a:pt x="437" y="119"/>
                    <a:pt x="435" y="119"/>
                  </a:cubicBezTo>
                  <a:lnTo>
                    <a:pt x="393" y="119"/>
                  </a:lnTo>
                  <a:cubicBezTo>
                    <a:pt x="391" y="119"/>
                    <a:pt x="390" y="120"/>
                    <a:pt x="390" y="122"/>
                  </a:cubicBezTo>
                  <a:cubicBezTo>
                    <a:pt x="390" y="124"/>
                    <a:pt x="391" y="126"/>
                    <a:pt x="393" y="126"/>
                  </a:cubicBezTo>
                  <a:close/>
                  <a:moveTo>
                    <a:pt x="392" y="496"/>
                  </a:moveTo>
                  <a:lnTo>
                    <a:pt x="392" y="496"/>
                  </a:lnTo>
                  <a:cubicBezTo>
                    <a:pt x="392" y="499"/>
                    <a:pt x="395" y="502"/>
                    <a:pt x="398" y="502"/>
                  </a:cubicBezTo>
                  <a:cubicBezTo>
                    <a:pt x="401" y="502"/>
                    <a:pt x="403" y="499"/>
                    <a:pt x="403" y="496"/>
                  </a:cubicBezTo>
                  <a:cubicBezTo>
                    <a:pt x="403" y="493"/>
                    <a:pt x="401" y="490"/>
                    <a:pt x="398" y="490"/>
                  </a:cubicBezTo>
                  <a:cubicBezTo>
                    <a:pt x="395" y="490"/>
                    <a:pt x="392" y="493"/>
                    <a:pt x="392" y="496"/>
                  </a:cubicBezTo>
                  <a:close/>
                  <a:moveTo>
                    <a:pt x="430" y="523"/>
                  </a:moveTo>
                  <a:lnTo>
                    <a:pt x="430" y="523"/>
                  </a:lnTo>
                  <a:cubicBezTo>
                    <a:pt x="427" y="523"/>
                    <a:pt x="425" y="526"/>
                    <a:pt x="425" y="529"/>
                  </a:cubicBezTo>
                  <a:cubicBezTo>
                    <a:pt x="425" y="532"/>
                    <a:pt x="427" y="534"/>
                    <a:pt x="430" y="534"/>
                  </a:cubicBezTo>
                  <a:cubicBezTo>
                    <a:pt x="434" y="534"/>
                    <a:pt x="436" y="532"/>
                    <a:pt x="436" y="529"/>
                  </a:cubicBezTo>
                  <a:cubicBezTo>
                    <a:pt x="436" y="526"/>
                    <a:pt x="434" y="523"/>
                    <a:pt x="430" y="523"/>
                  </a:cubicBezTo>
                  <a:close/>
                  <a:moveTo>
                    <a:pt x="398" y="533"/>
                  </a:moveTo>
                  <a:lnTo>
                    <a:pt x="398" y="533"/>
                  </a:lnTo>
                  <a:lnTo>
                    <a:pt x="435" y="497"/>
                  </a:lnTo>
                  <a:cubicBezTo>
                    <a:pt x="436" y="495"/>
                    <a:pt x="436" y="493"/>
                    <a:pt x="435" y="491"/>
                  </a:cubicBezTo>
                  <a:cubicBezTo>
                    <a:pt x="433" y="490"/>
                    <a:pt x="431" y="490"/>
                    <a:pt x="430" y="491"/>
                  </a:cubicBezTo>
                  <a:lnTo>
                    <a:pt x="393" y="528"/>
                  </a:lnTo>
                  <a:cubicBezTo>
                    <a:pt x="392" y="529"/>
                    <a:pt x="392" y="532"/>
                    <a:pt x="393" y="533"/>
                  </a:cubicBezTo>
                  <a:cubicBezTo>
                    <a:pt x="395" y="535"/>
                    <a:pt x="397" y="535"/>
                    <a:pt x="398" y="533"/>
                  </a:cubicBezTo>
                  <a:close/>
                  <a:moveTo>
                    <a:pt x="393" y="302"/>
                  </a:moveTo>
                  <a:lnTo>
                    <a:pt x="393" y="302"/>
                  </a:lnTo>
                  <a:lnTo>
                    <a:pt x="409" y="317"/>
                  </a:lnTo>
                  <a:lnTo>
                    <a:pt x="393" y="333"/>
                  </a:lnTo>
                  <a:cubicBezTo>
                    <a:pt x="392" y="334"/>
                    <a:pt x="392" y="337"/>
                    <a:pt x="393" y="338"/>
                  </a:cubicBezTo>
                  <a:cubicBezTo>
                    <a:pt x="395" y="340"/>
                    <a:pt x="397" y="340"/>
                    <a:pt x="398" y="338"/>
                  </a:cubicBezTo>
                  <a:lnTo>
                    <a:pt x="414" y="323"/>
                  </a:lnTo>
                  <a:lnTo>
                    <a:pt x="430" y="338"/>
                  </a:lnTo>
                  <a:cubicBezTo>
                    <a:pt x="431" y="340"/>
                    <a:pt x="433" y="340"/>
                    <a:pt x="435" y="338"/>
                  </a:cubicBezTo>
                  <a:cubicBezTo>
                    <a:pt x="436" y="337"/>
                    <a:pt x="436" y="334"/>
                    <a:pt x="435" y="333"/>
                  </a:cubicBezTo>
                  <a:lnTo>
                    <a:pt x="419" y="317"/>
                  </a:lnTo>
                  <a:lnTo>
                    <a:pt x="435" y="302"/>
                  </a:lnTo>
                  <a:cubicBezTo>
                    <a:pt x="436" y="300"/>
                    <a:pt x="436" y="298"/>
                    <a:pt x="435" y="296"/>
                  </a:cubicBezTo>
                  <a:cubicBezTo>
                    <a:pt x="433" y="295"/>
                    <a:pt x="431" y="295"/>
                    <a:pt x="430" y="296"/>
                  </a:cubicBezTo>
                  <a:lnTo>
                    <a:pt x="414" y="312"/>
                  </a:lnTo>
                  <a:lnTo>
                    <a:pt x="398" y="296"/>
                  </a:lnTo>
                  <a:cubicBezTo>
                    <a:pt x="397" y="295"/>
                    <a:pt x="395" y="295"/>
                    <a:pt x="393" y="296"/>
                  </a:cubicBezTo>
                  <a:cubicBezTo>
                    <a:pt x="392" y="298"/>
                    <a:pt x="392" y="300"/>
                    <a:pt x="393" y="302"/>
                  </a:cubicBezTo>
                  <a:close/>
                  <a:moveTo>
                    <a:pt x="491" y="594"/>
                  </a:moveTo>
                  <a:lnTo>
                    <a:pt x="491" y="594"/>
                  </a:lnTo>
                  <a:lnTo>
                    <a:pt x="506" y="610"/>
                  </a:lnTo>
                  <a:lnTo>
                    <a:pt x="491" y="625"/>
                  </a:lnTo>
                  <a:cubicBezTo>
                    <a:pt x="489" y="627"/>
                    <a:pt x="489" y="629"/>
                    <a:pt x="491" y="631"/>
                  </a:cubicBezTo>
                  <a:cubicBezTo>
                    <a:pt x="492" y="632"/>
                    <a:pt x="494" y="632"/>
                    <a:pt x="496" y="631"/>
                  </a:cubicBezTo>
                  <a:lnTo>
                    <a:pt x="512" y="615"/>
                  </a:lnTo>
                  <a:lnTo>
                    <a:pt x="527" y="631"/>
                  </a:lnTo>
                  <a:cubicBezTo>
                    <a:pt x="529" y="632"/>
                    <a:pt x="531" y="632"/>
                    <a:pt x="532" y="631"/>
                  </a:cubicBezTo>
                  <a:cubicBezTo>
                    <a:pt x="534" y="629"/>
                    <a:pt x="534" y="627"/>
                    <a:pt x="532" y="625"/>
                  </a:cubicBezTo>
                  <a:lnTo>
                    <a:pt x="517" y="610"/>
                  </a:lnTo>
                  <a:lnTo>
                    <a:pt x="532" y="594"/>
                  </a:lnTo>
                  <a:cubicBezTo>
                    <a:pt x="534" y="593"/>
                    <a:pt x="534" y="590"/>
                    <a:pt x="532" y="589"/>
                  </a:cubicBezTo>
                  <a:cubicBezTo>
                    <a:pt x="531" y="588"/>
                    <a:pt x="529" y="588"/>
                    <a:pt x="527" y="589"/>
                  </a:cubicBezTo>
                  <a:lnTo>
                    <a:pt x="512" y="605"/>
                  </a:lnTo>
                  <a:lnTo>
                    <a:pt x="496" y="589"/>
                  </a:lnTo>
                  <a:cubicBezTo>
                    <a:pt x="494" y="588"/>
                    <a:pt x="492" y="588"/>
                    <a:pt x="491" y="589"/>
                  </a:cubicBezTo>
                  <a:cubicBezTo>
                    <a:pt x="489" y="590"/>
                    <a:pt x="489" y="593"/>
                    <a:pt x="491" y="594"/>
                  </a:cubicBezTo>
                  <a:close/>
                  <a:moveTo>
                    <a:pt x="536" y="415"/>
                  </a:moveTo>
                  <a:lnTo>
                    <a:pt x="536" y="415"/>
                  </a:lnTo>
                  <a:cubicBezTo>
                    <a:pt x="536" y="413"/>
                    <a:pt x="534" y="411"/>
                    <a:pt x="532" y="411"/>
                  </a:cubicBezTo>
                  <a:lnTo>
                    <a:pt x="491" y="411"/>
                  </a:lnTo>
                  <a:cubicBezTo>
                    <a:pt x="489" y="411"/>
                    <a:pt x="487" y="413"/>
                    <a:pt x="487" y="415"/>
                  </a:cubicBezTo>
                  <a:cubicBezTo>
                    <a:pt x="487" y="417"/>
                    <a:pt x="489" y="419"/>
                    <a:pt x="491" y="419"/>
                  </a:cubicBezTo>
                  <a:lnTo>
                    <a:pt x="532" y="419"/>
                  </a:lnTo>
                  <a:cubicBezTo>
                    <a:pt x="534" y="419"/>
                    <a:pt x="536" y="417"/>
                    <a:pt x="536" y="415"/>
                  </a:cubicBezTo>
                  <a:close/>
                  <a:moveTo>
                    <a:pt x="532" y="216"/>
                  </a:moveTo>
                  <a:lnTo>
                    <a:pt x="532" y="216"/>
                  </a:lnTo>
                  <a:lnTo>
                    <a:pt x="515" y="216"/>
                  </a:lnTo>
                  <a:lnTo>
                    <a:pt x="515" y="199"/>
                  </a:lnTo>
                  <a:cubicBezTo>
                    <a:pt x="515" y="197"/>
                    <a:pt x="514" y="195"/>
                    <a:pt x="512" y="195"/>
                  </a:cubicBezTo>
                  <a:cubicBezTo>
                    <a:pt x="509" y="195"/>
                    <a:pt x="508" y="197"/>
                    <a:pt x="508" y="199"/>
                  </a:cubicBezTo>
                  <a:lnTo>
                    <a:pt x="508" y="216"/>
                  </a:lnTo>
                  <a:lnTo>
                    <a:pt x="491" y="216"/>
                  </a:lnTo>
                  <a:cubicBezTo>
                    <a:pt x="489" y="216"/>
                    <a:pt x="487" y="218"/>
                    <a:pt x="487" y="220"/>
                  </a:cubicBezTo>
                  <a:cubicBezTo>
                    <a:pt x="487" y="222"/>
                    <a:pt x="489" y="224"/>
                    <a:pt x="491" y="224"/>
                  </a:cubicBezTo>
                  <a:lnTo>
                    <a:pt x="508" y="224"/>
                  </a:lnTo>
                  <a:lnTo>
                    <a:pt x="508" y="241"/>
                  </a:lnTo>
                  <a:cubicBezTo>
                    <a:pt x="508" y="243"/>
                    <a:pt x="509" y="244"/>
                    <a:pt x="512" y="244"/>
                  </a:cubicBezTo>
                  <a:cubicBezTo>
                    <a:pt x="514" y="244"/>
                    <a:pt x="515" y="243"/>
                    <a:pt x="515" y="241"/>
                  </a:cubicBezTo>
                  <a:lnTo>
                    <a:pt x="515" y="224"/>
                  </a:lnTo>
                  <a:lnTo>
                    <a:pt x="532" y="224"/>
                  </a:lnTo>
                  <a:cubicBezTo>
                    <a:pt x="534" y="224"/>
                    <a:pt x="536" y="222"/>
                    <a:pt x="536" y="220"/>
                  </a:cubicBezTo>
                  <a:cubicBezTo>
                    <a:pt x="536" y="218"/>
                    <a:pt x="534" y="216"/>
                    <a:pt x="532" y="216"/>
                  </a:cubicBezTo>
                  <a:close/>
                  <a:moveTo>
                    <a:pt x="533" y="41"/>
                  </a:moveTo>
                  <a:lnTo>
                    <a:pt x="533" y="41"/>
                  </a:lnTo>
                  <a:cubicBezTo>
                    <a:pt x="533" y="38"/>
                    <a:pt x="531" y="36"/>
                    <a:pt x="528" y="36"/>
                  </a:cubicBezTo>
                  <a:cubicBezTo>
                    <a:pt x="525" y="36"/>
                    <a:pt x="522" y="38"/>
                    <a:pt x="522" y="41"/>
                  </a:cubicBezTo>
                  <a:cubicBezTo>
                    <a:pt x="522" y="44"/>
                    <a:pt x="525" y="47"/>
                    <a:pt x="528" y="47"/>
                  </a:cubicBezTo>
                  <a:cubicBezTo>
                    <a:pt x="531" y="47"/>
                    <a:pt x="533" y="44"/>
                    <a:pt x="533" y="41"/>
                  </a:cubicBezTo>
                  <a:close/>
                  <a:moveTo>
                    <a:pt x="495" y="14"/>
                  </a:moveTo>
                  <a:lnTo>
                    <a:pt x="495" y="14"/>
                  </a:lnTo>
                  <a:cubicBezTo>
                    <a:pt x="498" y="14"/>
                    <a:pt x="501" y="12"/>
                    <a:pt x="501" y="8"/>
                  </a:cubicBezTo>
                  <a:cubicBezTo>
                    <a:pt x="501" y="5"/>
                    <a:pt x="498" y="3"/>
                    <a:pt x="495" y="3"/>
                  </a:cubicBezTo>
                  <a:cubicBezTo>
                    <a:pt x="492" y="3"/>
                    <a:pt x="490" y="5"/>
                    <a:pt x="490" y="8"/>
                  </a:cubicBezTo>
                  <a:cubicBezTo>
                    <a:pt x="490" y="12"/>
                    <a:pt x="492" y="14"/>
                    <a:pt x="495" y="14"/>
                  </a:cubicBezTo>
                  <a:close/>
                  <a:moveTo>
                    <a:pt x="527" y="4"/>
                  </a:moveTo>
                  <a:lnTo>
                    <a:pt x="527" y="4"/>
                  </a:lnTo>
                  <a:lnTo>
                    <a:pt x="491" y="40"/>
                  </a:lnTo>
                  <a:cubicBezTo>
                    <a:pt x="489" y="42"/>
                    <a:pt x="489" y="44"/>
                    <a:pt x="491" y="46"/>
                  </a:cubicBezTo>
                  <a:cubicBezTo>
                    <a:pt x="492" y="47"/>
                    <a:pt x="494" y="47"/>
                    <a:pt x="496" y="46"/>
                  </a:cubicBezTo>
                  <a:lnTo>
                    <a:pt x="532" y="9"/>
                  </a:lnTo>
                  <a:cubicBezTo>
                    <a:pt x="534" y="8"/>
                    <a:pt x="534" y="5"/>
                    <a:pt x="532" y="4"/>
                  </a:cubicBezTo>
                  <a:cubicBezTo>
                    <a:pt x="531" y="3"/>
                    <a:pt x="529" y="3"/>
                    <a:pt x="527" y="4"/>
                  </a:cubicBezTo>
                  <a:close/>
                  <a:moveTo>
                    <a:pt x="625" y="328"/>
                  </a:moveTo>
                  <a:lnTo>
                    <a:pt x="625" y="328"/>
                  </a:lnTo>
                  <a:cubicBezTo>
                    <a:pt x="622" y="328"/>
                    <a:pt x="620" y="331"/>
                    <a:pt x="620" y="334"/>
                  </a:cubicBezTo>
                  <a:cubicBezTo>
                    <a:pt x="620" y="337"/>
                    <a:pt x="622" y="339"/>
                    <a:pt x="625" y="339"/>
                  </a:cubicBezTo>
                  <a:cubicBezTo>
                    <a:pt x="629" y="339"/>
                    <a:pt x="631" y="337"/>
                    <a:pt x="631" y="334"/>
                  </a:cubicBezTo>
                  <a:cubicBezTo>
                    <a:pt x="631" y="331"/>
                    <a:pt x="629" y="328"/>
                    <a:pt x="625" y="328"/>
                  </a:cubicBezTo>
                  <a:close/>
                  <a:moveTo>
                    <a:pt x="630" y="296"/>
                  </a:moveTo>
                  <a:lnTo>
                    <a:pt x="630" y="296"/>
                  </a:lnTo>
                  <a:cubicBezTo>
                    <a:pt x="628" y="295"/>
                    <a:pt x="626" y="295"/>
                    <a:pt x="625" y="296"/>
                  </a:cubicBezTo>
                  <a:lnTo>
                    <a:pt x="588" y="333"/>
                  </a:lnTo>
                  <a:cubicBezTo>
                    <a:pt x="587" y="334"/>
                    <a:pt x="587" y="337"/>
                    <a:pt x="588" y="338"/>
                  </a:cubicBezTo>
                  <a:cubicBezTo>
                    <a:pt x="590" y="340"/>
                    <a:pt x="592" y="340"/>
                    <a:pt x="593" y="338"/>
                  </a:cubicBezTo>
                  <a:lnTo>
                    <a:pt x="630" y="302"/>
                  </a:lnTo>
                  <a:cubicBezTo>
                    <a:pt x="631" y="300"/>
                    <a:pt x="631" y="298"/>
                    <a:pt x="630" y="296"/>
                  </a:cubicBezTo>
                  <a:close/>
                  <a:moveTo>
                    <a:pt x="587" y="301"/>
                  </a:moveTo>
                  <a:lnTo>
                    <a:pt x="587" y="301"/>
                  </a:lnTo>
                  <a:cubicBezTo>
                    <a:pt x="587" y="304"/>
                    <a:pt x="590" y="307"/>
                    <a:pt x="593" y="307"/>
                  </a:cubicBezTo>
                  <a:cubicBezTo>
                    <a:pt x="596" y="307"/>
                    <a:pt x="598" y="304"/>
                    <a:pt x="598" y="301"/>
                  </a:cubicBezTo>
                  <a:cubicBezTo>
                    <a:pt x="598" y="298"/>
                    <a:pt x="596" y="295"/>
                    <a:pt x="593" y="295"/>
                  </a:cubicBezTo>
                  <a:cubicBezTo>
                    <a:pt x="590" y="295"/>
                    <a:pt x="587" y="298"/>
                    <a:pt x="587" y="301"/>
                  </a:cubicBezTo>
                  <a:close/>
                  <a:moveTo>
                    <a:pt x="630" y="138"/>
                  </a:moveTo>
                  <a:lnTo>
                    <a:pt x="630" y="138"/>
                  </a:lnTo>
                  <a:lnTo>
                    <a:pt x="614" y="122"/>
                  </a:lnTo>
                  <a:lnTo>
                    <a:pt x="630" y="107"/>
                  </a:lnTo>
                  <a:cubicBezTo>
                    <a:pt x="631" y="105"/>
                    <a:pt x="631" y="103"/>
                    <a:pt x="630" y="101"/>
                  </a:cubicBezTo>
                  <a:cubicBezTo>
                    <a:pt x="628" y="100"/>
                    <a:pt x="626" y="100"/>
                    <a:pt x="625" y="101"/>
                  </a:cubicBezTo>
                  <a:lnTo>
                    <a:pt x="609" y="117"/>
                  </a:lnTo>
                  <a:lnTo>
                    <a:pt x="593" y="101"/>
                  </a:lnTo>
                  <a:cubicBezTo>
                    <a:pt x="592" y="100"/>
                    <a:pt x="590" y="100"/>
                    <a:pt x="588" y="101"/>
                  </a:cubicBezTo>
                  <a:cubicBezTo>
                    <a:pt x="587" y="103"/>
                    <a:pt x="587" y="105"/>
                    <a:pt x="588" y="107"/>
                  </a:cubicBezTo>
                  <a:lnTo>
                    <a:pt x="604" y="122"/>
                  </a:lnTo>
                  <a:lnTo>
                    <a:pt x="588" y="138"/>
                  </a:lnTo>
                  <a:cubicBezTo>
                    <a:pt x="587" y="139"/>
                    <a:pt x="587" y="142"/>
                    <a:pt x="588" y="143"/>
                  </a:cubicBezTo>
                  <a:cubicBezTo>
                    <a:pt x="590" y="145"/>
                    <a:pt x="592" y="145"/>
                    <a:pt x="593" y="143"/>
                  </a:cubicBezTo>
                  <a:lnTo>
                    <a:pt x="609" y="128"/>
                  </a:lnTo>
                  <a:lnTo>
                    <a:pt x="625" y="143"/>
                  </a:lnTo>
                  <a:cubicBezTo>
                    <a:pt x="626" y="145"/>
                    <a:pt x="628" y="145"/>
                    <a:pt x="630" y="143"/>
                  </a:cubicBezTo>
                  <a:cubicBezTo>
                    <a:pt x="631" y="142"/>
                    <a:pt x="631" y="139"/>
                    <a:pt x="630" y="138"/>
                  </a:cubicBezTo>
                  <a:close/>
                  <a:moveTo>
                    <a:pt x="691" y="631"/>
                  </a:moveTo>
                  <a:lnTo>
                    <a:pt x="691" y="631"/>
                  </a:lnTo>
                  <a:lnTo>
                    <a:pt x="707" y="615"/>
                  </a:lnTo>
                  <a:lnTo>
                    <a:pt x="707" y="605"/>
                  </a:lnTo>
                  <a:lnTo>
                    <a:pt x="686" y="625"/>
                  </a:lnTo>
                  <a:cubicBezTo>
                    <a:pt x="684" y="627"/>
                    <a:pt x="684" y="629"/>
                    <a:pt x="686" y="631"/>
                  </a:cubicBezTo>
                  <a:cubicBezTo>
                    <a:pt x="687" y="632"/>
                    <a:pt x="689" y="632"/>
                    <a:pt x="691" y="631"/>
                  </a:cubicBezTo>
                  <a:close/>
                  <a:moveTo>
                    <a:pt x="686" y="224"/>
                  </a:moveTo>
                  <a:lnTo>
                    <a:pt x="686" y="224"/>
                  </a:lnTo>
                  <a:lnTo>
                    <a:pt x="707" y="224"/>
                  </a:lnTo>
                  <a:lnTo>
                    <a:pt x="707" y="216"/>
                  </a:lnTo>
                  <a:lnTo>
                    <a:pt x="686" y="216"/>
                  </a:lnTo>
                  <a:cubicBezTo>
                    <a:pt x="684" y="216"/>
                    <a:pt x="682" y="218"/>
                    <a:pt x="682" y="220"/>
                  </a:cubicBezTo>
                  <a:cubicBezTo>
                    <a:pt x="682" y="222"/>
                    <a:pt x="684" y="224"/>
                    <a:pt x="686" y="224"/>
                  </a:cubicBezTo>
                  <a:close/>
                  <a:moveTo>
                    <a:pt x="696" y="593"/>
                  </a:moveTo>
                  <a:lnTo>
                    <a:pt x="696" y="593"/>
                  </a:lnTo>
                  <a:cubicBezTo>
                    <a:pt x="696" y="590"/>
                    <a:pt x="693" y="588"/>
                    <a:pt x="690" y="588"/>
                  </a:cubicBezTo>
                  <a:cubicBezTo>
                    <a:pt x="687" y="588"/>
                    <a:pt x="685" y="590"/>
                    <a:pt x="685" y="593"/>
                  </a:cubicBezTo>
                  <a:cubicBezTo>
                    <a:pt x="685" y="597"/>
                    <a:pt x="687" y="599"/>
                    <a:pt x="690" y="599"/>
                  </a:cubicBezTo>
                  <a:cubicBezTo>
                    <a:pt x="693" y="599"/>
                    <a:pt x="696" y="597"/>
                    <a:pt x="696" y="593"/>
                  </a:cubicBezTo>
                  <a:close/>
                  <a:moveTo>
                    <a:pt x="691" y="436"/>
                  </a:moveTo>
                  <a:lnTo>
                    <a:pt x="691" y="436"/>
                  </a:lnTo>
                  <a:lnTo>
                    <a:pt x="707" y="420"/>
                  </a:lnTo>
                  <a:lnTo>
                    <a:pt x="707" y="410"/>
                  </a:lnTo>
                  <a:lnTo>
                    <a:pt x="691" y="394"/>
                  </a:lnTo>
                  <a:cubicBezTo>
                    <a:pt x="689" y="393"/>
                    <a:pt x="687" y="393"/>
                    <a:pt x="686" y="394"/>
                  </a:cubicBezTo>
                  <a:cubicBezTo>
                    <a:pt x="684" y="395"/>
                    <a:pt x="684" y="398"/>
                    <a:pt x="686" y="399"/>
                  </a:cubicBezTo>
                  <a:lnTo>
                    <a:pt x="701" y="415"/>
                  </a:lnTo>
                  <a:lnTo>
                    <a:pt x="686" y="430"/>
                  </a:lnTo>
                  <a:cubicBezTo>
                    <a:pt x="684" y="432"/>
                    <a:pt x="684" y="434"/>
                    <a:pt x="686" y="436"/>
                  </a:cubicBezTo>
                  <a:cubicBezTo>
                    <a:pt x="687" y="437"/>
                    <a:pt x="689" y="437"/>
                    <a:pt x="691" y="436"/>
                  </a:cubicBezTo>
                  <a:close/>
                  <a:moveTo>
                    <a:pt x="613" y="533"/>
                  </a:moveTo>
                  <a:lnTo>
                    <a:pt x="613" y="533"/>
                  </a:lnTo>
                  <a:lnTo>
                    <a:pt x="613" y="516"/>
                  </a:lnTo>
                  <a:lnTo>
                    <a:pt x="630" y="516"/>
                  </a:lnTo>
                  <a:cubicBezTo>
                    <a:pt x="632" y="516"/>
                    <a:pt x="633" y="514"/>
                    <a:pt x="633" y="512"/>
                  </a:cubicBezTo>
                  <a:cubicBezTo>
                    <a:pt x="633" y="510"/>
                    <a:pt x="632" y="509"/>
                    <a:pt x="630" y="509"/>
                  </a:cubicBezTo>
                  <a:lnTo>
                    <a:pt x="613" y="509"/>
                  </a:lnTo>
                  <a:lnTo>
                    <a:pt x="613" y="492"/>
                  </a:lnTo>
                  <a:cubicBezTo>
                    <a:pt x="613" y="490"/>
                    <a:pt x="611" y="488"/>
                    <a:pt x="609" y="488"/>
                  </a:cubicBezTo>
                  <a:cubicBezTo>
                    <a:pt x="607" y="488"/>
                    <a:pt x="605" y="490"/>
                    <a:pt x="605" y="492"/>
                  </a:cubicBezTo>
                  <a:lnTo>
                    <a:pt x="605" y="509"/>
                  </a:lnTo>
                  <a:lnTo>
                    <a:pt x="588" y="509"/>
                  </a:lnTo>
                  <a:cubicBezTo>
                    <a:pt x="586" y="509"/>
                    <a:pt x="585" y="510"/>
                    <a:pt x="585" y="512"/>
                  </a:cubicBezTo>
                  <a:cubicBezTo>
                    <a:pt x="585" y="514"/>
                    <a:pt x="586" y="516"/>
                    <a:pt x="588" y="516"/>
                  </a:cubicBezTo>
                  <a:lnTo>
                    <a:pt x="605" y="516"/>
                  </a:lnTo>
                  <a:lnTo>
                    <a:pt x="605" y="533"/>
                  </a:lnTo>
                  <a:cubicBezTo>
                    <a:pt x="605" y="535"/>
                    <a:pt x="607" y="537"/>
                    <a:pt x="609" y="537"/>
                  </a:cubicBezTo>
                  <a:cubicBezTo>
                    <a:pt x="611" y="537"/>
                    <a:pt x="613" y="535"/>
                    <a:pt x="613" y="533"/>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2"/>
            <p:cNvSpPr>
              <a:spLocks noChangeAspect="1" noEditPoints="1"/>
            </p:cNvSpPr>
            <p:nvPr/>
          </p:nvSpPr>
          <p:spPr bwMode="auto">
            <a:xfrm>
              <a:off x="10075301" y="76199"/>
              <a:ext cx="522087" cy="887548"/>
            </a:xfrm>
            <a:custGeom>
              <a:avLst/>
              <a:gdLst>
                <a:gd name="T0" fmla="*/ 4 w 415"/>
                <a:gd name="T1" fmla="*/ 46 h 707"/>
                <a:gd name="T2" fmla="*/ 4 w 415"/>
                <a:gd name="T3" fmla="*/ 21 h 707"/>
                <a:gd name="T4" fmla="*/ 21 w 415"/>
                <a:gd name="T5" fmla="*/ 594 h 707"/>
                <a:gd name="T6" fmla="*/ 11 w 415"/>
                <a:gd name="T7" fmla="*/ 626 h 707"/>
                <a:gd name="T8" fmla="*/ 11 w 415"/>
                <a:gd name="T9" fmla="*/ 626 h 707"/>
                <a:gd name="T10" fmla="*/ 25 w 415"/>
                <a:gd name="T11" fmla="*/ 220 h 707"/>
                <a:gd name="T12" fmla="*/ 6 w 415"/>
                <a:gd name="T13" fmla="*/ 415 h 707"/>
                <a:gd name="T14" fmla="*/ 0 w 415"/>
                <a:gd name="T15" fmla="*/ 420 h 707"/>
                <a:gd name="T16" fmla="*/ 93 w 415"/>
                <a:gd name="T17" fmla="*/ 707 h 707"/>
                <a:gd name="T18" fmla="*/ 98 w 415"/>
                <a:gd name="T19" fmla="*/ 702 h 707"/>
                <a:gd name="T20" fmla="*/ 74 w 415"/>
                <a:gd name="T21" fmla="*/ 512 h 707"/>
                <a:gd name="T22" fmla="*/ 119 w 415"/>
                <a:gd name="T23" fmla="*/ 509 h 707"/>
                <a:gd name="T24" fmla="*/ 102 w 415"/>
                <a:gd name="T25" fmla="*/ 314 h 707"/>
                <a:gd name="T26" fmla="*/ 77 w 415"/>
                <a:gd name="T27" fmla="*/ 314 h 707"/>
                <a:gd name="T28" fmla="*/ 98 w 415"/>
                <a:gd name="T29" fmla="*/ 342 h 707"/>
                <a:gd name="T30" fmla="*/ 119 w 415"/>
                <a:gd name="T31" fmla="*/ 314 h 707"/>
                <a:gd name="T32" fmla="*/ 120 w 415"/>
                <a:gd name="T33" fmla="*/ 139 h 707"/>
                <a:gd name="T34" fmla="*/ 82 w 415"/>
                <a:gd name="T35" fmla="*/ 100 h 707"/>
                <a:gd name="T36" fmla="*/ 77 w 415"/>
                <a:gd name="T37" fmla="*/ 138 h 707"/>
                <a:gd name="T38" fmla="*/ 114 w 415"/>
                <a:gd name="T39" fmla="*/ 101 h 707"/>
                <a:gd name="T40" fmla="*/ 199 w 415"/>
                <a:gd name="T41" fmla="*/ 589 h 707"/>
                <a:gd name="T42" fmla="*/ 171 w 415"/>
                <a:gd name="T43" fmla="*/ 610 h 707"/>
                <a:gd name="T44" fmla="*/ 199 w 415"/>
                <a:gd name="T45" fmla="*/ 631 h 707"/>
                <a:gd name="T46" fmla="*/ 175 w 415"/>
                <a:gd name="T47" fmla="*/ 29 h 707"/>
                <a:gd name="T48" fmla="*/ 171 w 415"/>
                <a:gd name="T49" fmla="*/ 25 h 707"/>
                <a:gd name="T50" fmla="*/ 185 w 415"/>
                <a:gd name="T51" fmla="*/ 398 h 707"/>
                <a:gd name="T52" fmla="*/ 201 w 415"/>
                <a:gd name="T53" fmla="*/ 220 h 707"/>
                <a:gd name="T54" fmla="*/ 180 w 415"/>
                <a:gd name="T55" fmla="*/ 199 h 707"/>
                <a:gd name="T56" fmla="*/ 175 w 415"/>
                <a:gd name="T57" fmla="*/ 241 h 707"/>
                <a:gd name="T58" fmla="*/ 216 w 415"/>
                <a:gd name="T59" fmla="*/ 235 h 707"/>
                <a:gd name="T60" fmla="*/ 217 w 415"/>
                <a:gd name="T61" fmla="*/ 431 h 707"/>
                <a:gd name="T62" fmla="*/ 216 w 415"/>
                <a:gd name="T63" fmla="*/ 394 h 707"/>
                <a:gd name="T64" fmla="*/ 288 w 415"/>
                <a:gd name="T65" fmla="*/ 707 h 707"/>
                <a:gd name="T66" fmla="*/ 309 w 415"/>
                <a:gd name="T67" fmla="*/ 686 h 707"/>
                <a:gd name="T68" fmla="*/ 317 w 415"/>
                <a:gd name="T69" fmla="*/ 317 h 707"/>
                <a:gd name="T70" fmla="*/ 271 w 415"/>
                <a:gd name="T71" fmla="*/ 691 h 707"/>
                <a:gd name="T72" fmla="*/ 271 w 415"/>
                <a:gd name="T73" fmla="*/ 691 h 707"/>
                <a:gd name="T74" fmla="*/ 272 w 415"/>
                <a:gd name="T75" fmla="*/ 533 h 707"/>
                <a:gd name="T76" fmla="*/ 314 w 415"/>
                <a:gd name="T77" fmla="*/ 528 h 707"/>
                <a:gd name="T78" fmla="*/ 293 w 415"/>
                <a:gd name="T79" fmla="*/ 507 h 707"/>
                <a:gd name="T80" fmla="*/ 314 w 415"/>
                <a:gd name="T81" fmla="*/ 119 h 707"/>
                <a:gd name="T82" fmla="*/ 289 w 415"/>
                <a:gd name="T83" fmla="*/ 119 h 707"/>
                <a:gd name="T84" fmla="*/ 289 w 415"/>
                <a:gd name="T85" fmla="*/ 143 h 707"/>
                <a:gd name="T86" fmla="*/ 317 w 415"/>
                <a:gd name="T87" fmla="*/ 122 h 707"/>
                <a:gd name="T88" fmla="*/ 370 w 415"/>
                <a:gd name="T89" fmla="*/ 606 h 707"/>
                <a:gd name="T90" fmla="*/ 411 w 415"/>
                <a:gd name="T91" fmla="*/ 411 h 707"/>
                <a:gd name="T92" fmla="*/ 387 w 415"/>
                <a:gd name="T93" fmla="*/ 394 h 707"/>
                <a:gd name="T94" fmla="*/ 387 w 415"/>
                <a:gd name="T95" fmla="*/ 419 h 707"/>
                <a:gd name="T96" fmla="*/ 411 w 415"/>
                <a:gd name="T97" fmla="*/ 419 h 707"/>
                <a:gd name="T98" fmla="*/ 407 w 415"/>
                <a:gd name="T99" fmla="*/ 231 h 707"/>
                <a:gd name="T100" fmla="*/ 411 w 415"/>
                <a:gd name="T101" fmla="*/ 199 h 707"/>
                <a:gd name="T102" fmla="*/ 411 w 415"/>
                <a:gd name="T103" fmla="*/ 204 h 707"/>
                <a:gd name="T104" fmla="*/ 380 w 415"/>
                <a:gd name="T105" fmla="*/ 203 h 707"/>
                <a:gd name="T106" fmla="*/ 396 w 415"/>
                <a:gd name="T107" fmla="*/ 25 h 707"/>
                <a:gd name="T108" fmla="*/ 375 w 415"/>
                <a:gd name="T109" fmla="*/ 4 h 707"/>
                <a:gd name="T110" fmla="*/ 370 w 415"/>
                <a:gd name="T111" fmla="*/ 46 h 707"/>
                <a:gd name="T112" fmla="*/ 411 w 415"/>
                <a:gd name="T113" fmla="*/ 4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07">
                  <a:moveTo>
                    <a:pt x="0" y="0"/>
                  </a:moveTo>
                  <a:lnTo>
                    <a:pt x="0" y="0"/>
                  </a:lnTo>
                  <a:lnTo>
                    <a:pt x="0" y="0"/>
                  </a:lnTo>
                  <a:lnTo>
                    <a:pt x="0" y="49"/>
                  </a:lnTo>
                  <a:cubicBezTo>
                    <a:pt x="3" y="49"/>
                    <a:pt x="4" y="48"/>
                    <a:pt x="4" y="46"/>
                  </a:cubicBezTo>
                  <a:lnTo>
                    <a:pt x="4" y="29"/>
                  </a:lnTo>
                  <a:lnTo>
                    <a:pt x="21" y="29"/>
                  </a:lnTo>
                  <a:cubicBezTo>
                    <a:pt x="23" y="29"/>
                    <a:pt x="25" y="27"/>
                    <a:pt x="25" y="25"/>
                  </a:cubicBezTo>
                  <a:cubicBezTo>
                    <a:pt x="25" y="23"/>
                    <a:pt x="23" y="21"/>
                    <a:pt x="21" y="21"/>
                  </a:cubicBezTo>
                  <a:lnTo>
                    <a:pt x="4" y="21"/>
                  </a:lnTo>
                  <a:lnTo>
                    <a:pt x="4" y="4"/>
                  </a:lnTo>
                  <a:cubicBezTo>
                    <a:pt x="4" y="2"/>
                    <a:pt x="3" y="0"/>
                    <a:pt x="0" y="0"/>
                  </a:cubicBezTo>
                  <a:close/>
                  <a:moveTo>
                    <a:pt x="0" y="615"/>
                  </a:moveTo>
                  <a:lnTo>
                    <a:pt x="0" y="615"/>
                  </a:lnTo>
                  <a:lnTo>
                    <a:pt x="21" y="594"/>
                  </a:lnTo>
                  <a:cubicBezTo>
                    <a:pt x="23" y="593"/>
                    <a:pt x="23" y="590"/>
                    <a:pt x="21" y="589"/>
                  </a:cubicBezTo>
                  <a:cubicBezTo>
                    <a:pt x="20" y="588"/>
                    <a:pt x="18" y="588"/>
                    <a:pt x="16" y="589"/>
                  </a:cubicBezTo>
                  <a:lnTo>
                    <a:pt x="0" y="605"/>
                  </a:lnTo>
                  <a:lnTo>
                    <a:pt x="0" y="615"/>
                  </a:lnTo>
                  <a:close/>
                  <a:moveTo>
                    <a:pt x="11" y="626"/>
                  </a:moveTo>
                  <a:lnTo>
                    <a:pt x="11" y="626"/>
                  </a:lnTo>
                  <a:cubicBezTo>
                    <a:pt x="11" y="629"/>
                    <a:pt x="14" y="632"/>
                    <a:pt x="17" y="632"/>
                  </a:cubicBezTo>
                  <a:cubicBezTo>
                    <a:pt x="20" y="632"/>
                    <a:pt x="22" y="629"/>
                    <a:pt x="22" y="626"/>
                  </a:cubicBezTo>
                  <a:cubicBezTo>
                    <a:pt x="22" y="623"/>
                    <a:pt x="20" y="621"/>
                    <a:pt x="17" y="621"/>
                  </a:cubicBezTo>
                  <a:cubicBezTo>
                    <a:pt x="14" y="621"/>
                    <a:pt x="11" y="623"/>
                    <a:pt x="11" y="626"/>
                  </a:cubicBezTo>
                  <a:close/>
                  <a:moveTo>
                    <a:pt x="0" y="216"/>
                  </a:moveTo>
                  <a:lnTo>
                    <a:pt x="0" y="216"/>
                  </a:lnTo>
                  <a:lnTo>
                    <a:pt x="0" y="224"/>
                  </a:lnTo>
                  <a:lnTo>
                    <a:pt x="21" y="224"/>
                  </a:lnTo>
                  <a:cubicBezTo>
                    <a:pt x="23" y="224"/>
                    <a:pt x="25" y="222"/>
                    <a:pt x="25" y="220"/>
                  </a:cubicBezTo>
                  <a:cubicBezTo>
                    <a:pt x="25" y="218"/>
                    <a:pt x="23" y="216"/>
                    <a:pt x="21" y="216"/>
                  </a:cubicBezTo>
                  <a:lnTo>
                    <a:pt x="0" y="216"/>
                  </a:lnTo>
                  <a:close/>
                  <a:moveTo>
                    <a:pt x="21" y="430"/>
                  </a:moveTo>
                  <a:lnTo>
                    <a:pt x="21" y="430"/>
                  </a:lnTo>
                  <a:lnTo>
                    <a:pt x="6" y="415"/>
                  </a:lnTo>
                  <a:lnTo>
                    <a:pt x="21" y="399"/>
                  </a:lnTo>
                  <a:cubicBezTo>
                    <a:pt x="23" y="398"/>
                    <a:pt x="23" y="395"/>
                    <a:pt x="21" y="394"/>
                  </a:cubicBezTo>
                  <a:cubicBezTo>
                    <a:pt x="20" y="393"/>
                    <a:pt x="18" y="393"/>
                    <a:pt x="16" y="394"/>
                  </a:cubicBezTo>
                  <a:lnTo>
                    <a:pt x="0" y="410"/>
                  </a:lnTo>
                  <a:lnTo>
                    <a:pt x="0" y="420"/>
                  </a:lnTo>
                  <a:lnTo>
                    <a:pt x="16" y="436"/>
                  </a:lnTo>
                  <a:cubicBezTo>
                    <a:pt x="18" y="437"/>
                    <a:pt x="20" y="437"/>
                    <a:pt x="21" y="436"/>
                  </a:cubicBezTo>
                  <a:cubicBezTo>
                    <a:pt x="23" y="434"/>
                    <a:pt x="23" y="432"/>
                    <a:pt x="21" y="430"/>
                  </a:cubicBezTo>
                  <a:close/>
                  <a:moveTo>
                    <a:pt x="93" y="707"/>
                  </a:moveTo>
                  <a:lnTo>
                    <a:pt x="93" y="707"/>
                  </a:lnTo>
                  <a:lnTo>
                    <a:pt x="103" y="707"/>
                  </a:lnTo>
                  <a:lnTo>
                    <a:pt x="119" y="692"/>
                  </a:lnTo>
                  <a:cubicBezTo>
                    <a:pt x="120" y="690"/>
                    <a:pt x="120" y="688"/>
                    <a:pt x="119" y="686"/>
                  </a:cubicBezTo>
                  <a:cubicBezTo>
                    <a:pt x="117" y="685"/>
                    <a:pt x="115" y="685"/>
                    <a:pt x="114" y="686"/>
                  </a:cubicBezTo>
                  <a:lnTo>
                    <a:pt x="98" y="702"/>
                  </a:lnTo>
                  <a:lnTo>
                    <a:pt x="82" y="686"/>
                  </a:lnTo>
                  <a:cubicBezTo>
                    <a:pt x="81" y="685"/>
                    <a:pt x="79" y="685"/>
                    <a:pt x="77" y="686"/>
                  </a:cubicBezTo>
                  <a:cubicBezTo>
                    <a:pt x="76" y="688"/>
                    <a:pt x="76" y="690"/>
                    <a:pt x="77" y="692"/>
                  </a:cubicBezTo>
                  <a:lnTo>
                    <a:pt x="93" y="707"/>
                  </a:lnTo>
                  <a:close/>
                  <a:moveTo>
                    <a:pt x="74" y="512"/>
                  </a:moveTo>
                  <a:lnTo>
                    <a:pt x="74" y="512"/>
                  </a:lnTo>
                  <a:cubicBezTo>
                    <a:pt x="74" y="514"/>
                    <a:pt x="75" y="516"/>
                    <a:pt x="77" y="516"/>
                  </a:cubicBezTo>
                  <a:lnTo>
                    <a:pt x="119" y="516"/>
                  </a:lnTo>
                  <a:cubicBezTo>
                    <a:pt x="121" y="516"/>
                    <a:pt x="122" y="514"/>
                    <a:pt x="122" y="512"/>
                  </a:cubicBezTo>
                  <a:cubicBezTo>
                    <a:pt x="122" y="510"/>
                    <a:pt x="121" y="509"/>
                    <a:pt x="119" y="509"/>
                  </a:cubicBezTo>
                  <a:lnTo>
                    <a:pt x="77" y="509"/>
                  </a:lnTo>
                  <a:cubicBezTo>
                    <a:pt x="75" y="509"/>
                    <a:pt x="74" y="510"/>
                    <a:pt x="74" y="512"/>
                  </a:cubicBezTo>
                  <a:close/>
                  <a:moveTo>
                    <a:pt x="119" y="314"/>
                  </a:moveTo>
                  <a:lnTo>
                    <a:pt x="119" y="314"/>
                  </a:lnTo>
                  <a:lnTo>
                    <a:pt x="102" y="314"/>
                  </a:lnTo>
                  <a:lnTo>
                    <a:pt x="102" y="297"/>
                  </a:lnTo>
                  <a:cubicBezTo>
                    <a:pt x="102" y="295"/>
                    <a:pt x="100" y="293"/>
                    <a:pt x="98" y="293"/>
                  </a:cubicBezTo>
                  <a:cubicBezTo>
                    <a:pt x="96" y="293"/>
                    <a:pt x="94" y="295"/>
                    <a:pt x="94" y="297"/>
                  </a:cubicBezTo>
                  <a:lnTo>
                    <a:pt x="94" y="314"/>
                  </a:lnTo>
                  <a:lnTo>
                    <a:pt x="77" y="314"/>
                  </a:lnTo>
                  <a:cubicBezTo>
                    <a:pt x="75" y="314"/>
                    <a:pt x="74" y="315"/>
                    <a:pt x="74" y="317"/>
                  </a:cubicBezTo>
                  <a:cubicBezTo>
                    <a:pt x="74" y="319"/>
                    <a:pt x="75" y="321"/>
                    <a:pt x="77" y="321"/>
                  </a:cubicBezTo>
                  <a:lnTo>
                    <a:pt x="94" y="321"/>
                  </a:lnTo>
                  <a:lnTo>
                    <a:pt x="94" y="338"/>
                  </a:lnTo>
                  <a:cubicBezTo>
                    <a:pt x="94" y="340"/>
                    <a:pt x="96" y="342"/>
                    <a:pt x="98" y="342"/>
                  </a:cubicBezTo>
                  <a:cubicBezTo>
                    <a:pt x="100" y="342"/>
                    <a:pt x="102" y="340"/>
                    <a:pt x="102" y="338"/>
                  </a:cubicBezTo>
                  <a:lnTo>
                    <a:pt x="102" y="321"/>
                  </a:lnTo>
                  <a:lnTo>
                    <a:pt x="119" y="321"/>
                  </a:lnTo>
                  <a:cubicBezTo>
                    <a:pt x="121" y="321"/>
                    <a:pt x="122" y="319"/>
                    <a:pt x="122" y="317"/>
                  </a:cubicBezTo>
                  <a:cubicBezTo>
                    <a:pt x="122" y="315"/>
                    <a:pt x="121" y="314"/>
                    <a:pt x="119" y="314"/>
                  </a:cubicBezTo>
                  <a:close/>
                  <a:moveTo>
                    <a:pt x="114" y="133"/>
                  </a:moveTo>
                  <a:lnTo>
                    <a:pt x="114" y="133"/>
                  </a:lnTo>
                  <a:cubicBezTo>
                    <a:pt x="111" y="133"/>
                    <a:pt x="109" y="136"/>
                    <a:pt x="109" y="139"/>
                  </a:cubicBezTo>
                  <a:cubicBezTo>
                    <a:pt x="109" y="142"/>
                    <a:pt x="111" y="144"/>
                    <a:pt x="114" y="144"/>
                  </a:cubicBezTo>
                  <a:cubicBezTo>
                    <a:pt x="117" y="144"/>
                    <a:pt x="120" y="142"/>
                    <a:pt x="120" y="139"/>
                  </a:cubicBezTo>
                  <a:cubicBezTo>
                    <a:pt x="120" y="136"/>
                    <a:pt x="117" y="133"/>
                    <a:pt x="114" y="133"/>
                  </a:cubicBezTo>
                  <a:close/>
                  <a:moveTo>
                    <a:pt x="82" y="112"/>
                  </a:moveTo>
                  <a:lnTo>
                    <a:pt x="82" y="112"/>
                  </a:lnTo>
                  <a:cubicBezTo>
                    <a:pt x="85" y="112"/>
                    <a:pt x="87" y="109"/>
                    <a:pt x="87" y="106"/>
                  </a:cubicBezTo>
                  <a:cubicBezTo>
                    <a:pt x="87" y="103"/>
                    <a:pt x="85" y="100"/>
                    <a:pt x="82" y="100"/>
                  </a:cubicBezTo>
                  <a:cubicBezTo>
                    <a:pt x="79" y="100"/>
                    <a:pt x="76" y="103"/>
                    <a:pt x="76" y="106"/>
                  </a:cubicBezTo>
                  <a:cubicBezTo>
                    <a:pt x="76" y="109"/>
                    <a:pt x="79" y="112"/>
                    <a:pt x="82" y="112"/>
                  </a:cubicBezTo>
                  <a:close/>
                  <a:moveTo>
                    <a:pt x="114" y="101"/>
                  </a:moveTo>
                  <a:lnTo>
                    <a:pt x="114" y="101"/>
                  </a:lnTo>
                  <a:lnTo>
                    <a:pt x="77" y="138"/>
                  </a:lnTo>
                  <a:cubicBezTo>
                    <a:pt x="76" y="139"/>
                    <a:pt x="76" y="142"/>
                    <a:pt x="77" y="143"/>
                  </a:cubicBezTo>
                  <a:cubicBezTo>
                    <a:pt x="79" y="145"/>
                    <a:pt x="81" y="145"/>
                    <a:pt x="82" y="143"/>
                  </a:cubicBezTo>
                  <a:lnTo>
                    <a:pt x="119" y="107"/>
                  </a:lnTo>
                  <a:cubicBezTo>
                    <a:pt x="120" y="105"/>
                    <a:pt x="120" y="103"/>
                    <a:pt x="119" y="101"/>
                  </a:cubicBezTo>
                  <a:cubicBezTo>
                    <a:pt x="117" y="100"/>
                    <a:pt x="115" y="100"/>
                    <a:pt x="114" y="101"/>
                  </a:cubicBezTo>
                  <a:close/>
                  <a:moveTo>
                    <a:pt x="220" y="610"/>
                  </a:moveTo>
                  <a:lnTo>
                    <a:pt x="220" y="610"/>
                  </a:lnTo>
                  <a:cubicBezTo>
                    <a:pt x="220" y="608"/>
                    <a:pt x="218" y="606"/>
                    <a:pt x="216" y="606"/>
                  </a:cubicBezTo>
                  <a:lnTo>
                    <a:pt x="199" y="606"/>
                  </a:lnTo>
                  <a:lnTo>
                    <a:pt x="199" y="589"/>
                  </a:lnTo>
                  <a:cubicBezTo>
                    <a:pt x="199" y="587"/>
                    <a:pt x="198" y="585"/>
                    <a:pt x="195" y="585"/>
                  </a:cubicBezTo>
                  <a:cubicBezTo>
                    <a:pt x="193" y="585"/>
                    <a:pt x="192" y="587"/>
                    <a:pt x="192" y="589"/>
                  </a:cubicBezTo>
                  <a:lnTo>
                    <a:pt x="192" y="606"/>
                  </a:lnTo>
                  <a:lnTo>
                    <a:pt x="175" y="606"/>
                  </a:lnTo>
                  <a:cubicBezTo>
                    <a:pt x="173" y="606"/>
                    <a:pt x="171" y="608"/>
                    <a:pt x="171" y="610"/>
                  </a:cubicBezTo>
                  <a:cubicBezTo>
                    <a:pt x="171" y="612"/>
                    <a:pt x="173" y="614"/>
                    <a:pt x="175" y="614"/>
                  </a:cubicBezTo>
                  <a:lnTo>
                    <a:pt x="192" y="614"/>
                  </a:lnTo>
                  <a:lnTo>
                    <a:pt x="192" y="631"/>
                  </a:lnTo>
                  <a:cubicBezTo>
                    <a:pt x="192" y="633"/>
                    <a:pt x="193" y="634"/>
                    <a:pt x="195" y="634"/>
                  </a:cubicBezTo>
                  <a:cubicBezTo>
                    <a:pt x="198" y="634"/>
                    <a:pt x="199" y="633"/>
                    <a:pt x="199" y="631"/>
                  </a:cubicBezTo>
                  <a:lnTo>
                    <a:pt x="199" y="614"/>
                  </a:lnTo>
                  <a:lnTo>
                    <a:pt x="216" y="614"/>
                  </a:lnTo>
                  <a:cubicBezTo>
                    <a:pt x="218" y="614"/>
                    <a:pt x="220" y="612"/>
                    <a:pt x="220" y="610"/>
                  </a:cubicBezTo>
                  <a:close/>
                  <a:moveTo>
                    <a:pt x="175" y="29"/>
                  </a:moveTo>
                  <a:lnTo>
                    <a:pt x="175" y="29"/>
                  </a:lnTo>
                  <a:lnTo>
                    <a:pt x="216" y="29"/>
                  </a:lnTo>
                  <a:cubicBezTo>
                    <a:pt x="218" y="29"/>
                    <a:pt x="220" y="27"/>
                    <a:pt x="220" y="25"/>
                  </a:cubicBezTo>
                  <a:cubicBezTo>
                    <a:pt x="220" y="23"/>
                    <a:pt x="218" y="21"/>
                    <a:pt x="216" y="21"/>
                  </a:cubicBezTo>
                  <a:lnTo>
                    <a:pt x="175" y="21"/>
                  </a:lnTo>
                  <a:cubicBezTo>
                    <a:pt x="173" y="21"/>
                    <a:pt x="171" y="23"/>
                    <a:pt x="171" y="25"/>
                  </a:cubicBezTo>
                  <a:cubicBezTo>
                    <a:pt x="171" y="27"/>
                    <a:pt x="173" y="29"/>
                    <a:pt x="175" y="29"/>
                  </a:cubicBezTo>
                  <a:close/>
                  <a:moveTo>
                    <a:pt x="174" y="398"/>
                  </a:moveTo>
                  <a:lnTo>
                    <a:pt x="174" y="398"/>
                  </a:lnTo>
                  <a:cubicBezTo>
                    <a:pt x="174" y="402"/>
                    <a:pt x="176" y="404"/>
                    <a:pt x="179" y="404"/>
                  </a:cubicBezTo>
                  <a:cubicBezTo>
                    <a:pt x="182" y="404"/>
                    <a:pt x="185" y="402"/>
                    <a:pt x="185" y="398"/>
                  </a:cubicBezTo>
                  <a:cubicBezTo>
                    <a:pt x="185" y="395"/>
                    <a:pt x="182" y="393"/>
                    <a:pt x="179" y="393"/>
                  </a:cubicBezTo>
                  <a:cubicBezTo>
                    <a:pt x="176" y="393"/>
                    <a:pt x="174" y="395"/>
                    <a:pt x="174" y="398"/>
                  </a:cubicBezTo>
                  <a:close/>
                  <a:moveTo>
                    <a:pt x="216" y="235"/>
                  </a:moveTo>
                  <a:lnTo>
                    <a:pt x="216" y="235"/>
                  </a:lnTo>
                  <a:lnTo>
                    <a:pt x="201" y="220"/>
                  </a:lnTo>
                  <a:lnTo>
                    <a:pt x="216" y="204"/>
                  </a:lnTo>
                  <a:cubicBezTo>
                    <a:pt x="218" y="203"/>
                    <a:pt x="218" y="200"/>
                    <a:pt x="216" y="199"/>
                  </a:cubicBezTo>
                  <a:cubicBezTo>
                    <a:pt x="215" y="198"/>
                    <a:pt x="213" y="198"/>
                    <a:pt x="211" y="199"/>
                  </a:cubicBezTo>
                  <a:lnTo>
                    <a:pt x="195" y="215"/>
                  </a:lnTo>
                  <a:lnTo>
                    <a:pt x="180" y="199"/>
                  </a:lnTo>
                  <a:cubicBezTo>
                    <a:pt x="178" y="198"/>
                    <a:pt x="176" y="198"/>
                    <a:pt x="175" y="199"/>
                  </a:cubicBezTo>
                  <a:cubicBezTo>
                    <a:pt x="173" y="200"/>
                    <a:pt x="173" y="203"/>
                    <a:pt x="175" y="204"/>
                  </a:cubicBezTo>
                  <a:lnTo>
                    <a:pt x="190" y="220"/>
                  </a:lnTo>
                  <a:lnTo>
                    <a:pt x="175" y="235"/>
                  </a:lnTo>
                  <a:cubicBezTo>
                    <a:pt x="173" y="237"/>
                    <a:pt x="173" y="239"/>
                    <a:pt x="175" y="241"/>
                  </a:cubicBezTo>
                  <a:cubicBezTo>
                    <a:pt x="176" y="242"/>
                    <a:pt x="178" y="242"/>
                    <a:pt x="180" y="241"/>
                  </a:cubicBezTo>
                  <a:lnTo>
                    <a:pt x="195" y="225"/>
                  </a:lnTo>
                  <a:lnTo>
                    <a:pt x="211" y="241"/>
                  </a:lnTo>
                  <a:cubicBezTo>
                    <a:pt x="213" y="242"/>
                    <a:pt x="215" y="242"/>
                    <a:pt x="216" y="241"/>
                  </a:cubicBezTo>
                  <a:cubicBezTo>
                    <a:pt x="218" y="239"/>
                    <a:pt x="218" y="237"/>
                    <a:pt x="216" y="235"/>
                  </a:cubicBezTo>
                  <a:close/>
                  <a:moveTo>
                    <a:pt x="212" y="426"/>
                  </a:moveTo>
                  <a:lnTo>
                    <a:pt x="212" y="426"/>
                  </a:lnTo>
                  <a:cubicBezTo>
                    <a:pt x="209" y="426"/>
                    <a:pt x="206" y="428"/>
                    <a:pt x="206" y="431"/>
                  </a:cubicBezTo>
                  <a:cubicBezTo>
                    <a:pt x="206" y="434"/>
                    <a:pt x="209" y="437"/>
                    <a:pt x="212" y="437"/>
                  </a:cubicBezTo>
                  <a:cubicBezTo>
                    <a:pt x="215" y="437"/>
                    <a:pt x="217" y="434"/>
                    <a:pt x="217" y="431"/>
                  </a:cubicBezTo>
                  <a:cubicBezTo>
                    <a:pt x="217" y="428"/>
                    <a:pt x="215" y="426"/>
                    <a:pt x="212" y="426"/>
                  </a:cubicBezTo>
                  <a:close/>
                  <a:moveTo>
                    <a:pt x="180" y="436"/>
                  </a:moveTo>
                  <a:lnTo>
                    <a:pt x="180" y="436"/>
                  </a:lnTo>
                  <a:lnTo>
                    <a:pt x="216" y="399"/>
                  </a:lnTo>
                  <a:cubicBezTo>
                    <a:pt x="218" y="398"/>
                    <a:pt x="218" y="395"/>
                    <a:pt x="216" y="394"/>
                  </a:cubicBezTo>
                  <a:cubicBezTo>
                    <a:pt x="215" y="393"/>
                    <a:pt x="213" y="393"/>
                    <a:pt x="211" y="394"/>
                  </a:cubicBezTo>
                  <a:lnTo>
                    <a:pt x="175" y="430"/>
                  </a:lnTo>
                  <a:cubicBezTo>
                    <a:pt x="173" y="432"/>
                    <a:pt x="173" y="434"/>
                    <a:pt x="175" y="436"/>
                  </a:cubicBezTo>
                  <a:cubicBezTo>
                    <a:pt x="176" y="437"/>
                    <a:pt x="178" y="437"/>
                    <a:pt x="180" y="436"/>
                  </a:cubicBezTo>
                  <a:close/>
                  <a:moveTo>
                    <a:pt x="288" y="707"/>
                  </a:moveTo>
                  <a:lnTo>
                    <a:pt x="288" y="707"/>
                  </a:lnTo>
                  <a:lnTo>
                    <a:pt x="298" y="707"/>
                  </a:lnTo>
                  <a:lnTo>
                    <a:pt x="314" y="692"/>
                  </a:lnTo>
                  <a:cubicBezTo>
                    <a:pt x="315" y="690"/>
                    <a:pt x="315" y="688"/>
                    <a:pt x="314" y="686"/>
                  </a:cubicBezTo>
                  <a:cubicBezTo>
                    <a:pt x="312" y="685"/>
                    <a:pt x="310" y="685"/>
                    <a:pt x="309" y="686"/>
                  </a:cubicBezTo>
                  <a:lnTo>
                    <a:pt x="288" y="707"/>
                  </a:lnTo>
                  <a:close/>
                  <a:moveTo>
                    <a:pt x="272" y="321"/>
                  </a:moveTo>
                  <a:lnTo>
                    <a:pt x="272" y="321"/>
                  </a:lnTo>
                  <a:lnTo>
                    <a:pt x="314" y="321"/>
                  </a:lnTo>
                  <a:cubicBezTo>
                    <a:pt x="316" y="321"/>
                    <a:pt x="317" y="319"/>
                    <a:pt x="317" y="317"/>
                  </a:cubicBezTo>
                  <a:cubicBezTo>
                    <a:pt x="317" y="315"/>
                    <a:pt x="316" y="314"/>
                    <a:pt x="314" y="314"/>
                  </a:cubicBezTo>
                  <a:lnTo>
                    <a:pt x="272" y="314"/>
                  </a:lnTo>
                  <a:cubicBezTo>
                    <a:pt x="270" y="314"/>
                    <a:pt x="269" y="315"/>
                    <a:pt x="269" y="317"/>
                  </a:cubicBezTo>
                  <a:cubicBezTo>
                    <a:pt x="269" y="319"/>
                    <a:pt x="270" y="321"/>
                    <a:pt x="272" y="321"/>
                  </a:cubicBezTo>
                  <a:close/>
                  <a:moveTo>
                    <a:pt x="271" y="691"/>
                  </a:moveTo>
                  <a:lnTo>
                    <a:pt x="271" y="691"/>
                  </a:lnTo>
                  <a:cubicBezTo>
                    <a:pt x="271" y="694"/>
                    <a:pt x="274" y="697"/>
                    <a:pt x="277" y="697"/>
                  </a:cubicBezTo>
                  <a:cubicBezTo>
                    <a:pt x="280" y="697"/>
                    <a:pt x="282" y="694"/>
                    <a:pt x="282" y="691"/>
                  </a:cubicBezTo>
                  <a:cubicBezTo>
                    <a:pt x="282" y="688"/>
                    <a:pt x="280" y="685"/>
                    <a:pt x="277" y="685"/>
                  </a:cubicBezTo>
                  <a:cubicBezTo>
                    <a:pt x="274" y="685"/>
                    <a:pt x="271" y="688"/>
                    <a:pt x="271" y="691"/>
                  </a:cubicBezTo>
                  <a:close/>
                  <a:moveTo>
                    <a:pt x="272" y="497"/>
                  </a:moveTo>
                  <a:lnTo>
                    <a:pt x="272" y="497"/>
                  </a:lnTo>
                  <a:lnTo>
                    <a:pt x="288" y="512"/>
                  </a:lnTo>
                  <a:lnTo>
                    <a:pt x="272" y="528"/>
                  </a:lnTo>
                  <a:cubicBezTo>
                    <a:pt x="271" y="529"/>
                    <a:pt x="271" y="532"/>
                    <a:pt x="272" y="533"/>
                  </a:cubicBezTo>
                  <a:cubicBezTo>
                    <a:pt x="274" y="535"/>
                    <a:pt x="276" y="535"/>
                    <a:pt x="277" y="533"/>
                  </a:cubicBezTo>
                  <a:lnTo>
                    <a:pt x="293" y="518"/>
                  </a:lnTo>
                  <a:lnTo>
                    <a:pt x="309" y="533"/>
                  </a:lnTo>
                  <a:cubicBezTo>
                    <a:pt x="310" y="535"/>
                    <a:pt x="312" y="535"/>
                    <a:pt x="314" y="533"/>
                  </a:cubicBezTo>
                  <a:cubicBezTo>
                    <a:pt x="315" y="532"/>
                    <a:pt x="315" y="529"/>
                    <a:pt x="314" y="528"/>
                  </a:cubicBezTo>
                  <a:lnTo>
                    <a:pt x="298" y="512"/>
                  </a:lnTo>
                  <a:lnTo>
                    <a:pt x="314" y="497"/>
                  </a:lnTo>
                  <a:cubicBezTo>
                    <a:pt x="315" y="495"/>
                    <a:pt x="315" y="493"/>
                    <a:pt x="314" y="491"/>
                  </a:cubicBezTo>
                  <a:cubicBezTo>
                    <a:pt x="312" y="490"/>
                    <a:pt x="310" y="490"/>
                    <a:pt x="309" y="491"/>
                  </a:cubicBezTo>
                  <a:lnTo>
                    <a:pt x="293" y="507"/>
                  </a:lnTo>
                  <a:lnTo>
                    <a:pt x="277" y="491"/>
                  </a:lnTo>
                  <a:cubicBezTo>
                    <a:pt x="276" y="490"/>
                    <a:pt x="274" y="490"/>
                    <a:pt x="272" y="491"/>
                  </a:cubicBezTo>
                  <a:cubicBezTo>
                    <a:pt x="271" y="493"/>
                    <a:pt x="271" y="495"/>
                    <a:pt x="272" y="497"/>
                  </a:cubicBezTo>
                  <a:close/>
                  <a:moveTo>
                    <a:pt x="314" y="119"/>
                  </a:moveTo>
                  <a:lnTo>
                    <a:pt x="314" y="119"/>
                  </a:lnTo>
                  <a:lnTo>
                    <a:pt x="297" y="119"/>
                  </a:lnTo>
                  <a:lnTo>
                    <a:pt x="297" y="102"/>
                  </a:lnTo>
                  <a:cubicBezTo>
                    <a:pt x="297" y="100"/>
                    <a:pt x="295" y="98"/>
                    <a:pt x="293" y="98"/>
                  </a:cubicBezTo>
                  <a:cubicBezTo>
                    <a:pt x="291" y="98"/>
                    <a:pt x="289" y="100"/>
                    <a:pt x="289" y="102"/>
                  </a:cubicBezTo>
                  <a:lnTo>
                    <a:pt x="289" y="119"/>
                  </a:lnTo>
                  <a:lnTo>
                    <a:pt x="272" y="119"/>
                  </a:lnTo>
                  <a:cubicBezTo>
                    <a:pt x="270" y="119"/>
                    <a:pt x="269" y="120"/>
                    <a:pt x="269" y="122"/>
                  </a:cubicBezTo>
                  <a:cubicBezTo>
                    <a:pt x="269" y="124"/>
                    <a:pt x="270" y="126"/>
                    <a:pt x="272" y="126"/>
                  </a:cubicBezTo>
                  <a:lnTo>
                    <a:pt x="289" y="126"/>
                  </a:lnTo>
                  <a:lnTo>
                    <a:pt x="289" y="143"/>
                  </a:lnTo>
                  <a:cubicBezTo>
                    <a:pt x="289" y="145"/>
                    <a:pt x="291" y="147"/>
                    <a:pt x="293" y="147"/>
                  </a:cubicBezTo>
                  <a:cubicBezTo>
                    <a:pt x="295" y="147"/>
                    <a:pt x="297" y="145"/>
                    <a:pt x="297" y="143"/>
                  </a:cubicBezTo>
                  <a:lnTo>
                    <a:pt x="297" y="126"/>
                  </a:lnTo>
                  <a:lnTo>
                    <a:pt x="314" y="126"/>
                  </a:lnTo>
                  <a:cubicBezTo>
                    <a:pt x="316" y="126"/>
                    <a:pt x="317" y="124"/>
                    <a:pt x="317" y="122"/>
                  </a:cubicBezTo>
                  <a:cubicBezTo>
                    <a:pt x="317" y="120"/>
                    <a:pt x="316" y="119"/>
                    <a:pt x="314" y="119"/>
                  </a:cubicBezTo>
                  <a:close/>
                  <a:moveTo>
                    <a:pt x="415" y="610"/>
                  </a:moveTo>
                  <a:lnTo>
                    <a:pt x="415" y="610"/>
                  </a:lnTo>
                  <a:cubicBezTo>
                    <a:pt x="415" y="608"/>
                    <a:pt x="413" y="606"/>
                    <a:pt x="411" y="606"/>
                  </a:cubicBezTo>
                  <a:lnTo>
                    <a:pt x="370" y="606"/>
                  </a:lnTo>
                  <a:cubicBezTo>
                    <a:pt x="368" y="606"/>
                    <a:pt x="366" y="608"/>
                    <a:pt x="366" y="610"/>
                  </a:cubicBezTo>
                  <a:cubicBezTo>
                    <a:pt x="366" y="612"/>
                    <a:pt x="368" y="614"/>
                    <a:pt x="370" y="614"/>
                  </a:cubicBezTo>
                  <a:lnTo>
                    <a:pt x="411" y="614"/>
                  </a:lnTo>
                  <a:cubicBezTo>
                    <a:pt x="413" y="614"/>
                    <a:pt x="415" y="612"/>
                    <a:pt x="415" y="610"/>
                  </a:cubicBezTo>
                  <a:close/>
                  <a:moveTo>
                    <a:pt x="411" y="411"/>
                  </a:moveTo>
                  <a:lnTo>
                    <a:pt x="411" y="411"/>
                  </a:lnTo>
                  <a:lnTo>
                    <a:pt x="394" y="411"/>
                  </a:lnTo>
                  <a:lnTo>
                    <a:pt x="394" y="394"/>
                  </a:lnTo>
                  <a:cubicBezTo>
                    <a:pt x="394" y="392"/>
                    <a:pt x="393" y="390"/>
                    <a:pt x="390" y="390"/>
                  </a:cubicBezTo>
                  <a:cubicBezTo>
                    <a:pt x="388" y="390"/>
                    <a:pt x="387" y="392"/>
                    <a:pt x="387" y="394"/>
                  </a:cubicBezTo>
                  <a:lnTo>
                    <a:pt x="387" y="411"/>
                  </a:lnTo>
                  <a:lnTo>
                    <a:pt x="370" y="411"/>
                  </a:lnTo>
                  <a:cubicBezTo>
                    <a:pt x="368" y="411"/>
                    <a:pt x="366" y="413"/>
                    <a:pt x="366" y="415"/>
                  </a:cubicBezTo>
                  <a:cubicBezTo>
                    <a:pt x="366" y="417"/>
                    <a:pt x="368" y="419"/>
                    <a:pt x="370" y="419"/>
                  </a:cubicBezTo>
                  <a:lnTo>
                    <a:pt x="387" y="419"/>
                  </a:lnTo>
                  <a:lnTo>
                    <a:pt x="387" y="436"/>
                  </a:lnTo>
                  <a:cubicBezTo>
                    <a:pt x="387" y="438"/>
                    <a:pt x="388" y="439"/>
                    <a:pt x="390" y="439"/>
                  </a:cubicBezTo>
                  <a:cubicBezTo>
                    <a:pt x="393" y="439"/>
                    <a:pt x="394" y="438"/>
                    <a:pt x="394" y="436"/>
                  </a:cubicBezTo>
                  <a:lnTo>
                    <a:pt x="394" y="419"/>
                  </a:lnTo>
                  <a:lnTo>
                    <a:pt x="411" y="419"/>
                  </a:lnTo>
                  <a:cubicBezTo>
                    <a:pt x="413" y="419"/>
                    <a:pt x="415" y="417"/>
                    <a:pt x="415" y="415"/>
                  </a:cubicBezTo>
                  <a:cubicBezTo>
                    <a:pt x="415" y="413"/>
                    <a:pt x="413" y="411"/>
                    <a:pt x="411" y="411"/>
                  </a:cubicBezTo>
                  <a:close/>
                  <a:moveTo>
                    <a:pt x="412" y="236"/>
                  </a:moveTo>
                  <a:lnTo>
                    <a:pt x="412" y="236"/>
                  </a:lnTo>
                  <a:cubicBezTo>
                    <a:pt x="412" y="233"/>
                    <a:pt x="410" y="231"/>
                    <a:pt x="407" y="231"/>
                  </a:cubicBezTo>
                  <a:cubicBezTo>
                    <a:pt x="404" y="231"/>
                    <a:pt x="401" y="233"/>
                    <a:pt x="401" y="236"/>
                  </a:cubicBezTo>
                  <a:cubicBezTo>
                    <a:pt x="401" y="239"/>
                    <a:pt x="404" y="242"/>
                    <a:pt x="407" y="242"/>
                  </a:cubicBezTo>
                  <a:cubicBezTo>
                    <a:pt x="410" y="242"/>
                    <a:pt x="412" y="239"/>
                    <a:pt x="412" y="236"/>
                  </a:cubicBezTo>
                  <a:close/>
                  <a:moveTo>
                    <a:pt x="411" y="199"/>
                  </a:moveTo>
                  <a:lnTo>
                    <a:pt x="411" y="199"/>
                  </a:lnTo>
                  <a:cubicBezTo>
                    <a:pt x="410" y="198"/>
                    <a:pt x="408" y="198"/>
                    <a:pt x="406" y="199"/>
                  </a:cubicBezTo>
                  <a:lnTo>
                    <a:pt x="370" y="235"/>
                  </a:lnTo>
                  <a:cubicBezTo>
                    <a:pt x="368" y="237"/>
                    <a:pt x="368" y="239"/>
                    <a:pt x="370" y="241"/>
                  </a:cubicBezTo>
                  <a:cubicBezTo>
                    <a:pt x="371" y="242"/>
                    <a:pt x="373" y="242"/>
                    <a:pt x="375" y="241"/>
                  </a:cubicBezTo>
                  <a:lnTo>
                    <a:pt x="411" y="204"/>
                  </a:lnTo>
                  <a:cubicBezTo>
                    <a:pt x="413" y="203"/>
                    <a:pt x="413" y="200"/>
                    <a:pt x="411" y="199"/>
                  </a:cubicBezTo>
                  <a:close/>
                  <a:moveTo>
                    <a:pt x="369" y="203"/>
                  </a:moveTo>
                  <a:lnTo>
                    <a:pt x="369" y="203"/>
                  </a:lnTo>
                  <a:cubicBezTo>
                    <a:pt x="369" y="207"/>
                    <a:pt x="371" y="209"/>
                    <a:pt x="374" y="209"/>
                  </a:cubicBezTo>
                  <a:cubicBezTo>
                    <a:pt x="377" y="209"/>
                    <a:pt x="380" y="207"/>
                    <a:pt x="380" y="203"/>
                  </a:cubicBezTo>
                  <a:cubicBezTo>
                    <a:pt x="380" y="200"/>
                    <a:pt x="377" y="198"/>
                    <a:pt x="374" y="198"/>
                  </a:cubicBezTo>
                  <a:cubicBezTo>
                    <a:pt x="371" y="198"/>
                    <a:pt x="369" y="200"/>
                    <a:pt x="369" y="203"/>
                  </a:cubicBezTo>
                  <a:close/>
                  <a:moveTo>
                    <a:pt x="411" y="40"/>
                  </a:moveTo>
                  <a:lnTo>
                    <a:pt x="411" y="40"/>
                  </a:lnTo>
                  <a:lnTo>
                    <a:pt x="396" y="25"/>
                  </a:lnTo>
                  <a:lnTo>
                    <a:pt x="411" y="9"/>
                  </a:lnTo>
                  <a:cubicBezTo>
                    <a:pt x="413" y="8"/>
                    <a:pt x="413" y="5"/>
                    <a:pt x="411" y="4"/>
                  </a:cubicBezTo>
                  <a:cubicBezTo>
                    <a:pt x="410" y="3"/>
                    <a:pt x="408" y="3"/>
                    <a:pt x="406" y="4"/>
                  </a:cubicBezTo>
                  <a:lnTo>
                    <a:pt x="390" y="20"/>
                  </a:lnTo>
                  <a:lnTo>
                    <a:pt x="375" y="4"/>
                  </a:lnTo>
                  <a:cubicBezTo>
                    <a:pt x="373" y="3"/>
                    <a:pt x="371" y="3"/>
                    <a:pt x="370" y="4"/>
                  </a:cubicBezTo>
                  <a:cubicBezTo>
                    <a:pt x="368" y="5"/>
                    <a:pt x="368" y="8"/>
                    <a:pt x="370" y="9"/>
                  </a:cubicBezTo>
                  <a:lnTo>
                    <a:pt x="385" y="25"/>
                  </a:lnTo>
                  <a:lnTo>
                    <a:pt x="370" y="40"/>
                  </a:lnTo>
                  <a:cubicBezTo>
                    <a:pt x="368" y="42"/>
                    <a:pt x="368" y="44"/>
                    <a:pt x="370" y="46"/>
                  </a:cubicBezTo>
                  <a:cubicBezTo>
                    <a:pt x="371" y="47"/>
                    <a:pt x="373" y="47"/>
                    <a:pt x="375" y="46"/>
                  </a:cubicBezTo>
                  <a:lnTo>
                    <a:pt x="390" y="30"/>
                  </a:lnTo>
                  <a:lnTo>
                    <a:pt x="406" y="46"/>
                  </a:lnTo>
                  <a:cubicBezTo>
                    <a:pt x="408" y="47"/>
                    <a:pt x="410" y="47"/>
                    <a:pt x="411" y="46"/>
                  </a:cubicBezTo>
                  <a:cubicBezTo>
                    <a:pt x="413" y="44"/>
                    <a:pt x="413" y="42"/>
                    <a:pt x="411" y="40"/>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3"/>
            <p:cNvSpPr>
              <a:spLocks noChangeAspect="1" noEditPoints="1"/>
            </p:cNvSpPr>
            <p:nvPr/>
          </p:nvSpPr>
          <p:spPr bwMode="auto">
            <a:xfrm>
              <a:off x="6244835" y="962532"/>
              <a:ext cx="887548" cy="398875"/>
            </a:xfrm>
            <a:custGeom>
              <a:avLst/>
              <a:gdLst>
                <a:gd name="T0" fmla="*/ 701 w 704"/>
                <a:gd name="T1" fmla="*/ 94 h 317"/>
                <a:gd name="T2" fmla="*/ 701 w 704"/>
                <a:gd name="T3" fmla="*/ 102 h 317"/>
                <a:gd name="T4" fmla="*/ 631 w 704"/>
                <a:gd name="T5" fmla="*/ 0 h 317"/>
                <a:gd name="T6" fmla="*/ 628 w 704"/>
                <a:gd name="T7" fmla="*/ 4 h 317"/>
                <a:gd name="T8" fmla="*/ 388 w 704"/>
                <a:gd name="T9" fmla="*/ 0 h 317"/>
                <a:gd name="T10" fmla="*/ 412 w 704"/>
                <a:gd name="T11" fmla="*/ 25 h 317"/>
                <a:gd name="T12" fmla="*/ 436 w 704"/>
                <a:gd name="T13" fmla="*/ 0 h 317"/>
                <a:gd name="T14" fmla="*/ 196 w 704"/>
                <a:gd name="T15" fmla="*/ 16 h 317"/>
                <a:gd name="T16" fmla="*/ 38 w 704"/>
                <a:gd name="T17" fmla="*/ 206 h 317"/>
                <a:gd name="T18" fmla="*/ 44 w 704"/>
                <a:gd name="T19" fmla="*/ 212 h 317"/>
                <a:gd name="T20" fmla="*/ 11 w 704"/>
                <a:gd name="T21" fmla="*/ 179 h 317"/>
                <a:gd name="T22" fmla="*/ 38 w 704"/>
                <a:gd name="T23" fmla="*/ 174 h 317"/>
                <a:gd name="T24" fmla="*/ 6 w 704"/>
                <a:gd name="T25" fmla="*/ 216 h 317"/>
                <a:gd name="T26" fmla="*/ 99 w 704"/>
                <a:gd name="T27" fmla="*/ 102 h 317"/>
                <a:gd name="T28" fmla="*/ 140 w 704"/>
                <a:gd name="T29" fmla="*/ 94 h 317"/>
                <a:gd name="T30" fmla="*/ 140 w 704"/>
                <a:gd name="T31" fmla="*/ 308 h 317"/>
                <a:gd name="T32" fmla="*/ 140 w 704"/>
                <a:gd name="T33" fmla="*/ 272 h 317"/>
                <a:gd name="T34" fmla="*/ 99 w 704"/>
                <a:gd name="T35" fmla="*/ 272 h 317"/>
                <a:gd name="T36" fmla="*/ 99 w 704"/>
                <a:gd name="T37" fmla="*/ 314 h 317"/>
                <a:gd name="T38" fmla="*/ 140 w 704"/>
                <a:gd name="T39" fmla="*/ 314 h 317"/>
                <a:gd name="T40" fmla="*/ 233 w 704"/>
                <a:gd name="T41" fmla="*/ 11 h 317"/>
                <a:gd name="T42" fmla="*/ 238 w 704"/>
                <a:gd name="T43" fmla="*/ 192 h 317"/>
                <a:gd name="T44" fmla="*/ 217 w 704"/>
                <a:gd name="T45" fmla="*/ 171 h 317"/>
                <a:gd name="T46" fmla="*/ 193 w 704"/>
                <a:gd name="T47" fmla="*/ 195 h 317"/>
                <a:gd name="T48" fmla="*/ 217 w 704"/>
                <a:gd name="T49" fmla="*/ 220 h 317"/>
                <a:gd name="T50" fmla="*/ 241 w 704"/>
                <a:gd name="T51" fmla="*/ 195 h 317"/>
                <a:gd name="T52" fmla="*/ 331 w 704"/>
                <a:gd name="T53" fmla="*/ 304 h 317"/>
                <a:gd name="T54" fmla="*/ 335 w 704"/>
                <a:gd name="T55" fmla="*/ 272 h 317"/>
                <a:gd name="T56" fmla="*/ 294 w 704"/>
                <a:gd name="T57" fmla="*/ 314 h 317"/>
                <a:gd name="T58" fmla="*/ 293 w 704"/>
                <a:gd name="T59" fmla="*/ 276 h 317"/>
                <a:gd name="T60" fmla="*/ 298 w 704"/>
                <a:gd name="T61" fmla="*/ 271 h 317"/>
                <a:gd name="T62" fmla="*/ 320 w 704"/>
                <a:gd name="T63" fmla="*/ 98 h 317"/>
                <a:gd name="T64" fmla="*/ 314 w 704"/>
                <a:gd name="T65" fmla="*/ 93 h 317"/>
                <a:gd name="T66" fmla="*/ 309 w 704"/>
                <a:gd name="T67" fmla="*/ 98 h 317"/>
                <a:gd name="T68" fmla="*/ 314 w 704"/>
                <a:gd name="T69" fmla="*/ 103 h 317"/>
                <a:gd name="T70" fmla="*/ 391 w 704"/>
                <a:gd name="T71" fmla="*/ 199 h 317"/>
                <a:gd name="T72" fmla="*/ 433 w 704"/>
                <a:gd name="T73" fmla="*/ 192 h 317"/>
                <a:gd name="T74" fmla="*/ 530 w 704"/>
                <a:gd name="T75" fmla="*/ 289 h 317"/>
                <a:gd name="T76" fmla="*/ 509 w 704"/>
                <a:gd name="T77" fmla="*/ 268 h 317"/>
                <a:gd name="T78" fmla="*/ 485 w 704"/>
                <a:gd name="T79" fmla="*/ 293 h 317"/>
                <a:gd name="T80" fmla="*/ 509 w 704"/>
                <a:gd name="T81" fmla="*/ 317 h 317"/>
                <a:gd name="T82" fmla="*/ 534 w 704"/>
                <a:gd name="T83" fmla="*/ 293 h 317"/>
                <a:gd name="T84" fmla="*/ 526 w 704"/>
                <a:gd name="T85" fmla="*/ 109 h 317"/>
                <a:gd name="T86" fmla="*/ 493 w 704"/>
                <a:gd name="T87" fmla="*/ 87 h 317"/>
                <a:gd name="T88" fmla="*/ 488 w 704"/>
                <a:gd name="T89" fmla="*/ 81 h 317"/>
                <a:gd name="T90" fmla="*/ 489 w 704"/>
                <a:gd name="T91" fmla="*/ 113 h 317"/>
                <a:gd name="T92" fmla="*/ 530 w 704"/>
                <a:gd name="T93" fmla="*/ 77 h 317"/>
                <a:gd name="T94" fmla="*/ 612 w 704"/>
                <a:gd name="T95" fmla="*/ 195 h 317"/>
                <a:gd name="T96" fmla="*/ 607 w 704"/>
                <a:gd name="T97" fmla="*/ 190 h 317"/>
                <a:gd name="T98" fmla="*/ 602 w 704"/>
                <a:gd name="T99" fmla="*/ 195 h 317"/>
                <a:gd name="T100" fmla="*/ 607 w 704"/>
                <a:gd name="T101" fmla="*/ 201 h 317"/>
                <a:gd name="T102" fmla="*/ 684 w 704"/>
                <a:gd name="T103" fmla="*/ 297 h 317"/>
                <a:gd name="T104" fmla="*/ 684 w 704"/>
                <a:gd name="T105" fmla="*/ 289 h 317"/>
                <a:gd name="T106" fmla="*/ 43 w 704"/>
                <a:gd name="T107" fmla="*/ 16 h 317"/>
                <a:gd name="T108" fmla="*/ 1 w 704"/>
                <a:gd name="T109" fmla="*/ 21 h 317"/>
                <a:gd name="T110" fmla="*/ 43 w 704"/>
                <a:gd name="T111" fmla="*/ 2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4" h="317">
                  <a:moveTo>
                    <a:pt x="704" y="73"/>
                  </a:moveTo>
                  <a:lnTo>
                    <a:pt x="704" y="73"/>
                  </a:lnTo>
                  <a:cubicBezTo>
                    <a:pt x="702" y="73"/>
                    <a:pt x="701" y="75"/>
                    <a:pt x="701" y="77"/>
                  </a:cubicBezTo>
                  <a:lnTo>
                    <a:pt x="701" y="94"/>
                  </a:lnTo>
                  <a:lnTo>
                    <a:pt x="684" y="94"/>
                  </a:lnTo>
                  <a:cubicBezTo>
                    <a:pt x="682" y="94"/>
                    <a:pt x="680" y="96"/>
                    <a:pt x="680" y="98"/>
                  </a:cubicBezTo>
                  <a:cubicBezTo>
                    <a:pt x="680" y="100"/>
                    <a:pt x="682" y="102"/>
                    <a:pt x="684" y="102"/>
                  </a:cubicBezTo>
                  <a:lnTo>
                    <a:pt x="701" y="102"/>
                  </a:lnTo>
                  <a:lnTo>
                    <a:pt x="701" y="119"/>
                  </a:lnTo>
                  <a:cubicBezTo>
                    <a:pt x="701" y="121"/>
                    <a:pt x="702" y="122"/>
                    <a:pt x="704" y="122"/>
                  </a:cubicBezTo>
                  <a:lnTo>
                    <a:pt x="704" y="73"/>
                  </a:lnTo>
                  <a:close/>
                  <a:moveTo>
                    <a:pt x="631" y="0"/>
                  </a:moveTo>
                  <a:lnTo>
                    <a:pt x="631" y="0"/>
                  </a:lnTo>
                  <a:lnTo>
                    <a:pt x="583" y="0"/>
                  </a:lnTo>
                  <a:cubicBezTo>
                    <a:pt x="583" y="2"/>
                    <a:pt x="584" y="4"/>
                    <a:pt x="586" y="4"/>
                  </a:cubicBezTo>
                  <a:lnTo>
                    <a:pt x="628" y="4"/>
                  </a:lnTo>
                  <a:cubicBezTo>
                    <a:pt x="630" y="4"/>
                    <a:pt x="631" y="2"/>
                    <a:pt x="631" y="0"/>
                  </a:cubicBezTo>
                  <a:close/>
                  <a:moveTo>
                    <a:pt x="436" y="0"/>
                  </a:moveTo>
                  <a:lnTo>
                    <a:pt x="436" y="0"/>
                  </a:lnTo>
                  <a:lnTo>
                    <a:pt x="388" y="0"/>
                  </a:lnTo>
                  <a:cubicBezTo>
                    <a:pt x="388" y="2"/>
                    <a:pt x="389" y="4"/>
                    <a:pt x="391" y="4"/>
                  </a:cubicBezTo>
                  <a:lnTo>
                    <a:pt x="408" y="4"/>
                  </a:lnTo>
                  <a:lnTo>
                    <a:pt x="408" y="21"/>
                  </a:lnTo>
                  <a:cubicBezTo>
                    <a:pt x="408" y="23"/>
                    <a:pt x="410" y="25"/>
                    <a:pt x="412" y="25"/>
                  </a:cubicBezTo>
                  <a:cubicBezTo>
                    <a:pt x="414" y="25"/>
                    <a:pt x="416" y="23"/>
                    <a:pt x="416" y="21"/>
                  </a:cubicBezTo>
                  <a:lnTo>
                    <a:pt x="416" y="4"/>
                  </a:lnTo>
                  <a:lnTo>
                    <a:pt x="433" y="4"/>
                  </a:lnTo>
                  <a:cubicBezTo>
                    <a:pt x="435" y="4"/>
                    <a:pt x="436" y="2"/>
                    <a:pt x="436" y="0"/>
                  </a:cubicBezTo>
                  <a:close/>
                  <a:moveTo>
                    <a:pt x="222" y="0"/>
                  </a:moveTo>
                  <a:lnTo>
                    <a:pt x="222" y="0"/>
                  </a:lnTo>
                  <a:lnTo>
                    <a:pt x="212" y="0"/>
                  </a:lnTo>
                  <a:lnTo>
                    <a:pt x="196" y="16"/>
                  </a:lnTo>
                  <a:cubicBezTo>
                    <a:pt x="195" y="17"/>
                    <a:pt x="195" y="20"/>
                    <a:pt x="196" y="21"/>
                  </a:cubicBezTo>
                  <a:cubicBezTo>
                    <a:pt x="198" y="23"/>
                    <a:pt x="200" y="23"/>
                    <a:pt x="201" y="21"/>
                  </a:cubicBezTo>
                  <a:lnTo>
                    <a:pt x="222" y="0"/>
                  </a:lnTo>
                  <a:close/>
                  <a:moveTo>
                    <a:pt x="38" y="206"/>
                  </a:moveTo>
                  <a:lnTo>
                    <a:pt x="38" y="206"/>
                  </a:lnTo>
                  <a:cubicBezTo>
                    <a:pt x="35" y="206"/>
                    <a:pt x="33" y="209"/>
                    <a:pt x="33" y="212"/>
                  </a:cubicBezTo>
                  <a:cubicBezTo>
                    <a:pt x="33" y="215"/>
                    <a:pt x="35" y="217"/>
                    <a:pt x="38" y="217"/>
                  </a:cubicBezTo>
                  <a:cubicBezTo>
                    <a:pt x="41" y="217"/>
                    <a:pt x="44" y="215"/>
                    <a:pt x="44" y="212"/>
                  </a:cubicBezTo>
                  <a:cubicBezTo>
                    <a:pt x="44" y="209"/>
                    <a:pt x="41" y="206"/>
                    <a:pt x="38" y="206"/>
                  </a:cubicBezTo>
                  <a:close/>
                  <a:moveTo>
                    <a:pt x="6" y="185"/>
                  </a:moveTo>
                  <a:lnTo>
                    <a:pt x="6" y="185"/>
                  </a:lnTo>
                  <a:cubicBezTo>
                    <a:pt x="9" y="185"/>
                    <a:pt x="11" y="182"/>
                    <a:pt x="11" y="179"/>
                  </a:cubicBezTo>
                  <a:cubicBezTo>
                    <a:pt x="11" y="176"/>
                    <a:pt x="9" y="173"/>
                    <a:pt x="6" y="173"/>
                  </a:cubicBezTo>
                  <a:cubicBezTo>
                    <a:pt x="3" y="173"/>
                    <a:pt x="0" y="176"/>
                    <a:pt x="0" y="179"/>
                  </a:cubicBezTo>
                  <a:cubicBezTo>
                    <a:pt x="0" y="182"/>
                    <a:pt x="3" y="185"/>
                    <a:pt x="6" y="185"/>
                  </a:cubicBezTo>
                  <a:close/>
                  <a:moveTo>
                    <a:pt x="38" y="174"/>
                  </a:moveTo>
                  <a:lnTo>
                    <a:pt x="38" y="174"/>
                  </a:lnTo>
                  <a:lnTo>
                    <a:pt x="1" y="211"/>
                  </a:lnTo>
                  <a:cubicBezTo>
                    <a:pt x="0" y="212"/>
                    <a:pt x="0" y="215"/>
                    <a:pt x="1" y="216"/>
                  </a:cubicBezTo>
                  <a:cubicBezTo>
                    <a:pt x="3" y="218"/>
                    <a:pt x="5" y="218"/>
                    <a:pt x="6" y="216"/>
                  </a:cubicBezTo>
                  <a:lnTo>
                    <a:pt x="43" y="180"/>
                  </a:lnTo>
                  <a:cubicBezTo>
                    <a:pt x="44" y="178"/>
                    <a:pt x="44" y="176"/>
                    <a:pt x="43" y="174"/>
                  </a:cubicBezTo>
                  <a:cubicBezTo>
                    <a:pt x="41" y="173"/>
                    <a:pt x="39" y="173"/>
                    <a:pt x="38" y="174"/>
                  </a:cubicBezTo>
                  <a:close/>
                  <a:moveTo>
                    <a:pt x="99" y="102"/>
                  </a:moveTo>
                  <a:lnTo>
                    <a:pt x="99" y="102"/>
                  </a:lnTo>
                  <a:lnTo>
                    <a:pt x="140" y="102"/>
                  </a:lnTo>
                  <a:cubicBezTo>
                    <a:pt x="142" y="102"/>
                    <a:pt x="144" y="100"/>
                    <a:pt x="144" y="98"/>
                  </a:cubicBezTo>
                  <a:cubicBezTo>
                    <a:pt x="144" y="96"/>
                    <a:pt x="142" y="94"/>
                    <a:pt x="140" y="94"/>
                  </a:cubicBezTo>
                  <a:lnTo>
                    <a:pt x="99" y="94"/>
                  </a:lnTo>
                  <a:cubicBezTo>
                    <a:pt x="97" y="94"/>
                    <a:pt x="95" y="96"/>
                    <a:pt x="95" y="98"/>
                  </a:cubicBezTo>
                  <a:cubicBezTo>
                    <a:pt x="95" y="100"/>
                    <a:pt x="97" y="102"/>
                    <a:pt x="99" y="102"/>
                  </a:cubicBezTo>
                  <a:close/>
                  <a:moveTo>
                    <a:pt x="140" y="308"/>
                  </a:moveTo>
                  <a:lnTo>
                    <a:pt x="140" y="308"/>
                  </a:lnTo>
                  <a:lnTo>
                    <a:pt x="125" y="293"/>
                  </a:lnTo>
                  <a:lnTo>
                    <a:pt x="140" y="277"/>
                  </a:lnTo>
                  <a:cubicBezTo>
                    <a:pt x="142" y="276"/>
                    <a:pt x="142" y="273"/>
                    <a:pt x="140" y="272"/>
                  </a:cubicBezTo>
                  <a:cubicBezTo>
                    <a:pt x="139" y="271"/>
                    <a:pt x="137" y="271"/>
                    <a:pt x="135" y="272"/>
                  </a:cubicBezTo>
                  <a:lnTo>
                    <a:pt x="119" y="288"/>
                  </a:lnTo>
                  <a:lnTo>
                    <a:pt x="104" y="272"/>
                  </a:lnTo>
                  <a:cubicBezTo>
                    <a:pt x="102" y="271"/>
                    <a:pt x="100" y="271"/>
                    <a:pt x="99" y="272"/>
                  </a:cubicBezTo>
                  <a:cubicBezTo>
                    <a:pt x="97" y="273"/>
                    <a:pt x="97" y="276"/>
                    <a:pt x="99" y="277"/>
                  </a:cubicBezTo>
                  <a:lnTo>
                    <a:pt x="114" y="293"/>
                  </a:lnTo>
                  <a:lnTo>
                    <a:pt x="99" y="308"/>
                  </a:lnTo>
                  <a:cubicBezTo>
                    <a:pt x="97" y="310"/>
                    <a:pt x="97" y="312"/>
                    <a:pt x="99" y="314"/>
                  </a:cubicBezTo>
                  <a:cubicBezTo>
                    <a:pt x="100" y="315"/>
                    <a:pt x="102" y="315"/>
                    <a:pt x="104" y="314"/>
                  </a:cubicBezTo>
                  <a:lnTo>
                    <a:pt x="119" y="298"/>
                  </a:lnTo>
                  <a:lnTo>
                    <a:pt x="135" y="314"/>
                  </a:lnTo>
                  <a:cubicBezTo>
                    <a:pt x="137" y="315"/>
                    <a:pt x="139" y="315"/>
                    <a:pt x="140" y="314"/>
                  </a:cubicBezTo>
                  <a:cubicBezTo>
                    <a:pt x="142" y="312"/>
                    <a:pt x="142" y="310"/>
                    <a:pt x="140" y="308"/>
                  </a:cubicBezTo>
                  <a:close/>
                  <a:moveTo>
                    <a:pt x="239" y="17"/>
                  </a:moveTo>
                  <a:lnTo>
                    <a:pt x="239" y="17"/>
                  </a:lnTo>
                  <a:cubicBezTo>
                    <a:pt x="239" y="14"/>
                    <a:pt x="236" y="11"/>
                    <a:pt x="233" y="11"/>
                  </a:cubicBezTo>
                  <a:cubicBezTo>
                    <a:pt x="230" y="11"/>
                    <a:pt x="228" y="14"/>
                    <a:pt x="228" y="17"/>
                  </a:cubicBezTo>
                  <a:cubicBezTo>
                    <a:pt x="228" y="20"/>
                    <a:pt x="230" y="22"/>
                    <a:pt x="233" y="22"/>
                  </a:cubicBezTo>
                  <a:cubicBezTo>
                    <a:pt x="236" y="22"/>
                    <a:pt x="239" y="20"/>
                    <a:pt x="239" y="17"/>
                  </a:cubicBezTo>
                  <a:close/>
                  <a:moveTo>
                    <a:pt x="238" y="192"/>
                  </a:moveTo>
                  <a:lnTo>
                    <a:pt x="238" y="192"/>
                  </a:lnTo>
                  <a:lnTo>
                    <a:pt x="221" y="192"/>
                  </a:lnTo>
                  <a:lnTo>
                    <a:pt x="221" y="175"/>
                  </a:lnTo>
                  <a:cubicBezTo>
                    <a:pt x="221" y="173"/>
                    <a:pt x="219" y="171"/>
                    <a:pt x="217" y="171"/>
                  </a:cubicBezTo>
                  <a:cubicBezTo>
                    <a:pt x="215" y="171"/>
                    <a:pt x="213" y="173"/>
                    <a:pt x="213" y="175"/>
                  </a:cubicBezTo>
                  <a:lnTo>
                    <a:pt x="213" y="192"/>
                  </a:lnTo>
                  <a:lnTo>
                    <a:pt x="196" y="192"/>
                  </a:lnTo>
                  <a:cubicBezTo>
                    <a:pt x="194" y="192"/>
                    <a:pt x="193" y="193"/>
                    <a:pt x="193" y="195"/>
                  </a:cubicBezTo>
                  <a:cubicBezTo>
                    <a:pt x="193" y="197"/>
                    <a:pt x="194" y="199"/>
                    <a:pt x="196" y="199"/>
                  </a:cubicBezTo>
                  <a:lnTo>
                    <a:pt x="213" y="199"/>
                  </a:lnTo>
                  <a:lnTo>
                    <a:pt x="213" y="216"/>
                  </a:lnTo>
                  <a:cubicBezTo>
                    <a:pt x="213" y="218"/>
                    <a:pt x="215" y="220"/>
                    <a:pt x="217" y="220"/>
                  </a:cubicBezTo>
                  <a:cubicBezTo>
                    <a:pt x="219" y="220"/>
                    <a:pt x="221" y="218"/>
                    <a:pt x="221" y="216"/>
                  </a:cubicBezTo>
                  <a:lnTo>
                    <a:pt x="221" y="199"/>
                  </a:lnTo>
                  <a:lnTo>
                    <a:pt x="238" y="199"/>
                  </a:lnTo>
                  <a:cubicBezTo>
                    <a:pt x="240" y="199"/>
                    <a:pt x="241" y="197"/>
                    <a:pt x="241" y="195"/>
                  </a:cubicBezTo>
                  <a:cubicBezTo>
                    <a:pt x="241" y="193"/>
                    <a:pt x="240" y="192"/>
                    <a:pt x="238" y="192"/>
                  </a:cubicBezTo>
                  <a:close/>
                  <a:moveTo>
                    <a:pt x="336" y="309"/>
                  </a:moveTo>
                  <a:lnTo>
                    <a:pt x="336" y="309"/>
                  </a:lnTo>
                  <a:cubicBezTo>
                    <a:pt x="336" y="306"/>
                    <a:pt x="334" y="304"/>
                    <a:pt x="331" y="304"/>
                  </a:cubicBezTo>
                  <a:cubicBezTo>
                    <a:pt x="328" y="304"/>
                    <a:pt x="325" y="306"/>
                    <a:pt x="325" y="309"/>
                  </a:cubicBezTo>
                  <a:cubicBezTo>
                    <a:pt x="325" y="312"/>
                    <a:pt x="328" y="315"/>
                    <a:pt x="331" y="315"/>
                  </a:cubicBezTo>
                  <a:cubicBezTo>
                    <a:pt x="334" y="315"/>
                    <a:pt x="336" y="312"/>
                    <a:pt x="336" y="309"/>
                  </a:cubicBezTo>
                  <a:close/>
                  <a:moveTo>
                    <a:pt x="335" y="272"/>
                  </a:moveTo>
                  <a:lnTo>
                    <a:pt x="335" y="272"/>
                  </a:lnTo>
                  <a:cubicBezTo>
                    <a:pt x="334" y="271"/>
                    <a:pt x="332" y="271"/>
                    <a:pt x="330" y="272"/>
                  </a:cubicBezTo>
                  <a:lnTo>
                    <a:pt x="294" y="308"/>
                  </a:lnTo>
                  <a:cubicBezTo>
                    <a:pt x="292" y="310"/>
                    <a:pt x="292" y="312"/>
                    <a:pt x="294" y="314"/>
                  </a:cubicBezTo>
                  <a:cubicBezTo>
                    <a:pt x="295" y="315"/>
                    <a:pt x="297" y="315"/>
                    <a:pt x="299" y="314"/>
                  </a:cubicBezTo>
                  <a:lnTo>
                    <a:pt x="335" y="277"/>
                  </a:lnTo>
                  <a:cubicBezTo>
                    <a:pt x="337" y="276"/>
                    <a:pt x="337" y="273"/>
                    <a:pt x="335" y="272"/>
                  </a:cubicBezTo>
                  <a:close/>
                  <a:moveTo>
                    <a:pt x="293" y="276"/>
                  </a:moveTo>
                  <a:lnTo>
                    <a:pt x="293" y="276"/>
                  </a:lnTo>
                  <a:cubicBezTo>
                    <a:pt x="293" y="280"/>
                    <a:pt x="295" y="282"/>
                    <a:pt x="298" y="282"/>
                  </a:cubicBezTo>
                  <a:cubicBezTo>
                    <a:pt x="301" y="282"/>
                    <a:pt x="304" y="280"/>
                    <a:pt x="304" y="276"/>
                  </a:cubicBezTo>
                  <a:cubicBezTo>
                    <a:pt x="304" y="273"/>
                    <a:pt x="301" y="271"/>
                    <a:pt x="298" y="271"/>
                  </a:cubicBezTo>
                  <a:cubicBezTo>
                    <a:pt x="295" y="271"/>
                    <a:pt x="293" y="273"/>
                    <a:pt x="293" y="276"/>
                  </a:cubicBezTo>
                  <a:close/>
                  <a:moveTo>
                    <a:pt x="335" y="113"/>
                  </a:moveTo>
                  <a:lnTo>
                    <a:pt x="335" y="113"/>
                  </a:lnTo>
                  <a:lnTo>
                    <a:pt x="320" y="98"/>
                  </a:lnTo>
                  <a:lnTo>
                    <a:pt x="335" y="82"/>
                  </a:lnTo>
                  <a:cubicBezTo>
                    <a:pt x="337" y="81"/>
                    <a:pt x="337" y="78"/>
                    <a:pt x="335" y="77"/>
                  </a:cubicBezTo>
                  <a:cubicBezTo>
                    <a:pt x="334" y="76"/>
                    <a:pt x="332" y="76"/>
                    <a:pt x="330" y="77"/>
                  </a:cubicBezTo>
                  <a:lnTo>
                    <a:pt x="314" y="93"/>
                  </a:lnTo>
                  <a:lnTo>
                    <a:pt x="299" y="77"/>
                  </a:lnTo>
                  <a:cubicBezTo>
                    <a:pt x="297" y="76"/>
                    <a:pt x="295" y="76"/>
                    <a:pt x="294" y="77"/>
                  </a:cubicBezTo>
                  <a:cubicBezTo>
                    <a:pt x="292" y="78"/>
                    <a:pt x="292" y="81"/>
                    <a:pt x="294" y="82"/>
                  </a:cubicBezTo>
                  <a:lnTo>
                    <a:pt x="309" y="98"/>
                  </a:lnTo>
                  <a:lnTo>
                    <a:pt x="294" y="113"/>
                  </a:lnTo>
                  <a:cubicBezTo>
                    <a:pt x="292" y="115"/>
                    <a:pt x="292" y="117"/>
                    <a:pt x="294" y="119"/>
                  </a:cubicBezTo>
                  <a:cubicBezTo>
                    <a:pt x="295" y="120"/>
                    <a:pt x="297" y="120"/>
                    <a:pt x="299" y="119"/>
                  </a:cubicBezTo>
                  <a:lnTo>
                    <a:pt x="314" y="103"/>
                  </a:lnTo>
                  <a:lnTo>
                    <a:pt x="330" y="119"/>
                  </a:lnTo>
                  <a:cubicBezTo>
                    <a:pt x="332" y="120"/>
                    <a:pt x="334" y="120"/>
                    <a:pt x="335" y="119"/>
                  </a:cubicBezTo>
                  <a:cubicBezTo>
                    <a:pt x="337" y="117"/>
                    <a:pt x="337" y="115"/>
                    <a:pt x="335" y="113"/>
                  </a:cubicBezTo>
                  <a:close/>
                  <a:moveTo>
                    <a:pt x="391" y="199"/>
                  </a:moveTo>
                  <a:lnTo>
                    <a:pt x="391" y="199"/>
                  </a:lnTo>
                  <a:lnTo>
                    <a:pt x="433" y="199"/>
                  </a:lnTo>
                  <a:cubicBezTo>
                    <a:pt x="435" y="199"/>
                    <a:pt x="436" y="197"/>
                    <a:pt x="436" y="195"/>
                  </a:cubicBezTo>
                  <a:cubicBezTo>
                    <a:pt x="436" y="193"/>
                    <a:pt x="435" y="192"/>
                    <a:pt x="433" y="192"/>
                  </a:cubicBezTo>
                  <a:lnTo>
                    <a:pt x="391" y="192"/>
                  </a:lnTo>
                  <a:cubicBezTo>
                    <a:pt x="389" y="192"/>
                    <a:pt x="388" y="193"/>
                    <a:pt x="388" y="195"/>
                  </a:cubicBezTo>
                  <a:cubicBezTo>
                    <a:pt x="388" y="197"/>
                    <a:pt x="389" y="199"/>
                    <a:pt x="391" y="199"/>
                  </a:cubicBezTo>
                  <a:close/>
                  <a:moveTo>
                    <a:pt x="530" y="289"/>
                  </a:moveTo>
                  <a:lnTo>
                    <a:pt x="530" y="289"/>
                  </a:lnTo>
                  <a:lnTo>
                    <a:pt x="513" y="289"/>
                  </a:lnTo>
                  <a:lnTo>
                    <a:pt x="513" y="272"/>
                  </a:lnTo>
                  <a:cubicBezTo>
                    <a:pt x="513" y="270"/>
                    <a:pt x="512" y="268"/>
                    <a:pt x="509" y="268"/>
                  </a:cubicBezTo>
                  <a:cubicBezTo>
                    <a:pt x="507" y="268"/>
                    <a:pt x="506" y="270"/>
                    <a:pt x="506" y="272"/>
                  </a:cubicBezTo>
                  <a:lnTo>
                    <a:pt x="506" y="289"/>
                  </a:lnTo>
                  <a:lnTo>
                    <a:pt x="489" y="289"/>
                  </a:lnTo>
                  <a:cubicBezTo>
                    <a:pt x="487" y="289"/>
                    <a:pt x="485" y="291"/>
                    <a:pt x="485" y="293"/>
                  </a:cubicBezTo>
                  <a:cubicBezTo>
                    <a:pt x="485" y="295"/>
                    <a:pt x="487" y="297"/>
                    <a:pt x="489" y="297"/>
                  </a:cubicBezTo>
                  <a:lnTo>
                    <a:pt x="506" y="297"/>
                  </a:lnTo>
                  <a:lnTo>
                    <a:pt x="506" y="314"/>
                  </a:lnTo>
                  <a:cubicBezTo>
                    <a:pt x="506" y="316"/>
                    <a:pt x="507" y="317"/>
                    <a:pt x="509" y="317"/>
                  </a:cubicBezTo>
                  <a:cubicBezTo>
                    <a:pt x="512" y="317"/>
                    <a:pt x="513" y="316"/>
                    <a:pt x="513" y="314"/>
                  </a:cubicBezTo>
                  <a:lnTo>
                    <a:pt x="513" y="297"/>
                  </a:lnTo>
                  <a:lnTo>
                    <a:pt x="530" y="297"/>
                  </a:lnTo>
                  <a:cubicBezTo>
                    <a:pt x="532" y="297"/>
                    <a:pt x="534" y="295"/>
                    <a:pt x="534" y="293"/>
                  </a:cubicBezTo>
                  <a:cubicBezTo>
                    <a:pt x="534" y="291"/>
                    <a:pt x="532" y="289"/>
                    <a:pt x="530" y="289"/>
                  </a:cubicBezTo>
                  <a:close/>
                  <a:moveTo>
                    <a:pt x="531" y="114"/>
                  </a:moveTo>
                  <a:lnTo>
                    <a:pt x="531" y="114"/>
                  </a:lnTo>
                  <a:cubicBezTo>
                    <a:pt x="531" y="111"/>
                    <a:pt x="529" y="109"/>
                    <a:pt x="526" y="109"/>
                  </a:cubicBezTo>
                  <a:cubicBezTo>
                    <a:pt x="523" y="109"/>
                    <a:pt x="520" y="111"/>
                    <a:pt x="520" y="114"/>
                  </a:cubicBezTo>
                  <a:cubicBezTo>
                    <a:pt x="520" y="117"/>
                    <a:pt x="523" y="120"/>
                    <a:pt x="526" y="120"/>
                  </a:cubicBezTo>
                  <a:cubicBezTo>
                    <a:pt x="529" y="120"/>
                    <a:pt x="531" y="117"/>
                    <a:pt x="531" y="114"/>
                  </a:cubicBezTo>
                  <a:close/>
                  <a:moveTo>
                    <a:pt x="493" y="87"/>
                  </a:moveTo>
                  <a:lnTo>
                    <a:pt x="493" y="87"/>
                  </a:lnTo>
                  <a:cubicBezTo>
                    <a:pt x="496" y="87"/>
                    <a:pt x="499" y="85"/>
                    <a:pt x="499" y="81"/>
                  </a:cubicBezTo>
                  <a:cubicBezTo>
                    <a:pt x="499" y="78"/>
                    <a:pt x="496" y="76"/>
                    <a:pt x="493" y="76"/>
                  </a:cubicBezTo>
                  <a:cubicBezTo>
                    <a:pt x="490" y="76"/>
                    <a:pt x="488" y="78"/>
                    <a:pt x="488" y="81"/>
                  </a:cubicBezTo>
                  <a:cubicBezTo>
                    <a:pt x="488" y="85"/>
                    <a:pt x="490" y="87"/>
                    <a:pt x="493" y="87"/>
                  </a:cubicBezTo>
                  <a:close/>
                  <a:moveTo>
                    <a:pt x="525" y="77"/>
                  </a:moveTo>
                  <a:lnTo>
                    <a:pt x="525" y="77"/>
                  </a:lnTo>
                  <a:lnTo>
                    <a:pt x="489" y="113"/>
                  </a:lnTo>
                  <a:cubicBezTo>
                    <a:pt x="487" y="115"/>
                    <a:pt x="487" y="117"/>
                    <a:pt x="489" y="119"/>
                  </a:cubicBezTo>
                  <a:cubicBezTo>
                    <a:pt x="490" y="120"/>
                    <a:pt x="492" y="120"/>
                    <a:pt x="494" y="119"/>
                  </a:cubicBezTo>
                  <a:lnTo>
                    <a:pt x="530" y="82"/>
                  </a:lnTo>
                  <a:cubicBezTo>
                    <a:pt x="532" y="81"/>
                    <a:pt x="532" y="78"/>
                    <a:pt x="530" y="77"/>
                  </a:cubicBezTo>
                  <a:cubicBezTo>
                    <a:pt x="529" y="76"/>
                    <a:pt x="527" y="76"/>
                    <a:pt x="525" y="77"/>
                  </a:cubicBezTo>
                  <a:close/>
                  <a:moveTo>
                    <a:pt x="628" y="211"/>
                  </a:moveTo>
                  <a:lnTo>
                    <a:pt x="628" y="211"/>
                  </a:lnTo>
                  <a:lnTo>
                    <a:pt x="612" y="195"/>
                  </a:lnTo>
                  <a:lnTo>
                    <a:pt x="628" y="180"/>
                  </a:lnTo>
                  <a:cubicBezTo>
                    <a:pt x="629" y="178"/>
                    <a:pt x="629" y="176"/>
                    <a:pt x="628" y="174"/>
                  </a:cubicBezTo>
                  <a:cubicBezTo>
                    <a:pt x="626" y="173"/>
                    <a:pt x="624" y="173"/>
                    <a:pt x="623" y="174"/>
                  </a:cubicBezTo>
                  <a:lnTo>
                    <a:pt x="607" y="190"/>
                  </a:lnTo>
                  <a:lnTo>
                    <a:pt x="591" y="174"/>
                  </a:lnTo>
                  <a:cubicBezTo>
                    <a:pt x="590" y="173"/>
                    <a:pt x="588" y="173"/>
                    <a:pt x="586" y="174"/>
                  </a:cubicBezTo>
                  <a:cubicBezTo>
                    <a:pt x="585" y="176"/>
                    <a:pt x="585" y="178"/>
                    <a:pt x="586" y="180"/>
                  </a:cubicBezTo>
                  <a:lnTo>
                    <a:pt x="602" y="195"/>
                  </a:lnTo>
                  <a:lnTo>
                    <a:pt x="586" y="211"/>
                  </a:lnTo>
                  <a:cubicBezTo>
                    <a:pt x="585" y="212"/>
                    <a:pt x="585" y="215"/>
                    <a:pt x="586" y="216"/>
                  </a:cubicBezTo>
                  <a:cubicBezTo>
                    <a:pt x="588" y="218"/>
                    <a:pt x="590" y="218"/>
                    <a:pt x="591" y="216"/>
                  </a:cubicBezTo>
                  <a:lnTo>
                    <a:pt x="607" y="201"/>
                  </a:lnTo>
                  <a:lnTo>
                    <a:pt x="623" y="216"/>
                  </a:lnTo>
                  <a:cubicBezTo>
                    <a:pt x="624" y="218"/>
                    <a:pt x="626" y="218"/>
                    <a:pt x="628" y="216"/>
                  </a:cubicBezTo>
                  <a:cubicBezTo>
                    <a:pt x="629" y="215"/>
                    <a:pt x="629" y="212"/>
                    <a:pt x="628" y="211"/>
                  </a:cubicBezTo>
                  <a:close/>
                  <a:moveTo>
                    <a:pt x="684" y="297"/>
                  </a:moveTo>
                  <a:lnTo>
                    <a:pt x="684" y="297"/>
                  </a:lnTo>
                  <a:lnTo>
                    <a:pt x="704" y="297"/>
                  </a:lnTo>
                  <a:lnTo>
                    <a:pt x="704" y="289"/>
                  </a:lnTo>
                  <a:lnTo>
                    <a:pt x="684" y="289"/>
                  </a:lnTo>
                  <a:cubicBezTo>
                    <a:pt x="682" y="289"/>
                    <a:pt x="680" y="291"/>
                    <a:pt x="680" y="293"/>
                  </a:cubicBezTo>
                  <a:cubicBezTo>
                    <a:pt x="680" y="295"/>
                    <a:pt x="682" y="297"/>
                    <a:pt x="684" y="297"/>
                  </a:cubicBezTo>
                  <a:close/>
                  <a:moveTo>
                    <a:pt x="43" y="16"/>
                  </a:moveTo>
                  <a:lnTo>
                    <a:pt x="43" y="16"/>
                  </a:lnTo>
                  <a:lnTo>
                    <a:pt x="27" y="0"/>
                  </a:lnTo>
                  <a:lnTo>
                    <a:pt x="17" y="0"/>
                  </a:lnTo>
                  <a:lnTo>
                    <a:pt x="1" y="16"/>
                  </a:lnTo>
                  <a:cubicBezTo>
                    <a:pt x="0" y="17"/>
                    <a:pt x="0" y="20"/>
                    <a:pt x="1" y="21"/>
                  </a:cubicBezTo>
                  <a:cubicBezTo>
                    <a:pt x="3" y="23"/>
                    <a:pt x="5" y="23"/>
                    <a:pt x="6" y="21"/>
                  </a:cubicBezTo>
                  <a:lnTo>
                    <a:pt x="22" y="6"/>
                  </a:lnTo>
                  <a:lnTo>
                    <a:pt x="38" y="21"/>
                  </a:lnTo>
                  <a:cubicBezTo>
                    <a:pt x="39" y="23"/>
                    <a:pt x="41" y="23"/>
                    <a:pt x="43" y="21"/>
                  </a:cubicBezTo>
                  <a:cubicBezTo>
                    <a:pt x="44" y="20"/>
                    <a:pt x="44" y="17"/>
                    <a:pt x="43"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4"/>
            <p:cNvSpPr>
              <a:spLocks noChangeAspect="1" noEditPoints="1"/>
            </p:cNvSpPr>
            <p:nvPr/>
          </p:nvSpPr>
          <p:spPr bwMode="auto">
            <a:xfrm>
              <a:off x="10076345" y="964620"/>
              <a:ext cx="519999" cy="394699"/>
            </a:xfrm>
            <a:custGeom>
              <a:avLst/>
              <a:gdLst>
                <a:gd name="T0" fmla="*/ 288 w 413"/>
                <a:gd name="T1" fmla="*/ 0 h 315"/>
                <a:gd name="T2" fmla="*/ 277 w 413"/>
                <a:gd name="T3" fmla="*/ 21 h 315"/>
                <a:gd name="T4" fmla="*/ 0 w 413"/>
                <a:gd name="T5" fmla="*/ 73 h 315"/>
                <a:gd name="T6" fmla="*/ 4 w 413"/>
                <a:gd name="T7" fmla="*/ 119 h 315"/>
                <a:gd name="T8" fmla="*/ 25 w 413"/>
                <a:gd name="T9" fmla="*/ 98 h 315"/>
                <a:gd name="T10" fmla="*/ 4 w 413"/>
                <a:gd name="T11" fmla="*/ 77 h 315"/>
                <a:gd name="T12" fmla="*/ 0 w 413"/>
                <a:gd name="T13" fmla="*/ 289 h 315"/>
                <a:gd name="T14" fmla="*/ 25 w 413"/>
                <a:gd name="T15" fmla="*/ 293 h 315"/>
                <a:gd name="T16" fmla="*/ 114 w 413"/>
                <a:gd name="T17" fmla="*/ 206 h 315"/>
                <a:gd name="T18" fmla="*/ 114 w 413"/>
                <a:gd name="T19" fmla="*/ 217 h 315"/>
                <a:gd name="T20" fmla="*/ 82 w 413"/>
                <a:gd name="T21" fmla="*/ 185 h 315"/>
                <a:gd name="T22" fmla="*/ 82 w 413"/>
                <a:gd name="T23" fmla="*/ 173 h 315"/>
                <a:gd name="T24" fmla="*/ 114 w 413"/>
                <a:gd name="T25" fmla="*/ 174 h 315"/>
                <a:gd name="T26" fmla="*/ 77 w 413"/>
                <a:gd name="T27" fmla="*/ 216 h 315"/>
                <a:gd name="T28" fmla="*/ 119 w 413"/>
                <a:gd name="T29" fmla="*/ 174 h 315"/>
                <a:gd name="T30" fmla="*/ 175 w 413"/>
                <a:gd name="T31" fmla="*/ 102 h 315"/>
                <a:gd name="T32" fmla="*/ 216 w 413"/>
                <a:gd name="T33" fmla="*/ 94 h 315"/>
                <a:gd name="T34" fmla="*/ 175 w 413"/>
                <a:gd name="T35" fmla="*/ 102 h 315"/>
                <a:gd name="T36" fmla="*/ 201 w 413"/>
                <a:gd name="T37" fmla="*/ 293 h 315"/>
                <a:gd name="T38" fmla="*/ 211 w 413"/>
                <a:gd name="T39" fmla="*/ 272 h 315"/>
                <a:gd name="T40" fmla="*/ 175 w 413"/>
                <a:gd name="T41" fmla="*/ 272 h 315"/>
                <a:gd name="T42" fmla="*/ 175 w 413"/>
                <a:gd name="T43" fmla="*/ 308 h 315"/>
                <a:gd name="T44" fmla="*/ 195 w 413"/>
                <a:gd name="T45" fmla="*/ 298 h 315"/>
                <a:gd name="T46" fmla="*/ 216 w 413"/>
                <a:gd name="T47" fmla="*/ 308 h 315"/>
                <a:gd name="T48" fmla="*/ 309 w 413"/>
                <a:gd name="T49" fmla="*/ 11 h 315"/>
                <a:gd name="T50" fmla="*/ 315 w 413"/>
                <a:gd name="T51" fmla="*/ 17 h 315"/>
                <a:gd name="T52" fmla="*/ 297 w 413"/>
                <a:gd name="T53" fmla="*/ 192 h 315"/>
                <a:gd name="T54" fmla="*/ 289 w 413"/>
                <a:gd name="T55" fmla="*/ 175 h 315"/>
                <a:gd name="T56" fmla="*/ 269 w 413"/>
                <a:gd name="T57" fmla="*/ 195 h 315"/>
                <a:gd name="T58" fmla="*/ 289 w 413"/>
                <a:gd name="T59" fmla="*/ 216 h 315"/>
                <a:gd name="T60" fmla="*/ 297 w 413"/>
                <a:gd name="T61" fmla="*/ 199 h 315"/>
                <a:gd name="T62" fmla="*/ 314 w 413"/>
                <a:gd name="T63" fmla="*/ 192 h 315"/>
                <a:gd name="T64" fmla="*/ 407 w 413"/>
                <a:gd name="T65" fmla="*/ 304 h 315"/>
                <a:gd name="T66" fmla="*/ 412 w 413"/>
                <a:gd name="T67" fmla="*/ 309 h 315"/>
                <a:gd name="T68" fmla="*/ 406 w 413"/>
                <a:gd name="T69" fmla="*/ 272 h 315"/>
                <a:gd name="T70" fmla="*/ 375 w 413"/>
                <a:gd name="T71" fmla="*/ 314 h 315"/>
                <a:gd name="T72" fmla="*/ 369 w 413"/>
                <a:gd name="T73" fmla="*/ 276 h 315"/>
                <a:gd name="T74" fmla="*/ 380 w 413"/>
                <a:gd name="T75" fmla="*/ 276 h 315"/>
                <a:gd name="T76" fmla="*/ 411 w 413"/>
                <a:gd name="T77" fmla="*/ 113 h 315"/>
                <a:gd name="T78" fmla="*/ 411 w 413"/>
                <a:gd name="T79" fmla="*/ 82 h 315"/>
                <a:gd name="T80" fmla="*/ 390 w 413"/>
                <a:gd name="T81" fmla="*/ 93 h 315"/>
                <a:gd name="T82" fmla="*/ 370 w 413"/>
                <a:gd name="T83" fmla="*/ 82 h 315"/>
                <a:gd name="T84" fmla="*/ 370 w 413"/>
                <a:gd name="T85" fmla="*/ 119 h 315"/>
                <a:gd name="T86" fmla="*/ 406 w 413"/>
                <a:gd name="T87" fmla="*/ 119 h 315"/>
                <a:gd name="T88" fmla="*/ 119 w 413"/>
                <a:gd name="T89" fmla="*/ 16 h 315"/>
                <a:gd name="T90" fmla="*/ 93 w 413"/>
                <a:gd name="T91" fmla="*/ 0 h 315"/>
                <a:gd name="T92" fmla="*/ 82 w 413"/>
                <a:gd name="T93" fmla="*/ 21 h 315"/>
                <a:gd name="T94" fmla="*/ 119 w 413"/>
                <a:gd name="T95" fmla="*/ 2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315">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4" name="Group 3"/>
            <p:cNvGrpSpPr/>
            <p:nvPr/>
          </p:nvGrpSpPr>
          <p:grpSpPr>
            <a:xfrm>
              <a:off x="9092732" y="76199"/>
              <a:ext cx="983612" cy="1285208"/>
              <a:chOff x="9092732" y="76199"/>
              <a:chExt cx="983612" cy="1285208"/>
            </a:xfrm>
            <a:solidFill>
              <a:schemeClr val="accent2"/>
            </a:solidFill>
          </p:grpSpPr>
          <p:sp>
            <p:nvSpPr>
              <p:cNvPr id="80" name="Freeform 79"/>
              <p:cNvSpPr>
                <a:spLocks noChangeAspect="1" noEditPoints="1"/>
              </p:cNvSpPr>
              <p:nvPr/>
            </p:nvSpPr>
            <p:spPr bwMode="auto">
              <a:xfrm>
                <a:off x="9094821" y="76199"/>
                <a:ext cx="981523" cy="88754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80"/>
              <p:cNvSpPr>
                <a:spLocks noChangeAspect="1" noEditPoints="1"/>
              </p:cNvSpPr>
              <p:nvPr/>
            </p:nvSpPr>
            <p:spPr bwMode="auto">
              <a:xfrm>
                <a:off x="9092732" y="962532"/>
                <a:ext cx="983612" cy="398875"/>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 name="Group 21"/>
            <p:cNvGrpSpPr/>
            <p:nvPr/>
          </p:nvGrpSpPr>
          <p:grpSpPr>
            <a:xfrm>
              <a:off x="8112558" y="76199"/>
              <a:ext cx="983612" cy="1285208"/>
              <a:chOff x="9092732" y="76199"/>
              <a:chExt cx="983612" cy="1285208"/>
            </a:xfrm>
            <a:solidFill>
              <a:schemeClr val="accent2"/>
            </a:solidFill>
          </p:grpSpPr>
          <p:sp>
            <p:nvSpPr>
              <p:cNvPr id="23" name="Freeform 22"/>
              <p:cNvSpPr>
                <a:spLocks noChangeAspect="1" noEditPoints="1"/>
              </p:cNvSpPr>
              <p:nvPr/>
            </p:nvSpPr>
            <p:spPr bwMode="auto">
              <a:xfrm>
                <a:off x="9094821" y="76199"/>
                <a:ext cx="981523" cy="88754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3"/>
              <p:cNvSpPr>
                <a:spLocks noChangeAspect="1" noEditPoints="1"/>
              </p:cNvSpPr>
              <p:nvPr/>
            </p:nvSpPr>
            <p:spPr bwMode="auto">
              <a:xfrm>
                <a:off x="9092732" y="962532"/>
                <a:ext cx="983612" cy="398875"/>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5" name="Group 24"/>
            <p:cNvGrpSpPr/>
            <p:nvPr/>
          </p:nvGrpSpPr>
          <p:grpSpPr>
            <a:xfrm>
              <a:off x="7127227" y="76199"/>
              <a:ext cx="983612" cy="1285208"/>
              <a:chOff x="9092732" y="76199"/>
              <a:chExt cx="983612" cy="1285208"/>
            </a:xfrm>
            <a:solidFill>
              <a:schemeClr val="accent2"/>
            </a:solidFill>
          </p:grpSpPr>
          <p:sp>
            <p:nvSpPr>
              <p:cNvPr id="26" name="Freeform 25"/>
              <p:cNvSpPr>
                <a:spLocks noChangeAspect="1" noEditPoints="1"/>
              </p:cNvSpPr>
              <p:nvPr/>
            </p:nvSpPr>
            <p:spPr bwMode="auto">
              <a:xfrm>
                <a:off x="9094821" y="76199"/>
                <a:ext cx="981523" cy="887548"/>
              </a:xfrm>
              <a:custGeom>
                <a:avLst/>
                <a:gdLst>
                  <a:gd name="T0" fmla="*/ 780 w 780"/>
                  <a:gd name="T1" fmla="*/ 0 h 707"/>
                  <a:gd name="T2" fmla="*/ 780 w 780"/>
                  <a:gd name="T3" fmla="*/ 49 h 707"/>
                  <a:gd name="T4" fmla="*/ 20 w 780"/>
                  <a:gd name="T5" fmla="*/ 29 h 707"/>
                  <a:gd name="T6" fmla="*/ 20 w 780"/>
                  <a:gd name="T7" fmla="*/ 594 h 707"/>
                  <a:gd name="T8" fmla="*/ 21 w 780"/>
                  <a:gd name="T9" fmla="*/ 626 h 707"/>
                  <a:gd name="T10" fmla="*/ 20 w 780"/>
                  <a:gd name="T11" fmla="*/ 216 h 707"/>
                  <a:gd name="T12" fmla="*/ 0 w 780"/>
                  <a:gd name="T13" fmla="*/ 410 h 707"/>
                  <a:gd name="T14" fmla="*/ 118 w 780"/>
                  <a:gd name="T15" fmla="*/ 692 h 707"/>
                  <a:gd name="T16" fmla="*/ 73 w 780"/>
                  <a:gd name="T17" fmla="*/ 512 h 707"/>
                  <a:gd name="T18" fmla="*/ 118 w 780"/>
                  <a:gd name="T19" fmla="*/ 314 h 707"/>
                  <a:gd name="T20" fmla="*/ 73 w 780"/>
                  <a:gd name="T21" fmla="*/ 317 h 707"/>
                  <a:gd name="T22" fmla="*/ 121 w 780"/>
                  <a:gd name="T23" fmla="*/ 317 h 707"/>
                  <a:gd name="T24" fmla="*/ 81 w 780"/>
                  <a:gd name="T25" fmla="*/ 112 h 707"/>
                  <a:gd name="T26" fmla="*/ 76 w 780"/>
                  <a:gd name="T27" fmla="*/ 138 h 707"/>
                  <a:gd name="T28" fmla="*/ 215 w 780"/>
                  <a:gd name="T29" fmla="*/ 606 h 707"/>
                  <a:gd name="T30" fmla="*/ 174 w 780"/>
                  <a:gd name="T31" fmla="*/ 614 h 707"/>
                  <a:gd name="T32" fmla="*/ 174 w 780"/>
                  <a:gd name="T33" fmla="*/ 29 h 707"/>
                  <a:gd name="T34" fmla="*/ 173 w 780"/>
                  <a:gd name="T35" fmla="*/ 398 h 707"/>
                  <a:gd name="T36" fmla="*/ 200 w 780"/>
                  <a:gd name="T37" fmla="*/ 220 h 707"/>
                  <a:gd name="T38" fmla="*/ 189 w 780"/>
                  <a:gd name="T39" fmla="*/ 220 h 707"/>
                  <a:gd name="T40" fmla="*/ 211 w 780"/>
                  <a:gd name="T41" fmla="*/ 426 h 707"/>
                  <a:gd name="T42" fmla="*/ 215 w 780"/>
                  <a:gd name="T43" fmla="*/ 399 h 707"/>
                  <a:gd name="T44" fmla="*/ 297 w 780"/>
                  <a:gd name="T45" fmla="*/ 707 h 707"/>
                  <a:gd name="T46" fmla="*/ 316 w 780"/>
                  <a:gd name="T47" fmla="*/ 317 h 707"/>
                  <a:gd name="T48" fmla="*/ 281 w 780"/>
                  <a:gd name="T49" fmla="*/ 691 h 707"/>
                  <a:gd name="T50" fmla="*/ 276 w 780"/>
                  <a:gd name="T51" fmla="*/ 533 h 707"/>
                  <a:gd name="T52" fmla="*/ 308 w 780"/>
                  <a:gd name="T53" fmla="*/ 491 h 707"/>
                  <a:gd name="T54" fmla="*/ 296 w 780"/>
                  <a:gd name="T55" fmla="*/ 102 h 707"/>
                  <a:gd name="T56" fmla="*/ 288 w 780"/>
                  <a:gd name="T57" fmla="*/ 143 h 707"/>
                  <a:gd name="T58" fmla="*/ 414 w 780"/>
                  <a:gd name="T59" fmla="*/ 610 h 707"/>
                  <a:gd name="T60" fmla="*/ 410 w 780"/>
                  <a:gd name="T61" fmla="*/ 411 h 707"/>
                  <a:gd name="T62" fmla="*/ 369 w 780"/>
                  <a:gd name="T63" fmla="*/ 419 h 707"/>
                  <a:gd name="T64" fmla="*/ 410 w 780"/>
                  <a:gd name="T65" fmla="*/ 411 h 707"/>
                  <a:gd name="T66" fmla="*/ 410 w 780"/>
                  <a:gd name="T67" fmla="*/ 199 h 707"/>
                  <a:gd name="T68" fmla="*/ 368 w 780"/>
                  <a:gd name="T69" fmla="*/ 203 h 707"/>
                  <a:gd name="T70" fmla="*/ 410 w 780"/>
                  <a:gd name="T71" fmla="*/ 9 h 707"/>
                  <a:gd name="T72" fmla="*/ 369 w 780"/>
                  <a:gd name="T73" fmla="*/ 40 h 707"/>
                  <a:gd name="T74" fmla="*/ 511 w 780"/>
                  <a:gd name="T75" fmla="*/ 707 h 707"/>
                  <a:gd name="T76" fmla="*/ 463 w 780"/>
                  <a:gd name="T77" fmla="*/ 707 h 707"/>
                  <a:gd name="T78" fmla="*/ 463 w 780"/>
                  <a:gd name="T79" fmla="*/ 122 h 707"/>
                  <a:gd name="T80" fmla="*/ 503 w 780"/>
                  <a:gd name="T81" fmla="*/ 523 h 707"/>
                  <a:gd name="T82" fmla="*/ 508 w 780"/>
                  <a:gd name="T83" fmla="*/ 497 h 707"/>
                  <a:gd name="T84" fmla="*/ 482 w 780"/>
                  <a:gd name="T85" fmla="*/ 317 h 707"/>
                  <a:gd name="T86" fmla="*/ 492 w 780"/>
                  <a:gd name="T87" fmla="*/ 317 h 707"/>
                  <a:gd name="T88" fmla="*/ 564 w 780"/>
                  <a:gd name="T89" fmla="*/ 594 h 707"/>
                  <a:gd name="T90" fmla="*/ 605 w 780"/>
                  <a:gd name="T91" fmla="*/ 631 h 707"/>
                  <a:gd name="T92" fmla="*/ 564 w 780"/>
                  <a:gd name="T93" fmla="*/ 589 h 707"/>
                  <a:gd name="T94" fmla="*/ 605 w 780"/>
                  <a:gd name="T95" fmla="*/ 419 h 707"/>
                  <a:gd name="T96" fmla="*/ 581 w 780"/>
                  <a:gd name="T97" fmla="*/ 216 h 707"/>
                  <a:gd name="T98" fmla="*/ 588 w 780"/>
                  <a:gd name="T99" fmla="*/ 224 h 707"/>
                  <a:gd name="T100" fmla="*/ 601 w 780"/>
                  <a:gd name="T101" fmla="*/ 47 h 707"/>
                  <a:gd name="T102" fmla="*/ 600 w 780"/>
                  <a:gd name="T103" fmla="*/ 4 h 707"/>
                  <a:gd name="T104" fmla="*/ 698 w 780"/>
                  <a:gd name="T105" fmla="*/ 328 h 707"/>
                  <a:gd name="T106" fmla="*/ 698 w 780"/>
                  <a:gd name="T107" fmla="*/ 296 h 707"/>
                  <a:gd name="T108" fmla="*/ 666 w 780"/>
                  <a:gd name="T109" fmla="*/ 307 h 707"/>
                  <a:gd name="T110" fmla="*/ 703 w 780"/>
                  <a:gd name="T111" fmla="*/ 101 h 707"/>
                  <a:gd name="T112" fmla="*/ 661 w 780"/>
                  <a:gd name="T113" fmla="*/ 143 h 707"/>
                  <a:gd name="T114" fmla="*/ 780 w 780"/>
                  <a:gd name="T115" fmla="*/ 615 h 707"/>
                  <a:gd name="T116" fmla="*/ 780 w 780"/>
                  <a:gd name="T117" fmla="*/ 216 h 707"/>
                  <a:gd name="T118" fmla="*/ 763 w 780"/>
                  <a:gd name="T119" fmla="*/ 599 h 707"/>
                  <a:gd name="T120" fmla="*/ 759 w 780"/>
                  <a:gd name="T121" fmla="*/ 399 h 707"/>
                  <a:gd name="T122" fmla="*/ 703 w 780"/>
                  <a:gd name="T123" fmla="*/ 516 h 707"/>
                  <a:gd name="T124" fmla="*/ 661 w 780"/>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707">
                    <a:moveTo>
                      <a:pt x="658" y="707"/>
                    </a:moveTo>
                    <a:lnTo>
                      <a:pt x="658" y="707"/>
                    </a:lnTo>
                    <a:lnTo>
                      <a:pt x="706" y="707"/>
                    </a:lnTo>
                    <a:cubicBezTo>
                      <a:pt x="706" y="705"/>
                      <a:pt x="705" y="704"/>
                      <a:pt x="703" y="704"/>
                    </a:cubicBezTo>
                    <a:lnTo>
                      <a:pt x="661" y="704"/>
                    </a:lnTo>
                    <a:cubicBezTo>
                      <a:pt x="659" y="704"/>
                      <a:pt x="658" y="705"/>
                      <a:pt x="658" y="707"/>
                    </a:cubicBezTo>
                    <a:close/>
                    <a:moveTo>
                      <a:pt x="780" y="0"/>
                    </a:moveTo>
                    <a:lnTo>
                      <a:pt x="780" y="0"/>
                    </a:lnTo>
                    <a:cubicBezTo>
                      <a:pt x="777" y="0"/>
                      <a:pt x="776" y="2"/>
                      <a:pt x="776" y="4"/>
                    </a:cubicBezTo>
                    <a:lnTo>
                      <a:pt x="776" y="21"/>
                    </a:lnTo>
                    <a:lnTo>
                      <a:pt x="759" y="21"/>
                    </a:lnTo>
                    <a:cubicBezTo>
                      <a:pt x="757" y="21"/>
                      <a:pt x="755" y="23"/>
                      <a:pt x="755" y="25"/>
                    </a:cubicBezTo>
                    <a:cubicBezTo>
                      <a:pt x="755" y="27"/>
                      <a:pt x="757" y="29"/>
                      <a:pt x="759" y="29"/>
                    </a:cubicBezTo>
                    <a:lnTo>
                      <a:pt x="776" y="29"/>
                    </a:lnTo>
                    <a:lnTo>
                      <a:pt x="776" y="46"/>
                    </a:lnTo>
                    <a:cubicBezTo>
                      <a:pt x="776" y="48"/>
                      <a:pt x="777" y="49"/>
                      <a:pt x="780" y="49"/>
                    </a:cubicBezTo>
                    <a:lnTo>
                      <a:pt x="780" y="0"/>
                    </a:lnTo>
                    <a:close/>
                    <a:moveTo>
                      <a:pt x="0" y="0"/>
                    </a:moveTo>
                    <a:lnTo>
                      <a:pt x="0" y="0"/>
                    </a:lnTo>
                    <a:lnTo>
                      <a:pt x="0" y="0"/>
                    </a:lnTo>
                    <a:lnTo>
                      <a:pt x="0" y="49"/>
                    </a:lnTo>
                    <a:cubicBezTo>
                      <a:pt x="2" y="49"/>
                      <a:pt x="3" y="48"/>
                      <a:pt x="3" y="46"/>
                    </a:cubicBezTo>
                    <a:lnTo>
                      <a:pt x="3" y="29"/>
                    </a:lnTo>
                    <a:lnTo>
                      <a:pt x="20" y="29"/>
                    </a:lnTo>
                    <a:cubicBezTo>
                      <a:pt x="22" y="29"/>
                      <a:pt x="24" y="27"/>
                      <a:pt x="24" y="25"/>
                    </a:cubicBezTo>
                    <a:cubicBezTo>
                      <a:pt x="24" y="23"/>
                      <a:pt x="22" y="21"/>
                      <a:pt x="20" y="21"/>
                    </a:cubicBezTo>
                    <a:lnTo>
                      <a:pt x="3" y="21"/>
                    </a:lnTo>
                    <a:lnTo>
                      <a:pt x="3" y="4"/>
                    </a:lnTo>
                    <a:cubicBezTo>
                      <a:pt x="3" y="2"/>
                      <a:pt x="2" y="0"/>
                      <a:pt x="0" y="0"/>
                    </a:cubicBezTo>
                    <a:close/>
                    <a:moveTo>
                      <a:pt x="0" y="615"/>
                    </a:moveTo>
                    <a:lnTo>
                      <a:pt x="0" y="615"/>
                    </a:lnTo>
                    <a:lnTo>
                      <a:pt x="20" y="594"/>
                    </a:lnTo>
                    <a:cubicBezTo>
                      <a:pt x="22" y="593"/>
                      <a:pt x="22" y="590"/>
                      <a:pt x="20" y="589"/>
                    </a:cubicBezTo>
                    <a:cubicBezTo>
                      <a:pt x="19" y="588"/>
                      <a:pt x="17" y="588"/>
                      <a:pt x="15" y="589"/>
                    </a:cubicBezTo>
                    <a:lnTo>
                      <a:pt x="0" y="605"/>
                    </a:lnTo>
                    <a:lnTo>
                      <a:pt x="0" y="615"/>
                    </a:lnTo>
                    <a:close/>
                    <a:moveTo>
                      <a:pt x="10" y="626"/>
                    </a:moveTo>
                    <a:lnTo>
                      <a:pt x="10" y="626"/>
                    </a:lnTo>
                    <a:cubicBezTo>
                      <a:pt x="10" y="629"/>
                      <a:pt x="13" y="632"/>
                      <a:pt x="16" y="632"/>
                    </a:cubicBezTo>
                    <a:cubicBezTo>
                      <a:pt x="19" y="632"/>
                      <a:pt x="21" y="629"/>
                      <a:pt x="21" y="626"/>
                    </a:cubicBezTo>
                    <a:cubicBezTo>
                      <a:pt x="21" y="623"/>
                      <a:pt x="19" y="621"/>
                      <a:pt x="16" y="621"/>
                    </a:cubicBezTo>
                    <a:cubicBezTo>
                      <a:pt x="13" y="621"/>
                      <a:pt x="10" y="623"/>
                      <a:pt x="10" y="626"/>
                    </a:cubicBezTo>
                    <a:close/>
                    <a:moveTo>
                      <a:pt x="0" y="216"/>
                    </a:moveTo>
                    <a:lnTo>
                      <a:pt x="0" y="216"/>
                    </a:lnTo>
                    <a:lnTo>
                      <a:pt x="0" y="224"/>
                    </a:lnTo>
                    <a:lnTo>
                      <a:pt x="20" y="224"/>
                    </a:lnTo>
                    <a:cubicBezTo>
                      <a:pt x="22" y="224"/>
                      <a:pt x="24" y="222"/>
                      <a:pt x="24" y="220"/>
                    </a:cubicBezTo>
                    <a:cubicBezTo>
                      <a:pt x="24" y="218"/>
                      <a:pt x="22" y="216"/>
                      <a:pt x="20" y="216"/>
                    </a:cubicBezTo>
                    <a:lnTo>
                      <a:pt x="0" y="216"/>
                    </a:lnTo>
                    <a:close/>
                    <a:moveTo>
                      <a:pt x="20" y="430"/>
                    </a:moveTo>
                    <a:lnTo>
                      <a:pt x="20" y="430"/>
                    </a:lnTo>
                    <a:lnTo>
                      <a:pt x="5" y="415"/>
                    </a:lnTo>
                    <a:lnTo>
                      <a:pt x="20" y="399"/>
                    </a:lnTo>
                    <a:cubicBezTo>
                      <a:pt x="22" y="398"/>
                      <a:pt x="22" y="395"/>
                      <a:pt x="20" y="394"/>
                    </a:cubicBezTo>
                    <a:cubicBezTo>
                      <a:pt x="19" y="393"/>
                      <a:pt x="17" y="393"/>
                      <a:pt x="15" y="394"/>
                    </a:cubicBezTo>
                    <a:lnTo>
                      <a:pt x="0" y="410"/>
                    </a:lnTo>
                    <a:lnTo>
                      <a:pt x="0" y="420"/>
                    </a:lnTo>
                    <a:lnTo>
                      <a:pt x="15" y="436"/>
                    </a:lnTo>
                    <a:cubicBezTo>
                      <a:pt x="17" y="437"/>
                      <a:pt x="19" y="437"/>
                      <a:pt x="20" y="436"/>
                    </a:cubicBezTo>
                    <a:cubicBezTo>
                      <a:pt x="22" y="434"/>
                      <a:pt x="22" y="432"/>
                      <a:pt x="20" y="430"/>
                    </a:cubicBezTo>
                    <a:close/>
                    <a:moveTo>
                      <a:pt x="92" y="707"/>
                    </a:moveTo>
                    <a:lnTo>
                      <a:pt x="92" y="707"/>
                    </a:lnTo>
                    <a:lnTo>
                      <a:pt x="102" y="707"/>
                    </a:lnTo>
                    <a:lnTo>
                      <a:pt x="118" y="692"/>
                    </a:lnTo>
                    <a:cubicBezTo>
                      <a:pt x="119" y="690"/>
                      <a:pt x="119" y="688"/>
                      <a:pt x="118" y="686"/>
                    </a:cubicBezTo>
                    <a:cubicBezTo>
                      <a:pt x="116" y="685"/>
                      <a:pt x="114" y="685"/>
                      <a:pt x="113" y="686"/>
                    </a:cubicBezTo>
                    <a:lnTo>
                      <a:pt x="97" y="702"/>
                    </a:lnTo>
                    <a:lnTo>
                      <a:pt x="81" y="686"/>
                    </a:lnTo>
                    <a:cubicBezTo>
                      <a:pt x="80" y="685"/>
                      <a:pt x="78" y="685"/>
                      <a:pt x="76" y="686"/>
                    </a:cubicBezTo>
                    <a:cubicBezTo>
                      <a:pt x="75" y="688"/>
                      <a:pt x="75" y="690"/>
                      <a:pt x="76" y="692"/>
                    </a:cubicBezTo>
                    <a:lnTo>
                      <a:pt x="92" y="707"/>
                    </a:lnTo>
                    <a:close/>
                    <a:moveTo>
                      <a:pt x="73" y="512"/>
                    </a:moveTo>
                    <a:lnTo>
                      <a:pt x="73" y="512"/>
                    </a:lnTo>
                    <a:cubicBezTo>
                      <a:pt x="73" y="514"/>
                      <a:pt x="74" y="516"/>
                      <a:pt x="76" y="516"/>
                    </a:cubicBezTo>
                    <a:lnTo>
                      <a:pt x="118" y="516"/>
                    </a:lnTo>
                    <a:cubicBezTo>
                      <a:pt x="120" y="516"/>
                      <a:pt x="121" y="514"/>
                      <a:pt x="121" y="512"/>
                    </a:cubicBezTo>
                    <a:cubicBezTo>
                      <a:pt x="121" y="510"/>
                      <a:pt x="120" y="509"/>
                      <a:pt x="118" y="509"/>
                    </a:cubicBezTo>
                    <a:lnTo>
                      <a:pt x="76" y="509"/>
                    </a:lnTo>
                    <a:cubicBezTo>
                      <a:pt x="74" y="509"/>
                      <a:pt x="73" y="510"/>
                      <a:pt x="73" y="512"/>
                    </a:cubicBezTo>
                    <a:close/>
                    <a:moveTo>
                      <a:pt x="118" y="314"/>
                    </a:moveTo>
                    <a:lnTo>
                      <a:pt x="118" y="314"/>
                    </a:lnTo>
                    <a:lnTo>
                      <a:pt x="101" y="314"/>
                    </a:lnTo>
                    <a:lnTo>
                      <a:pt x="101" y="297"/>
                    </a:lnTo>
                    <a:cubicBezTo>
                      <a:pt x="101" y="295"/>
                      <a:pt x="99" y="293"/>
                      <a:pt x="97" y="293"/>
                    </a:cubicBezTo>
                    <a:cubicBezTo>
                      <a:pt x="95" y="293"/>
                      <a:pt x="93" y="295"/>
                      <a:pt x="93" y="297"/>
                    </a:cubicBezTo>
                    <a:lnTo>
                      <a:pt x="93" y="314"/>
                    </a:lnTo>
                    <a:lnTo>
                      <a:pt x="76" y="314"/>
                    </a:lnTo>
                    <a:cubicBezTo>
                      <a:pt x="74" y="314"/>
                      <a:pt x="73" y="315"/>
                      <a:pt x="73" y="317"/>
                    </a:cubicBezTo>
                    <a:cubicBezTo>
                      <a:pt x="73" y="319"/>
                      <a:pt x="74" y="321"/>
                      <a:pt x="76" y="321"/>
                    </a:cubicBezTo>
                    <a:lnTo>
                      <a:pt x="93" y="321"/>
                    </a:lnTo>
                    <a:lnTo>
                      <a:pt x="93" y="338"/>
                    </a:lnTo>
                    <a:cubicBezTo>
                      <a:pt x="93" y="340"/>
                      <a:pt x="95" y="342"/>
                      <a:pt x="97" y="342"/>
                    </a:cubicBezTo>
                    <a:cubicBezTo>
                      <a:pt x="99" y="342"/>
                      <a:pt x="101" y="340"/>
                      <a:pt x="101" y="338"/>
                    </a:cubicBezTo>
                    <a:lnTo>
                      <a:pt x="101" y="321"/>
                    </a:lnTo>
                    <a:lnTo>
                      <a:pt x="118" y="321"/>
                    </a:lnTo>
                    <a:cubicBezTo>
                      <a:pt x="120" y="321"/>
                      <a:pt x="121" y="319"/>
                      <a:pt x="121" y="317"/>
                    </a:cubicBezTo>
                    <a:cubicBezTo>
                      <a:pt x="121" y="315"/>
                      <a:pt x="120" y="314"/>
                      <a:pt x="118" y="314"/>
                    </a:cubicBezTo>
                    <a:close/>
                    <a:moveTo>
                      <a:pt x="113" y="133"/>
                    </a:moveTo>
                    <a:lnTo>
                      <a:pt x="113" y="133"/>
                    </a:lnTo>
                    <a:cubicBezTo>
                      <a:pt x="110" y="133"/>
                      <a:pt x="108" y="136"/>
                      <a:pt x="108" y="139"/>
                    </a:cubicBezTo>
                    <a:cubicBezTo>
                      <a:pt x="108" y="142"/>
                      <a:pt x="110" y="144"/>
                      <a:pt x="113" y="144"/>
                    </a:cubicBezTo>
                    <a:cubicBezTo>
                      <a:pt x="117" y="144"/>
                      <a:pt x="119" y="142"/>
                      <a:pt x="119" y="139"/>
                    </a:cubicBezTo>
                    <a:cubicBezTo>
                      <a:pt x="119" y="136"/>
                      <a:pt x="117" y="133"/>
                      <a:pt x="113" y="133"/>
                    </a:cubicBezTo>
                    <a:close/>
                    <a:moveTo>
                      <a:pt x="81" y="112"/>
                    </a:moveTo>
                    <a:lnTo>
                      <a:pt x="81" y="112"/>
                    </a:lnTo>
                    <a:cubicBezTo>
                      <a:pt x="84" y="112"/>
                      <a:pt x="86" y="109"/>
                      <a:pt x="86" y="106"/>
                    </a:cubicBezTo>
                    <a:cubicBezTo>
                      <a:pt x="86" y="103"/>
                      <a:pt x="84" y="100"/>
                      <a:pt x="81" y="100"/>
                    </a:cubicBezTo>
                    <a:cubicBezTo>
                      <a:pt x="78" y="100"/>
                      <a:pt x="75" y="103"/>
                      <a:pt x="75" y="106"/>
                    </a:cubicBezTo>
                    <a:cubicBezTo>
                      <a:pt x="75" y="109"/>
                      <a:pt x="78" y="112"/>
                      <a:pt x="81" y="112"/>
                    </a:cubicBezTo>
                    <a:close/>
                    <a:moveTo>
                      <a:pt x="113" y="101"/>
                    </a:moveTo>
                    <a:lnTo>
                      <a:pt x="113" y="101"/>
                    </a:lnTo>
                    <a:lnTo>
                      <a:pt x="76" y="138"/>
                    </a:lnTo>
                    <a:cubicBezTo>
                      <a:pt x="75" y="139"/>
                      <a:pt x="75" y="142"/>
                      <a:pt x="76" y="143"/>
                    </a:cubicBezTo>
                    <a:cubicBezTo>
                      <a:pt x="78" y="145"/>
                      <a:pt x="80" y="145"/>
                      <a:pt x="81" y="143"/>
                    </a:cubicBezTo>
                    <a:lnTo>
                      <a:pt x="118" y="107"/>
                    </a:lnTo>
                    <a:cubicBezTo>
                      <a:pt x="119" y="105"/>
                      <a:pt x="119" y="103"/>
                      <a:pt x="118" y="101"/>
                    </a:cubicBezTo>
                    <a:cubicBezTo>
                      <a:pt x="116" y="100"/>
                      <a:pt x="114" y="100"/>
                      <a:pt x="113" y="101"/>
                    </a:cubicBezTo>
                    <a:close/>
                    <a:moveTo>
                      <a:pt x="219" y="610"/>
                    </a:moveTo>
                    <a:lnTo>
                      <a:pt x="219" y="610"/>
                    </a:lnTo>
                    <a:cubicBezTo>
                      <a:pt x="219" y="608"/>
                      <a:pt x="217" y="606"/>
                      <a:pt x="215" y="606"/>
                    </a:cubicBezTo>
                    <a:lnTo>
                      <a:pt x="198" y="606"/>
                    </a:lnTo>
                    <a:lnTo>
                      <a:pt x="198" y="589"/>
                    </a:lnTo>
                    <a:cubicBezTo>
                      <a:pt x="198" y="587"/>
                      <a:pt x="197" y="585"/>
                      <a:pt x="195" y="585"/>
                    </a:cubicBezTo>
                    <a:cubicBezTo>
                      <a:pt x="192" y="585"/>
                      <a:pt x="191" y="587"/>
                      <a:pt x="191" y="589"/>
                    </a:cubicBezTo>
                    <a:lnTo>
                      <a:pt x="191" y="606"/>
                    </a:lnTo>
                    <a:lnTo>
                      <a:pt x="174" y="606"/>
                    </a:lnTo>
                    <a:cubicBezTo>
                      <a:pt x="172" y="606"/>
                      <a:pt x="170" y="608"/>
                      <a:pt x="170" y="610"/>
                    </a:cubicBezTo>
                    <a:cubicBezTo>
                      <a:pt x="170" y="612"/>
                      <a:pt x="172" y="614"/>
                      <a:pt x="174" y="614"/>
                    </a:cubicBezTo>
                    <a:lnTo>
                      <a:pt x="191" y="614"/>
                    </a:lnTo>
                    <a:lnTo>
                      <a:pt x="191" y="631"/>
                    </a:lnTo>
                    <a:cubicBezTo>
                      <a:pt x="191" y="633"/>
                      <a:pt x="192" y="634"/>
                      <a:pt x="195" y="634"/>
                    </a:cubicBezTo>
                    <a:cubicBezTo>
                      <a:pt x="197" y="634"/>
                      <a:pt x="198" y="633"/>
                      <a:pt x="198" y="631"/>
                    </a:cubicBezTo>
                    <a:lnTo>
                      <a:pt x="198" y="614"/>
                    </a:lnTo>
                    <a:lnTo>
                      <a:pt x="215" y="614"/>
                    </a:lnTo>
                    <a:cubicBezTo>
                      <a:pt x="217" y="614"/>
                      <a:pt x="219" y="612"/>
                      <a:pt x="219" y="610"/>
                    </a:cubicBezTo>
                    <a:close/>
                    <a:moveTo>
                      <a:pt x="174" y="29"/>
                    </a:moveTo>
                    <a:lnTo>
                      <a:pt x="174" y="29"/>
                    </a:lnTo>
                    <a:lnTo>
                      <a:pt x="215" y="29"/>
                    </a:lnTo>
                    <a:cubicBezTo>
                      <a:pt x="217" y="29"/>
                      <a:pt x="219" y="27"/>
                      <a:pt x="219" y="25"/>
                    </a:cubicBezTo>
                    <a:cubicBezTo>
                      <a:pt x="219" y="23"/>
                      <a:pt x="217" y="21"/>
                      <a:pt x="215" y="21"/>
                    </a:cubicBezTo>
                    <a:lnTo>
                      <a:pt x="174" y="21"/>
                    </a:lnTo>
                    <a:cubicBezTo>
                      <a:pt x="172" y="21"/>
                      <a:pt x="170" y="23"/>
                      <a:pt x="170" y="25"/>
                    </a:cubicBezTo>
                    <a:cubicBezTo>
                      <a:pt x="170" y="27"/>
                      <a:pt x="172" y="29"/>
                      <a:pt x="174" y="29"/>
                    </a:cubicBezTo>
                    <a:close/>
                    <a:moveTo>
                      <a:pt x="173" y="398"/>
                    </a:moveTo>
                    <a:lnTo>
                      <a:pt x="173" y="398"/>
                    </a:lnTo>
                    <a:cubicBezTo>
                      <a:pt x="173" y="402"/>
                      <a:pt x="175" y="404"/>
                      <a:pt x="178" y="404"/>
                    </a:cubicBezTo>
                    <a:cubicBezTo>
                      <a:pt x="181" y="404"/>
                      <a:pt x="184" y="402"/>
                      <a:pt x="184" y="398"/>
                    </a:cubicBezTo>
                    <a:cubicBezTo>
                      <a:pt x="184" y="395"/>
                      <a:pt x="181" y="393"/>
                      <a:pt x="178" y="393"/>
                    </a:cubicBezTo>
                    <a:cubicBezTo>
                      <a:pt x="175" y="393"/>
                      <a:pt x="173" y="395"/>
                      <a:pt x="173" y="398"/>
                    </a:cubicBezTo>
                    <a:close/>
                    <a:moveTo>
                      <a:pt x="215" y="235"/>
                    </a:moveTo>
                    <a:lnTo>
                      <a:pt x="215" y="235"/>
                    </a:lnTo>
                    <a:lnTo>
                      <a:pt x="200" y="220"/>
                    </a:lnTo>
                    <a:lnTo>
                      <a:pt x="215" y="204"/>
                    </a:lnTo>
                    <a:cubicBezTo>
                      <a:pt x="217" y="203"/>
                      <a:pt x="217" y="200"/>
                      <a:pt x="215" y="199"/>
                    </a:cubicBezTo>
                    <a:cubicBezTo>
                      <a:pt x="214" y="198"/>
                      <a:pt x="212" y="198"/>
                      <a:pt x="210" y="199"/>
                    </a:cubicBezTo>
                    <a:lnTo>
                      <a:pt x="195" y="215"/>
                    </a:lnTo>
                    <a:lnTo>
                      <a:pt x="179" y="199"/>
                    </a:lnTo>
                    <a:cubicBezTo>
                      <a:pt x="177" y="198"/>
                      <a:pt x="175" y="198"/>
                      <a:pt x="174" y="199"/>
                    </a:cubicBezTo>
                    <a:cubicBezTo>
                      <a:pt x="172" y="200"/>
                      <a:pt x="172" y="203"/>
                      <a:pt x="174" y="204"/>
                    </a:cubicBezTo>
                    <a:lnTo>
                      <a:pt x="189" y="220"/>
                    </a:lnTo>
                    <a:lnTo>
                      <a:pt x="174" y="235"/>
                    </a:lnTo>
                    <a:cubicBezTo>
                      <a:pt x="172" y="237"/>
                      <a:pt x="172" y="239"/>
                      <a:pt x="174" y="241"/>
                    </a:cubicBezTo>
                    <a:cubicBezTo>
                      <a:pt x="175" y="242"/>
                      <a:pt x="177" y="242"/>
                      <a:pt x="179" y="241"/>
                    </a:cubicBezTo>
                    <a:lnTo>
                      <a:pt x="195" y="225"/>
                    </a:lnTo>
                    <a:lnTo>
                      <a:pt x="210" y="241"/>
                    </a:lnTo>
                    <a:cubicBezTo>
                      <a:pt x="212" y="242"/>
                      <a:pt x="214" y="242"/>
                      <a:pt x="215" y="241"/>
                    </a:cubicBezTo>
                    <a:cubicBezTo>
                      <a:pt x="217" y="239"/>
                      <a:pt x="217" y="237"/>
                      <a:pt x="215" y="235"/>
                    </a:cubicBezTo>
                    <a:close/>
                    <a:moveTo>
                      <a:pt x="211" y="426"/>
                    </a:moveTo>
                    <a:lnTo>
                      <a:pt x="211" y="426"/>
                    </a:lnTo>
                    <a:cubicBezTo>
                      <a:pt x="208" y="426"/>
                      <a:pt x="205" y="428"/>
                      <a:pt x="205" y="431"/>
                    </a:cubicBezTo>
                    <a:cubicBezTo>
                      <a:pt x="205" y="434"/>
                      <a:pt x="208" y="437"/>
                      <a:pt x="211" y="437"/>
                    </a:cubicBezTo>
                    <a:cubicBezTo>
                      <a:pt x="214" y="437"/>
                      <a:pt x="216" y="434"/>
                      <a:pt x="216" y="431"/>
                    </a:cubicBezTo>
                    <a:cubicBezTo>
                      <a:pt x="216" y="428"/>
                      <a:pt x="214" y="426"/>
                      <a:pt x="211" y="426"/>
                    </a:cubicBezTo>
                    <a:close/>
                    <a:moveTo>
                      <a:pt x="179" y="436"/>
                    </a:moveTo>
                    <a:lnTo>
                      <a:pt x="179" y="436"/>
                    </a:lnTo>
                    <a:lnTo>
                      <a:pt x="215" y="399"/>
                    </a:lnTo>
                    <a:cubicBezTo>
                      <a:pt x="217" y="398"/>
                      <a:pt x="217" y="395"/>
                      <a:pt x="215" y="394"/>
                    </a:cubicBezTo>
                    <a:cubicBezTo>
                      <a:pt x="214" y="393"/>
                      <a:pt x="212" y="393"/>
                      <a:pt x="210" y="394"/>
                    </a:cubicBezTo>
                    <a:lnTo>
                      <a:pt x="174" y="430"/>
                    </a:lnTo>
                    <a:cubicBezTo>
                      <a:pt x="172" y="432"/>
                      <a:pt x="172" y="434"/>
                      <a:pt x="174" y="436"/>
                    </a:cubicBezTo>
                    <a:cubicBezTo>
                      <a:pt x="175" y="437"/>
                      <a:pt x="177" y="437"/>
                      <a:pt x="179" y="436"/>
                    </a:cubicBezTo>
                    <a:close/>
                    <a:moveTo>
                      <a:pt x="287" y="707"/>
                    </a:moveTo>
                    <a:lnTo>
                      <a:pt x="287" y="707"/>
                    </a:lnTo>
                    <a:lnTo>
                      <a:pt x="297" y="707"/>
                    </a:lnTo>
                    <a:lnTo>
                      <a:pt x="313" y="692"/>
                    </a:lnTo>
                    <a:cubicBezTo>
                      <a:pt x="314" y="690"/>
                      <a:pt x="314" y="688"/>
                      <a:pt x="313" y="686"/>
                    </a:cubicBezTo>
                    <a:cubicBezTo>
                      <a:pt x="311" y="685"/>
                      <a:pt x="309" y="685"/>
                      <a:pt x="308" y="686"/>
                    </a:cubicBezTo>
                    <a:lnTo>
                      <a:pt x="287" y="707"/>
                    </a:lnTo>
                    <a:close/>
                    <a:moveTo>
                      <a:pt x="271" y="321"/>
                    </a:moveTo>
                    <a:lnTo>
                      <a:pt x="271" y="321"/>
                    </a:lnTo>
                    <a:lnTo>
                      <a:pt x="313" y="321"/>
                    </a:lnTo>
                    <a:cubicBezTo>
                      <a:pt x="315" y="321"/>
                      <a:pt x="316" y="319"/>
                      <a:pt x="316" y="317"/>
                    </a:cubicBezTo>
                    <a:cubicBezTo>
                      <a:pt x="316" y="315"/>
                      <a:pt x="315" y="314"/>
                      <a:pt x="313" y="314"/>
                    </a:cubicBezTo>
                    <a:lnTo>
                      <a:pt x="271" y="314"/>
                    </a:lnTo>
                    <a:cubicBezTo>
                      <a:pt x="269" y="314"/>
                      <a:pt x="268" y="315"/>
                      <a:pt x="268" y="317"/>
                    </a:cubicBezTo>
                    <a:cubicBezTo>
                      <a:pt x="268" y="319"/>
                      <a:pt x="269" y="321"/>
                      <a:pt x="271" y="321"/>
                    </a:cubicBezTo>
                    <a:close/>
                    <a:moveTo>
                      <a:pt x="270" y="691"/>
                    </a:moveTo>
                    <a:lnTo>
                      <a:pt x="270" y="691"/>
                    </a:lnTo>
                    <a:cubicBezTo>
                      <a:pt x="270" y="694"/>
                      <a:pt x="273" y="697"/>
                      <a:pt x="276" y="697"/>
                    </a:cubicBezTo>
                    <a:cubicBezTo>
                      <a:pt x="279" y="697"/>
                      <a:pt x="281" y="694"/>
                      <a:pt x="281" y="691"/>
                    </a:cubicBezTo>
                    <a:cubicBezTo>
                      <a:pt x="281" y="688"/>
                      <a:pt x="279" y="685"/>
                      <a:pt x="276" y="685"/>
                    </a:cubicBezTo>
                    <a:cubicBezTo>
                      <a:pt x="273" y="685"/>
                      <a:pt x="270" y="688"/>
                      <a:pt x="270" y="691"/>
                    </a:cubicBezTo>
                    <a:close/>
                    <a:moveTo>
                      <a:pt x="271" y="497"/>
                    </a:moveTo>
                    <a:lnTo>
                      <a:pt x="271" y="497"/>
                    </a:lnTo>
                    <a:lnTo>
                      <a:pt x="287" y="512"/>
                    </a:lnTo>
                    <a:lnTo>
                      <a:pt x="271" y="528"/>
                    </a:lnTo>
                    <a:cubicBezTo>
                      <a:pt x="270" y="529"/>
                      <a:pt x="270" y="532"/>
                      <a:pt x="271" y="533"/>
                    </a:cubicBezTo>
                    <a:cubicBezTo>
                      <a:pt x="273" y="535"/>
                      <a:pt x="275" y="535"/>
                      <a:pt x="276" y="533"/>
                    </a:cubicBezTo>
                    <a:lnTo>
                      <a:pt x="292" y="518"/>
                    </a:lnTo>
                    <a:lnTo>
                      <a:pt x="308" y="533"/>
                    </a:lnTo>
                    <a:cubicBezTo>
                      <a:pt x="309" y="535"/>
                      <a:pt x="311" y="535"/>
                      <a:pt x="313" y="533"/>
                    </a:cubicBezTo>
                    <a:cubicBezTo>
                      <a:pt x="314" y="532"/>
                      <a:pt x="314" y="529"/>
                      <a:pt x="313" y="528"/>
                    </a:cubicBezTo>
                    <a:lnTo>
                      <a:pt x="297" y="512"/>
                    </a:lnTo>
                    <a:lnTo>
                      <a:pt x="313" y="497"/>
                    </a:lnTo>
                    <a:cubicBezTo>
                      <a:pt x="314" y="495"/>
                      <a:pt x="314" y="493"/>
                      <a:pt x="313" y="491"/>
                    </a:cubicBezTo>
                    <a:cubicBezTo>
                      <a:pt x="311" y="490"/>
                      <a:pt x="309" y="490"/>
                      <a:pt x="308" y="491"/>
                    </a:cubicBezTo>
                    <a:lnTo>
                      <a:pt x="292" y="507"/>
                    </a:lnTo>
                    <a:lnTo>
                      <a:pt x="276" y="491"/>
                    </a:lnTo>
                    <a:cubicBezTo>
                      <a:pt x="275" y="490"/>
                      <a:pt x="273" y="490"/>
                      <a:pt x="271" y="491"/>
                    </a:cubicBezTo>
                    <a:cubicBezTo>
                      <a:pt x="270" y="493"/>
                      <a:pt x="270" y="495"/>
                      <a:pt x="271" y="497"/>
                    </a:cubicBezTo>
                    <a:close/>
                    <a:moveTo>
                      <a:pt x="313" y="119"/>
                    </a:moveTo>
                    <a:lnTo>
                      <a:pt x="313" y="119"/>
                    </a:lnTo>
                    <a:lnTo>
                      <a:pt x="296" y="119"/>
                    </a:lnTo>
                    <a:lnTo>
                      <a:pt x="296" y="102"/>
                    </a:lnTo>
                    <a:cubicBezTo>
                      <a:pt x="296" y="100"/>
                      <a:pt x="294" y="98"/>
                      <a:pt x="292" y="98"/>
                    </a:cubicBezTo>
                    <a:cubicBezTo>
                      <a:pt x="290" y="98"/>
                      <a:pt x="288" y="100"/>
                      <a:pt x="288" y="102"/>
                    </a:cubicBezTo>
                    <a:lnTo>
                      <a:pt x="288" y="119"/>
                    </a:lnTo>
                    <a:lnTo>
                      <a:pt x="271" y="119"/>
                    </a:lnTo>
                    <a:cubicBezTo>
                      <a:pt x="269" y="119"/>
                      <a:pt x="268" y="120"/>
                      <a:pt x="268" y="122"/>
                    </a:cubicBezTo>
                    <a:cubicBezTo>
                      <a:pt x="268" y="124"/>
                      <a:pt x="269" y="126"/>
                      <a:pt x="271" y="126"/>
                    </a:cubicBezTo>
                    <a:lnTo>
                      <a:pt x="288" y="126"/>
                    </a:lnTo>
                    <a:lnTo>
                      <a:pt x="288" y="143"/>
                    </a:lnTo>
                    <a:cubicBezTo>
                      <a:pt x="288" y="145"/>
                      <a:pt x="290" y="147"/>
                      <a:pt x="292" y="147"/>
                    </a:cubicBezTo>
                    <a:cubicBezTo>
                      <a:pt x="294" y="147"/>
                      <a:pt x="296" y="145"/>
                      <a:pt x="296" y="143"/>
                    </a:cubicBezTo>
                    <a:lnTo>
                      <a:pt x="296" y="126"/>
                    </a:lnTo>
                    <a:lnTo>
                      <a:pt x="313" y="126"/>
                    </a:lnTo>
                    <a:cubicBezTo>
                      <a:pt x="315" y="126"/>
                      <a:pt x="316" y="124"/>
                      <a:pt x="316" y="122"/>
                    </a:cubicBezTo>
                    <a:cubicBezTo>
                      <a:pt x="316" y="120"/>
                      <a:pt x="315" y="119"/>
                      <a:pt x="313" y="119"/>
                    </a:cubicBezTo>
                    <a:close/>
                    <a:moveTo>
                      <a:pt x="414" y="610"/>
                    </a:moveTo>
                    <a:lnTo>
                      <a:pt x="414" y="610"/>
                    </a:lnTo>
                    <a:cubicBezTo>
                      <a:pt x="414" y="608"/>
                      <a:pt x="412" y="606"/>
                      <a:pt x="410" y="606"/>
                    </a:cubicBezTo>
                    <a:lnTo>
                      <a:pt x="369" y="606"/>
                    </a:lnTo>
                    <a:cubicBezTo>
                      <a:pt x="367" y="606"/>
                      <a:pt x="365" y="608"/>
                      <a:pt x="365" y="610"/>
                    </a:cubicBezTo>
                    <a:cubicBezTo>
                      <a:pt x="365" y="612"/>
                      <a:pt x="367" y="614"/>
                      <a:pt x="369" y="614"/>
                    </a:cubicBezTo>
                    <a:lnTo>
                      <a:pt x="410" y="614"/>
                    </a:lnTo>
                    <a:cubicBezTo>
                      <a:pt x="412" y="614"/>
                      <a:pt x="414" y="612"/>
                      <a:pt x="414" y="610"/>
                    </a:cubicBezTo>
                    <a:close/>
                    <a:moveTo>
                      <a:pt x="410" y="411"/>
                    </a:moveTo>
                    <a:lnTo>
                      <a:pt x="410" y="411"/>
                    </a:lnTo>
                    <a:lnTo>
                      <a:pt x="393" y="411"/>
                    </a:lnTo>
                    <a:lnTo>
                      <a:pt x="393" y="394"/>
                    </a:lnTo>
                    <a:cubicBezTo>
                      <a:pt x="393" y="392"/>
                      <a:pt x="392" y="390"/>
                      <a:pt x="390" y="390"/>
                    </a:cubicBezTo>
                    <a:cubicBezTo>
                      <a:pt x="387" y="390"/>
                      <a:pt x="386" y="392"/>
                      <a:pt x="386" y="394"/>
                    </a:cubicBezTo>
                    <a:lnTo>
                      <a:pt x="386" y="411"/>
                    </a:lnTo>
                    <a:lnTo>
                      <a:pt x="369" y="411"/>
                    </a:lnTo>
                    <a:cubicBezTo>
                      <a:pt x="367" y="411"/>
                      <a:pt x="365" y="413"/>
                      <a:pt x="365" y="415"/>
                    </a:cubicBezTo>
                    <a:cubicBezTo>
                      <a:pt x="365" y="417"/>
                      <a:pt x="367" y="419"/>
                      <a:pt x="369" y="419"/>
                    </a:cubicBezTo>
                    <a:lnTo>
                      <a:pt x="386" y="419"/>
                    </a:lnTo>
                    <a:lnTo>
                      <a:pt x="386" y="436"/>
                    </a:lnTo>
                    <a:cubicBezTo>
                      <a:pt x="386" y="438"/>
                      <a:pt x="387" y="439"/>
                      <a:pt x="390" y="439"/>
                    </a:cubicBezTo>
                    <a:cubicBezTo>
                      <a:pt x="392" y="439"/>
                      <a:pt x="393" y="438"/>
                      <a:pt x="393" y="436"/>
                    </a:cubicBezTo>
                    <a:lnTo>
                      <a:pt x="393" y="419"/>
                    </a:lnTo>
                    <a:lnTo>
                      <a:pt x="410" y="419"/>
                    </a:lnTo>
                    <a:cubicBezTo>
                      <a:pt x="412" y="419"/>
                      <a:pt x="414" y="417"/>
                      <a:pt x="414" y="415"/>
                    </a:cubicBezTo>
                    <a:cubicBezTo>
                      <a:pt x="414" y="413"/>
                      <a:pt x="412" y="411"/>
                      <a:pt x="410" y="411"/>
                    </a:cubicBezTo>
                    <a:close/>
                    <a:moveTo>
                      <a:pt x="411" y="236"/>
                    </a:moveTo>
                    <a:lnTo>
                      <a:pt x="411" y="236"/>
                    </a:lnTo>
                    <a:cubicBezTo>
                      <a:pt x="411" y="233"/>
                      <a:pt x="409" y="231"/>
                      <a:pt x="406" y="231"/>
                    </a:cubicBezTo>
                    <a:cubicBezTo>
                      <a:pt x="403" y="231"/>
                      <a:pt x="400" y="233"/>
                      <a:pt x="400" y="236"/>
                    </a:cubicBezTo>
                    <a:cubicBezTo>
                      <a:pt x="400" y="239"/>
                      <a:pt x="403" y="242"/>
                      <a:pt x="406" y="242"/>
                    </a:cubicBezTo>
                    <a:cubicBezTo>
                      <a:pt x="409" y="242"/>
                      <a:pt x="411" y="239"/>
                      <a:pt x="411" y="236"/>
                    </a:cubicBezTo>
                    <a:close/>
                    <a:moveTo>
                      <a:pt x="410" y="199"/>
                    </a:moveTo>
                    <a:lnTo>
                      <a:pt x="410" y="199"/>
                    </a:lnTo>
                    <a:cubicBezTo>
                      <a:pt x="409" y="198"/>
                      <a:pt x="407" y="198"/>
                      <a:pt x="405" y="199"/>
                    </a:cubicBezTo>
                    <a:lnTo>
                      <a:pt x="369" y="235"/>
                    </a:lnTo>
                    <a:cubicBezTo>
                      <a:pt x="367" y="237"/>
                      <a:pt x="367" y="239"/>
                      <a:pt x="369" y="241"/>
                    </a:cubicBezTo>
                    <a:cubicBezTo>
                      <a:pt x="370" y="242"/>
                      <a:pt x="372" y="242"/>
                      <a:pt x="374" y="241"/>
                    </a:cubicBezTo>
                    <a:lnTo>
                      <a:pt x="410" y="204"/>
                    </a:lnTo>
                    <a:cubicBezTo>
                      <a:pt x="412" y="203"/>
                      <a:pt x="412" y="200"/>
                      <a:pt x="410" y="199"/>
                    </a:cubicBezTo>
                    <a:close/>
                    <a:moveTo>
                      <a:pt x="368" y="203"/>
                    </a:moveTo>
                    <a:lnTo>
                      <a:pt x="368" y="203"/>
                    </a:lnTo>
                    <a:cubicBezTo>
                      <a:pt x="368" y="207"/>
                      <a:pt x="370" y="209"/>
                      <a:pt x="373" y="209"/>
                    </a:cubicBezTo>
                    <a:cubicBezTo>
                      <a:pt x="376" y="209"/>
                      <a:pt x="379" y="207"/>
                      <a:pt x="379" y="203"/>
                    </a:cubicBezTo>
                    <a:cubicBezTo>
                      <a:pt x="379" y="200"/>
                      <a:pt x="376" y="198"/>
                      <a:pt x="373" y="198"/>
                    </a:cubicBezTo>
                    <a:cubicBezTo>
                      <a:pt x="370" y="198"/>
                      <a:pt x="368" y="200"/>
                      <a:pt x="368" y="203"/>
                    </a:cubicBezTo>
                    <a:close/>
                    <a:moveTo>
                      <a:pt x="410" y="40"/>
                    </a:moveTo>
                    <a:lnTo>
                      <a:pt x="410" y="40"/>
                    </a:lnTo>
                    <a:lnTo>
                      <a:pt x="395" y="25"/>
                    </a:lnTo>
                    <a:lnTo>
                      <a:pt x="410" y="9"/>
                    </a:lnTo>
                    <a:cubicBezTo>
                      <a:pt x="412" y="8"/>
                      <a:pt x="412" y="5"/>
                      <a:pt x="410" y="4"/>
                    </a:cubicBezTo>
                    <a:cubicBezTo>
                      <a:pt x="409" y="3"/>
                      <a:pt x="407" y="3"/>
                      <a:pt x="405" y="4"/>
                    </a:cubicBezTo>
                    <a:lnTo>
                      <a:pt x="390" y="20"/>
                    </a:lnTo>
                    <a:lnTo>
                      <a:pt x="374" y="4"/>
                    </a:lnTo>
                    <a:cubicBezTo>
                      <a:pt x="372" y="3"/>
                      <a:pt x="370" y="3"/>
                      <a:pt x="369" y="4"/>
                    </a:cubicBezTo>
                    <a:cubicBezTo>
                      <a:pt x="367" y="5"/>
                      <a:pt x="367" y="8"/>
                      <a:pt x="369" y="9"/>
                    </a:cubicBezTo>
                    <a:lnTo>
                      <a:pt x="384" y="25"/>
                    </a:lnTo>
                    <a:lnTo>
                      <a:pt x="369" y="40"/>
                    </a:lnTo>
                    <a:cubicBezTo>
                      <a:pt x="367" y="42"/>
                      <a:pt x="367" y="44"/>
                      <a:pt x="369" y="46"/>
                    </a:cubicBezTo>
                    <a:cubicBezTo>
                      <a:pt x="370" y="47"/>
                      <a:pt x="372" y="47"/>
                      <a:pt x="374" y="46"/>
                    </a:cubicBezTo>
                    <a:lnTo>
                      <a:pt x="390" y="30"/>
                    </a:lnTo>
                    <a:lnTo>
                      <a:pt x="405" y="46"/>
                    </a:lnTo>
                    <a:cubicBezTo>
                      <a:pt x="407" y="47"/>
                      <a:pt x="409" y="47"/>
                      <a:pt x="410" y="46"/>
                    </a:cubicBezTo>
                    <a:cubicBezTo>
                      <a:pt x="412" y="44"/>
                      <a:pt x="412" y="42"/>
                      <a:pt x="410" y="40"/>
                    </a:cubicBezTo>
                    <a:close/>
                    <a:moveTo>
                      <a:pt x="511" y="707"/>
                    </a:moveTo>
                    <a:lnTo>
                      <a:pt x="511" y="707"/>
                    </a:lnTo>
                    <a:cubicBezTo>
                      <a:pt x="511" y="705"/>
                      <a:pt x="510" y="704"/>
                      <a:pt x="508" y="704"/>
                    </a:cubicBezTo>
                    <a:lnTo>
                      <a:pt x="491" y="704"/>
                    </a:lnTo>
                    <a:lnTo>
                      <a:pt x="491" y="687"/>
                    </a:lnTo>
                    <a:cubicBezTo>
                      <a:pt x="491" y="685"/>
                      <a:pt x="489" y="683"/>
                      <a:pt x="487" y="683"/>
                    </a:cubicBezTo>
                    <a:cubicBezTo>
                      <a:pt x="485" y="683"/>
                      <a:pt x="483" y="685"/>
                      <a:pt x="483" y="687"/>
                    </a:cubicBezTo>
                    <a:lnTo>
                      <a:pt x="483" y="704"/>
                    </a:lnTo>
                    <a:lnTo>
                      <a:pt x="466" y="704"/>
                    </a:lnTo>
                    <a:cubicBezTo>
                      <a:pt x="464" y="704"/>
                      <a:pt x="463" y="705"/>
                      <a:pt x="463" y="707"/>
                    </a:cubicBezTo>
                    <a:lnTo>
                      <a:pt x="511" y="707"/>
                    </a:lnTo>
                    <a:close/>
                    <a:moveTo>
                      <a:pt x="466" y="126"/>
                    </a:moveTo>
                    <a:lnTo>
                      <a:pt x="466" y="126"/>
                    </a:lnTo>
                    <a:lnTo>
                      <a:pt x="508" y="126"/>
                    </a:lnTo>
                    <a:cubicBezTo>
                      <a:pt x="510" y="126"/>
                      <a:pt x="511" y="124"/>
                      <a:pt x="511" y="122"/>
                    </a:cubicBezTo>
                    <a:cubicBezTo>
                      <a:pt x="511" y="120"/>
                      <a:pt x="510" y="119"/>
                      <a:pt x="508" y="119"/>
                    </a:cubicBezTo>
                    <a:lnTo>
                      <a:pt x="466" y="119"/>
                    </a:lnTo>
                    <a:cubicBezTo>
                      <a:pt x="464" y="119"/>
                      <a:pt x="463" y="120"/>
                      <a:pt x="463" y="122"/>
                    </a:cubicBezTo>
                    <a:cubicBezTo>
                      <a:pt x="463" y="124"/>
                      <a:pt x="464" y="126"/>
                      <a:pt x="466" y="126"/>
                    </a:cubicBezTo>
                    <a:close/>
                    <a:moveTo>
                      <a:pt x="465" y="496"/>
                    </a:moveTo>
                    <a:lnTo>
                      <a:pt x="465" y="496"/>
                    </a:lnTo>
                    <a:cubicBezTo>
                      <a:pt x="465" y="499"/>
                      <a:pt x="468" y="502"/>
                      <a:pt x="471" y="502"/>
                    </a:cubicBezTo>
                    <a:cubicBezTo>
                      <a:pt x="474" y="502"/>
                      <a:pt x="476" y="499"/>
                      <a:pt x="476" y="496"/>
                    </a:cubicBezTo>
                    <a:cubicBezTo>
                      <a:pt x="476" y="493"/>
                      <a:pt x="474" y="490"/>
                      <a:pt x="471" y="490"/>
                    </a:cubicBezTo>
                    <a:cubicBezTo>
                      <a:pt x="468" y="490"/>
                      <a:pt x="465" y="493"/>
                      <a:pt x="465" y="496"/>
                    </a:cubicBezTo>
                    <a:close/>
                    <a:moveTo>
                      <a:pt x="503" y="523"/>
                    </a:moveTo>
                    <a:lnTo>
                      <a:pt x="503" y="523"/>
                    </a:lnTo>
                    <a:cubicBezTo>
                      <a:pt x="500" y="523"/>
                      <a:pt x="498" y="526"/>
                      <a:pt x="498" y="529"/>
                    </a:cubicBezTo>
                    <a:cubicBezTo>
                      <a:pt x="498" y="532"/>
                      <a:pt x="500" y="534"/>
                      <a:pt x="503" y="534"/>
                    </a:cubicBezTo>
                    <a:cubicBezTo>
                      <a:pt x="507" y="534"/>
                      <a:pt x="509" y="532"/>
                      <a:pt x="509" y="529"/>
                    </a:cubicBezTo>
                    <a:cubicBezTo>
                      <a:pt x="509" y="526"/>
                      <a:pt x="507" y="523"/>
                      <a:pt x="503" y="523"/>
                    </a:cubicBezTo>
                    <a:close/>
                    <a:moveTo>
                      <a:pt x="471" y="533"/>
                    </a:moveTo>
                    <a:lnTo>
                      <a:pt x="471" y="533"/>
                    </a:lnTo>
                    <a:lnTo>
                      <a:pt x="508" y="497"/>
                    </a:lnTo>
                    <a:cubicBezTo>
                      <a:pt x="509" y="495"/>
                      <a:pt x="509" y="493"/>
                      <a:pt x="508" y="491"/>
                    </a:cubicBezTo>
                    <a:cubicBezTo>
                      <a:pt x="506" y="490"/>
                      <a:pt x="504" y="490"/>
                      <a:pt x="503" y="491"/>
                    </a:cubicBezTo>
                    <a:lnTo>
                      <a:pt x="466" y="528"/>
                    </a:lnTo>
                    <a:cubicBezTo>
                      <a:pt x="465" y="529"/>
                      <a:pt x="465" y="532"/>
                      <a:pt x="466" y="533"/>
                    </a:cubicBezTo>
                    <a:cubicBezTo>
                      <a:pt x="468" y="535"/>
                      <a:pt x="470" y="535"/>
                      <a:pt x="471" y="533"/>
                    </a:cubicBezTo>
                    <a:close/>
                    <a:moveTo>
                      <a:pt x="466" y="302"/>
                    </a:moveTo>
                    <a:lnTo>
                      <a:pt x="466" y="302"/>
                    </a:lnTo>
                    <a:lnTo>
                      <a:pt x="482" y="317"/>
                    </a:lnTo>
                    <a:lnTo>
                      <a:pt x="466" y="333"/>
                    </a:lnTo>
                    <a:cubicBezTo>
                      <a:pt x="465" y="334"/>
                      <a:pt x="465" y="337"/>
                      <a:pt x="466" y="338"/>
                    </a:cubicBezTo>
                    <a:cubicBezTo>
                      <a:pt x="468" y="340"/>
                      <a:pt x="470" y="340"/>
                      <a:pt x="471" y="338"/>
                    </a:cubicBezTo>
                    <a:lnTo>
                      <a:pt x="487" y="323"/>
                    </a:lnTo>
                    <a:lnTo>
                      <a:pt x="503" y="338"/>
                    </a:lnTo>
                    <a:cubicBezTo>
                      <a:pt x="504" y="340"/>
                      <a:pt x="506" y="340"/>
                      <a:pt x="508" y="338"/>
                    </a:cubicBezTo>
                    <a:cubicBezTo>
                      <a:pt x="509" y="337"/>
                      <a:pt x="509" y="334"/>
                      <a:pt x="508" y="333"/>
                    </a:cubicBezTo>
                    <a:lnTo>
                      <a:pt x="492" y="317"/>
                    </a:lnTo>
                    <a:lnTo>
                      <a:pt x="508" y="302"/>
                    </a:lnTo>
                    <a:cubicBezTo>
                      <a:pt x="509" y="300"/>
                      <a:pt x="509" y="298"/>
                      <a:pt x="508" y="296"/>
                    </a:cubicBezTo>
                    <a:cubicBezTo>
                      <a:pt x="506" y="295"/>
                      <a:pt x="504" y="295"/>
                      <a:pt x="503" y="296"/>
                    </a:cubicBezTo>
                    <a:lnTo>
                      <a:pt x="487" y="312"/>
                    </a:lnTo>
                    <a:lnTo>
                      <a:pt x="471" y="296"/>
                    </a:lnTo>
                    <a:cubicBezTo>
                      <a:pt x="470" y="295"/>
                      <a:pt x="468" y="295"/>
                      <a:pt x="466" y="296"/>
                    </a:cubicBezTo>
                    <a:cubicBezTo>
                      <a:pt x="465" y="298"/>
                      <a:pt x="465" y="300"/>
                      <a:pt x="466" y="302"/>
                    </a:cubicBezTo>
                    <a:close/>
                    <a:moveTo>
                      <a:pt x="564" y="594"/>
                    </a:moveTo>
                    <a:lnTo>
                      <a:pt x="564" y="594"/>
                    </a:lnTo>
                    <a:lnTo>
                      <a:pt x="579" y="610"/>
                    </a:lnTo>
                    <a:lnTo>
                      <a:pt x="564" y="625"/>
                    </a:lnTo>
                    <a:cubicBezTo>
                      <a:pt x="562" y="627"/>
                      <a:pt x="562" y="629"/>
                      <a:pt x="564" y="631"/>
                    </a:cubicBezTo>
                    <a:cubicBezTo>
                      <a:pt x="565" y="632"/>
                      <a:pt x="567" y="632"/>
                      <a:pt x="569" y="631"/>
                    </a:cubicBezTo>
                    <a:lnTo>
                      <a:pt x="585" y="615"/>
                    </a:lnTo>
                    <a:lnTo>
                      <a:pt x="600" y="631"/>
                    </a:lnTo>
                    <a:cubicBezTo>
                      <a:pt x="602" y="632"/>
                      <a:pt x="604" y="632"/>
                      <a:pt x="605" y="631"/>
                    </a:cubicBezTo>
                    <a:cubicBezTo>
                      <a:pt x="607" y="629"/>
                      <a:pt x="607" y="627"/>
                      <a:pt x="605" y="625"/>
                    </a:cubicBezTo>
                    <a:lnTo>
                      <a:pt x="590" y="610"/>
                    </a:lnTo>
                    <a:lnTo>
                      <a:pt x="605" y="594"/>
                    </a:lnTo>
                    <a:cubicBezTo>
                      <a:pt x="607" y="593"/>
                      <a:pt x="607" y="590"/>
                      <a:pt x="605" y="589"/>
                    </a:cubicBezTo>
                    <a:cubicBezTo>
                      <a:pt x="604" y="588"/>
                      <a:pt x="602" y="588"/>
                      <a:pt x="600" y="589"/>
                    </a:cubicBezTo>
                    <a:lnTo>
                      <a:pt x="585" y="605"/>
                    </a:lnTo>
                    <a:lnTo>
                      <a:pt x="569" y="589"/>
                    </a:lnTo>
                    <a:cubicBezTo>
                      <a:pt x="567" y="588"/>
                      <a:pt x="565" y="588"/>
                      <a:pt x="564" y="589"/>
                    </a:cubicBezTo>
                    <a:cubicBezTo>
                      <a:pt x="562" y="590"/>
                      <a:pt x="562" y="593"/>
                      <a:pt x="564" y="594"/>
                    </a:cubicBezTo>
                    <a:close/>
                    <a:moveTo>
                      <a:pt x="609" y="415"/>
                    </a:moveTo>
                    <a:lnTo>
                      <a:pt x="609" y="415"/>
                    </a:lnTo>
                    <a:cubicBezTo>
                      <a:pt x="609" y="413"/>
                      <a:pt x="607" y="411"/>
                      <a:pt x="605" y="411"/>
                    </a:cubicBezTo>
                    <a:lnTo>
                      <a:pt x="564" y="411"/>
                    </a:lnTo>
                    <a:cubicBezTo>
                      <a:pt x="562" y="411"/>
                      <a:pt x="560" y="413"/>
                      <a:pt x="560" y="415"/>
                    </a:cubicBezTo>
                    <a:cubicBezTo>
                      <a:pt x="560" y="417"/>
                      <a:pt x="562" y="419"/>
                      <a:pt x="564" y="419"/>
                    </a:cubicBezTo>
                    <a:lnTo>
                      <a:pt x="605" y="419"/>
                    </a:lnTo>
                    <a:cubicBezTo>
                      <a:pt x="607" y="419"/>
                      <a:pt x="609" y="417"/>
                      <a:pt x="609" y="415"/>
                    </a:cubicBezTo>
                    <a:close/>
                    <a:moveTo>
                      <a:pt x="605" y="216"/>
                    </a:moveTo>
                    <a:lnTo>
                      <a:pt x="605" y="216"/>
                    </a:lnTo>
                    <a:lnTo>
                      <a:pt x="588" y="216"/>
                    </a:lnTo>
                    <a:lnTo>
                      <a:pt x="588" y="199"/>
                    </a:lnTo>
                    <a:cubicBezTo>
                      <a:pt x="588" y="197"/>
                      <a:pt x="587" y="195"/>
                      <a:pt x="585" y="195"/>
                    </a:cubicBezTo>
                    <a:cubicBezTo>
                      <a:pt x="582" y="195"/>
                      <a:pt x="581" y="197"/>
                      <a:pt x="581" y="199"/>
                    </a:cubicBezTo>
                    <a:lnTo>
                      <a:pt x="581" y="216"/>
                    </a:lnTo>
                    <a:lnTo>
                      <a:pt x="564" y="216"/>
                    </a:lnTo>
                    <a:cubicBezTo>
                      <a:pt x="562" y="216"/>
                      <a:pt x="560" y="218"/>
                      <a:pt x="560" y="220"/>
                    </a:cubicBezTo>
                    <a:cubicBezTo>
                      <a:pt x="560" y="222"/>
                      <a:pt x="562" y="224"/>
                      <a:pt x="564" y="224"/>
                    </a:cubicBezTo>
                    <a:lnTo>
                      <a:pt x="581" y="224"/>
                    </a:lnTo>
                    <a:lnTo>
                      <a:pt x="581" y="241"/>
                    </a:lnTo>
                    <a:cubicBezTo>
                      <a:pt x="581" y="243"/>
                      <a:pt x="582" y="244"/>
                      <a:pt x="585" y="244"/>
                    </a:cubicBezTo>
                    <a:cubicBezTo>
                      <a:pt x="587" y="244"/>
                      <a:pt x="588" y="243"/>
                      <a:pt x="588" y="241"/>
                    </a:cubicBezTo>
                    <a:lnTo>
                      <a:pt x="588" y="224"/>
                    </a:lnTo>
                    <a:lnTo>
                      <a:pt x="605" y="224"/>
                    </a:lnTo>
                    <a:cubicBezTo>
                      <a:pt x="607" y="224"/>
                      <a:pt x="609" y="222"/>
                      <a:pt x="609" y="220"/>
                    </a:cubicBezTo>
                    <a:cubicBezTo>
                      <a:pt x="609" y="218"/>
                      <a:pt x="607" y="216"/>
                      <a:pt x="605" y="216"/>
                    </a:cubicBezTo>
                    <a:close/>
                    <a:moveTo>
                      <a:pt x="606" y="41"/>
                    </a:moveTo>
                    <a:lnTo>
                      <a:pt x="606" y="41"/>
                    </a:lnTo>
                    <a:cubicBezTo>
                      <a:pt x="606" y="38"/>
                      <a:pt x="604" y="36"/>
                      <a:pt x="601" y="36"/>
                    </a:cubicBezTo>
                    <a:cubicBezTo>
                      <a:pt x="598" y="36"/>
                      <a:pt x="595" y="38"/>
                      <a:pt x="595" y="41"/>
                    </a:cubicBezTo>
                    <a:cubicBezTo>
                      <a:pt x="595" y="44"/>
                      <a:pt x="598" y="47"/>
                      <a:pt x="601" y="47"/>
                    </a:cubicBezTo>
                    <a:cubicBezTo>
                      <a:pt x="604" y="47"/>
                      <a:pt x="606" y="44"/>
                      <a:pt x="606" y="41"/>
                    </a:cubicBezTo>
                    <a:close/>
                    <a:moveTo>
                      <a:pt x="568" y="14"/>
                    </a:moveTo>
                    <a:lnTo>
                      <a:pt x="568" y="14"/>
                    </a:lnTo>
                    <a:cubicBezTo>
                      <a:pt x="571" y="14"/>
                      <a:pt x="574" y="12"/>
                      <a:pt x="574" y="8"/>
                    </a:cubicBezTo>
                    <a:cubicBezTo>
                      <a:pt x="574" y="5"/>
                      <a:pt x="571" y="3"/>
                      <a:pt x="568" y="3"/>
                    </a:cubicBezTo>
                    <a:cubicBezTo>
                      <a:pt x="565" y="3"/>
                      <a:pt x="563" y="5"/>
                      <a:pt x="563" y="8"/>
                    </a:cubicBezTo>
                    <a:cubicBezTo>
                      <a:pt x="563" y="12"/>
                      <a:pt x="565" y="14"/>
                      <a:pt x="568" y="14"/>
                    </a:cubicBezTo>
                    <a:close/>
                    <a:moveTo>
                      <a:pt x="600" y="4"/>
                    </a:moveTo>
                    <a:lnTo>
                      <a:pt x="600" y="4"/>
                    </a:lnTo>
                    <a:lnTo>
                      <a:pt x="564" y="40"/>
                    </a:lnTo>
                    <a:cubicBezTo>
                      <a:pt x="562" y="42"/>
                      <a:pt x="562" y="44"/>
                      <a:pt x="564" y="46"/>
                    </a:cubicBezTo>
                    <a:cubicBezTo>
                      <a:pt x="565" y="47"/>
                      <a:pt x="567" y="47"/>
                      <a:pt x="569" y="46"/>
                    </a:cubicBezTo>
                    <a:lnTo>
                      <a:pt x="605" y="9"/>
                    </a:lnTo>
                    <a:cubicBezTo>
                      <a:pt x="607" y="8"/>
                      <a:pt x="607" y="5"/>
                      <a:pt x="605" y="4"/>
                    </a:cubicBezTo>
                    <a:cubicBezTo>
                      <a:pt x="604" y="3"/>
                      <a:pt x="602" y="3"/>
                      <a:pt x="600" y="4"/>
                    </a:cubicBezTo>
                    <a:close/>
                    <a:moveTo>
                      <a:pt x="698" y="328"/>
                    </a:moveTo>
                    <a:lnTo>
                      <a:pt x="698" y="328"/>
                    </a:lnTo>
                    <a:cubicBezTo>
                      <a:pt x="695" y="328"/>
                      <a:pt x="693" y="331"/>
                      <a:pt x="693" y="334"/>
                    </a:cubicBezTo>
                    <a:cubicBezTo>
                      <a:pt x="693" y="337"/>
                      <a:pt x="695" y="339"/>
                      <a:pt x="698" y="339"/>
                    </a:cubicBezTo>
                    <a:cubicBezTo>
                      <a:pt x="702" y="339"/>
                      <a:pt x="704" y="337"/>
                      <a:pt x="704" y="334"/>
                    </a:cubicBezTo>
                    <a:cubicBezTo>
                      <a:pt x="704" y="331"/>
                      <a:pt x="702" y="328"/>
                      <a:pt x="698" y="328"/>
                    </a:cubicBezTo>
                    <a:close/>
                    <a:moveTo>
                      <a:pt x="703" y="296"/>
                    </a:moveTo>
                    <a:lnTo>
                      <a:pt x="703" y="296"/>
                    </a:lnTo>
                    <a:cubicBezTo>
                      <a:pt x="701" y="295"/>
                      <a:pt x="699" y="295"/>
                      <a:pt x="698" y="296"/>
                    </a:cubicBezTo>
                    <a:lnTo>
                      <a:pt x="661" y="333"/>
                    </a:lnTo>
                    <a:cubicBezTo>
                      <a:pt x="660" y="334"/>
                      <a:pt x="660" y="337"/>
                      <a:pt x="661" y="338"/>
                    </a:cubicBezTo>
                    <a:cubicBezTo>
                      <a:pt x="663" y="340"/>
                      <a:pt x="665" y="340"/>
                      <a:pt x="666" y="338"/>
                    </a:cubicBezTo>
                    <a:lnTo>
                      <a:pt x="703" y="302"/>
                    </a:lnTo>
                    <a:cubicBezTo>
                      <a:pt x="704" y="300"/>
                      <a:pt x="704" y="298"/>
                      <a:pt x="703" y="296"/>
                    </a:cubicBezTo>
                    <a:close/>
                    <a:moveTo>
                      <a:pt x="660" y="301"/>
                    </a:moveTo>
                    <a:lnTo>
                      <a:pt x="660" y="301"/>
                    </a:lnTo>
                    <a:cubicBezTo>
                      <a:pt x="660" y="304"/>
                      <a:pt x="663" y="307"/>
                      <a:pt x="666" y="307"/>
                    </a:cubicBezTo>
                    <a:cubicBezTo>
                      <a:pt x="669" y="307"/>
                      <a:pt x="671" y="304"/>
                      <a:pt x="671" y="301"/>
                    </a:cubicBezTo>
                    <a:cubicBezTo>
                      <a:pt x="671" y="298"/>
                      <a:pt x="669" y="295"/>
                      <a:pt x="666" y="295"/>
                    </a:cubicBezTo>
                    <a:cubicBezTo>
                      <a:pt x="663" y="295"/>
                      <a:pt x="660" y="298"/>
                      <a:pt x="660" y="301"/>
                    </a:cubicBezTo>
                    <a:close/>
                    <a:moveTo>
                      <a:pt x="703" y="138"/>
                    </a:moveTo>
                    <a:lnTo>
                      <a:pt x="703" y="138"/>
                    </a:lnTo>
                    <a:lnTo>
                      <a:pt x="687" y="122"/>
                    </a:lnTo>
                    <a:lnTo>
                      <a:pt x="703" y="107"/>
                    </a:lnTo>
                    <a:cubicBezTo>
                      <a:pt x="704" y="105"/>
                      <a:pt x="704" y="103"/>
                      <a:pt x="703" y="101"/>
                    </a:cubicBezTo>
                    <a:cubicBezTo>
                      <a:pt x="701" y="100"/>
                      <a:pt x="699" y="100"/>
                      <a:pt x="698" y="101"/>
                    </a:cubicBezTo>
                    <a:lnTo>
                      <a:pt x="682" y="117"/>
                    </a:lnTo>
                    <a:lnTo>
                      <a:pt x="666" y="101"/>
                    </a:lnTo>
                    <a:cubicBezTo>
                      <a:pt x="665" y="100"/>
                      <a:pt x="663" y="100"/>
                      <a:pt x="661" y="101"/>
                    </a:cubicBezTo>
                    <a:cubicBezTo>
                      <a:pt x="660" y="103"/>
                      <a:pt x="660" y="105"/>
                      <a:pt x="661" y="107"/>
                    </a:cubicBezTo>
                    <a:lnTo>
                      <a:pt x="677" y="122"/>
                    </a:lnTo>
                    <a:lnTo>
                      <a:pt x="661" y="138"/>
                    </a:lnTo>
                    <a:cubicBezTo>
                      <a:pt x="660" y="139"/>
                      <a:pt x="660" y="142"/>
                      <a:pt x="661" y="143"/>
                    </a:cubicBezTo>
                    <a:cubicBezTo>
                      <a:pt x="663" y="145"/>
                      <a:pt x="665" y="145"/>
                      <a:pt x="666" y="143"/>
                    </a:cubicBezTo>
                    <a:lnTo>
                      <a:pt x="682" y="128"/>
                    </a:lnTo>
                    <a:lnTo>
                      <a:pt x="698" y="143"/>
                    </a:lnTo>
                    <a:cubicBezTo>
                      <a:pt x="699" y="145"/>
                      <a:pt x="701" y="145"/>
                      <a:pt x="703" y="143"/>
                    </a:cubicBezTo>
                    <a:cubicBezTo>
                      <a:pt x="704" y="142"/>
                      <a:pt x="704" y="139"/>
                      <a:pt x="703" y="138"/>
                    </a:cubicBezTo>
                    <a:close/>
                    <a:moveTo>
                      <a:pt x="764" y="631"/>
                    </a:moveTo>
                    <a:lnTo>
                      <a:pt x="764" y="631"/>
                    </a:lnTo>
                    <a:lnTo>
                      <a:pt x="780" y="615"/>
                    </a:lnTo>
                    <a:lnTo>
                      <a:pt x="780" y="605"/>
                    </a:lnTo>
                    <a:lnTo>
                      <a:pt x="759" y="625"/>
                    </a:lnTo>
                    <a:cubicBezTo>
                      <a:pt x="757" y="627"/>
                      <a:pt x="757" y="629"/>
                      <a:pt x="759" y="631"/>
                    </a:cubicBezTo>
                    <a:cubicBezTo>
                      <a:pt x="760" y="632"/>
                      <a:pt x="762" y="632"/>
                      <a:pt x="764" y="631"/>
                    </a:cubicBezTo>
                    <a:close/>
                    <a:moveTo>
                      <a:pt x="759" y="224"/>
                    </a:moveTo>
                    <a:lnTo>
                      <a:pt x="759" y="224"/>
                    </a:lnTo>
                    <a:lnTo>
                      <a:pt x="780" y="224"/>
                    </a:lnTo>
                    <a:lnTo>
                      <a:pt x="780" y="216"/>
                    </a:lnTo>
                    <a:lnTo>
                      <a:pt x="759" y="216"/>
                    </a:lnTo>
                    <a:cubicBezTo>
                      <a:pt x="757" y="216"/>
                      <a:pt x="755" y="218"/>
                      <a:pt x="755" y="220"/>
                    </a:cubicBezTo>
                    <a:cubicBezTo>
                      <a:pt x="755" y="222"/>
                      <a:pt x="757" y="224"/>
                      <a:pt x="759" y="224"/>
                    </a:cubicBezTo>
                    <a:close/>
                    <a:moveTo>
                      <a:pt x="769" y="593"/>
                    </a:moveTo>
                    <a:lnTo>
                      <a:pt x="769" y="593"/>
                    </a:lnTo>
                    <a:cubicBezTo>
                      <a:pt x="769" y="590"/>
                      <a:pt x="766" y="588"/>
                      <a:pt x="763" y="588"/>
                    </a:cubicBezTo>
                    <a:cubicBezTo>
                      <a:pt x="760" y="588"/>
                      <a:pt x="758" y="590"/>
                      <a:pt x="758" y="593"/>
                    </a:cubicBezTo>
                    <a:cubicBezTo>
                      <a:pt x="758" y="597"/>
                      <a:pt x="760" y="599"/>
                      <a:pt x="763" y="599"/>
                    </a:cubicBezTo>
                    <a:cubicBezTo>
                      <a:pt x="766" y="599"/>
                      <a:pt x="769" y="597"/>
                      <a:pt x="769" y="593"/>
                    </a:cubicBezTo>
                    <a:close/>
                    <a:moveTo>
                      <a:pt x="764" y="436"/>
                    </a:moveTo>
                    <a:lnTo>
                      <a:pt x="764" y="436"/>
                    </a:lnTo>
                    <a:lnTo>
                      <a:pt x="780" y="420"/>
                    </a:lnTo>
                    <a:lnTo>
                      <a:pt x="780" y="410"/>
                    </a:lnTo>
                    <a:lnTo>
                      <a:pt x="764" y="394"/>
                    </a:lnTo>
                    <a:cubicBezTo>
                      <a:pt x="762" y="393"/>
                      <a:pt x="760" y="393"/>
                      <a:pt x="759" y="394"/>
                    </a:cubicBezTo>
                    <a:cubicBezTo>
                      <a:pt x="757" y="395"/>
                      <a:pt x="757" y="398"/>
                      <a:pt x="759" y="399"/>
                    </a:cubicBezTo>
                    <a:lnTo>
                      <a:pt x="774" y="415"/>
                    </a:lnTo>
                    <a:lnTo>
                      <a:pt x="759" y="430"/>
                    </a:lnTo>
                    <a:cubicBezTo>
                      <a:pt x="757" y="432"/>
                      <a:pt x="757" y="434"/>
                      <a:pt x="759" y="436"/>
                    </a:cubicBezTo>
                    <a:cubicBezTo>
                      <a:pt x="760" y="437"/>
                      <a:pt x="762" y="437"/>
                      <a:pt x="764" y="436"/>
                    </a:cubicBezTo>
                    <a:close/>
                    <a:moveTo>
                      <a:pt x="686" y="533"/>
                    </a:moveTo>
                    <a:lnTo>
                      <a:pt x="686" y="533"/>
                    </a:lnTo>
                    <a:lnTo>
                      <a:pt x="686" y="516"/>
                    </a:lnTo>
                    <a:lnTo>
                      <a:pt x="703" y="516"/>
                    </a:lnTo>
                    <a:cubicBezTo>
                      <a:pt x="705" y="516"/>
                      <a:pt x="706" y="514"/>
                      <a:pt x="706" y="512"/>
                    </a:cubicBezTo>
                    <a:cubicBezTo>
                      <a:pt x="706" y="510"/>
                      <a:pt x="705" y="509"/>
                      <a:pt x="703" y="509"/>
                    </a:cubicBezTo>
                    <a:lnTo>
                      <a:pt x="686" y="509"/>
                    </a:lnTo>
                    <a:lnTo>
                      <a:pt x="686" y="492"/>
                    </a:lnTo>
                    <a:cubicBezTo>
                      <a:pt x="686" y="490"/>
                      <a:pt x="684" y="488"/>
                      <a:pt x="682" y="488"/>
                    </a:cubicBezTo>
                    <a:cubicBezTo>
                      <a:pt x="680" y="488"/>
                      <a:pt x="678" y="490"/>
                      <a:pt x="678" y="492"/>
                    </a:cubicBezTo>
                    <a:lnTo>
                      <a:pt x="678" y="509"/>
                    </a:lnTo>
                    <a:lnTo>
                      <a:pt x="661" y="509"/>
                    </a:lnTo>
                    <a:cubicBezTo>
                      <a:pt x="659" y="509"/>
                      <a:pt x="658" y="510"/>
                      <a:pt x="658" y="512"/>
                    </a:cubicBezTo>
                    <a:cubicBezTo>
                      <a:pt x="658" y="514"/>
                      <a:pt x="659" y="516"/>
                      <a:pt x="661" y="516"/>
                    </a:cubicBezTo>
                    <a:lnTo>
                      <a:pt x="678" y="516"/>
                    </a:lnTo>
                    <a:lnTo>
                      <a:pt x="678" y="533"/>
                    </a:lnTo>
                    <a:cubicBezTo>
                      <a:pt x="678" y="535"/>
                      <a:pt x="680" y="537"/>
                      <a:pt x="682" y="537"/>
                    </a:cubicBezTo>
                    <a:cubicBezTo>
                      <a:pt x="684" y="537"/>
                      <a:pt x="686" y="535"/>
                      <a:pt x="686" y="5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ChangeAspect="1" noEditPoints="1"/>
              </p:cNvSpPr>
              <p:nvPr/>
            </p:nvSpPr>
            <p:spPr bwMode="auto">
              <a:xfrm>
                <a:off x="9092732" y="962532"/>
                <a:ext cx="983612" cy="398875"/>
              </a:xfrm>
              <a:custGeom>
                <a:avLst/>
                <a:gdLst>
                  <a:gd name="T0" fmla="*/ 777 w 780"/>
                  <a:gd name="T1" fmla="*/ 94 h 317"/>
                  <a:gd name="T2" fmla="*/ 777 w 780"/>
                  <a:gd name="T3" fmla="*/ 102 h 317"/>
                  <a:gd name="T4" fmla="*/ 707 w 780"/>
                  <a:gd name="T5" fmla="*/ 0 h 317"/>
                  <a:gd name="T6" fmla="*/ 704 w 780"/>
                  <a:gd name="T7" fmla="*/ 4 h 317"/>
                  <a:gd name="T8" fmla="*/ 464 w 780"/>
                  <a:gd name="T9" fmla="*/ 0 h 317"/>
                  <a:gd name="T10" fmla="*/ 488 w 780"/>
                  <a:gd name="T11" fmla="*/ 25 h 317"/>
                  <a:gd name="T12" fmla="*/ 512 w 780"/>
                  <a:gd name="T13" fmla="*/ 0 h 317"/>
                  <a:gd name="T14" fmla="*/ 272 w 780"/>
                  <a:gd name="T15" fmla="*/ 16 h 317"/>
                  <a:gd name="T16" fmla="*/ 0 w 780"/>
                  <a:gd name="T17" fmla="*/ 73 h 317"/>
                  <a:gd name="T18" fmla="*/ 4 w 780"/>
                  <a:gd name="T19" fmla="*/ 119 h 317"/>
                  <a:gd name="T20" fmla="*/ 21 w 780"/>
                  <a:gd name="T21" fmla="*/ 94 h 317"/>
                  <a:gd name="T22" fmla="*/ 0 w 780"/>
                  <a:gd name="T23" fmla="*/ 289 h 317"/>
                  <a:gd name="T24" fmla="*/ 25 w 780"/>
                  <a:gd name="T25" fmla="*/ 293 h 317"/>
                  <a:gd name="T26" fmla="*/ 114 w 780"/>
                  <a:gd name="T27" fmla="*/ 206 h 317"/>
                  <a:gd name="T28" fmla="*/ 114 w 780"/>
                  <a:gd name="T29" fmla="*/ 206 h 317"/>
                  <a:gd name="T30" fmla="*/ 82 w 780"/>
                  <a:gd name="T31" fmla="*/ 173 h 317"/>
                  <a:gd name="T32" fmla="*/ 114 w 780"/>
                  <a:gd name="T33" fmla="*/ 174 h 317"/>
                  <a:gd name="T34" fmla="*/ 119 w 780"/>
                  <a:gd name="T35" fmla="*/ 180 h 317"/>
                  <a:gd name="T36" fmla="*/ 175 w 780"/>
                  <a:gd name="T37" fmla="*/ 102 h 317"/>
                  <a:gd name="T38" fmla="*/ 175 w 780"/>
                  <a:gd name="T39" fmla="*/ 94 h 317"/>
                  <a:gd name="T40" fmla="*/ 216 w 780"/>
                  <a:gd name="T41" fmla="*/ 308 h 317"/>
                  <a:gd name="T42" fmla="*/ 211 w 780"/>
                  <a:gd name="T43" fmla="*/ 272 h 317"/>
                  <a:gd name="T44" fmla="*/ 175 w 780"/>
                  <a:gd name="T45" fmla="*/ 277 h 317"/>
                  <a:gd name="T46" fmla="*/ 180 w 780"/>
                  <a:gd name="T47" fmla="*/ 314 h 317"/>
                  <a:gd name="T48" fmla="*/ 216 w 780"/>
                  <a:gd name="T49" fmla="*/ 308 h 317"/>
                  <a:gd name="T50" fmla="*/ 304 w 780"/>
                  <a:gd name="T51" fmla="*/ 17 h 317"/>
                  <a:gd name="T52" fmla="*/ 314 w 780"/>
                  <a:gd name="T53" fmla="*/ 192 h 317"/>
                  <a:gd name="T54" fmla="*/ 289 w 780"/>
                  <a:gd name="T55" fmla="*/ 175 h 317"/>
                  <a:gd name="T56" fmla="*/ 272 w 780"/>
                  <a:gd name="T57" fmla="*/ 199 h 317"/>
                  <a:gd name="T58" fmla="*/ 297 w 780"/>
                  <a:gd name="T59" fmla="*/ 216 h 317"/>
                  <a:gd name="T60" fmla="*/ 314 w 780"/>
                  <a:gd name="T61" fmla="*/ 192 h 317"/>
                  <a:gd name="T62" fmla="*/ 401 w 780"/>
                  <a:gd name="T63" fmla="*/ 309 h 317"/>
                  <a:gd name="T64" fmla="*/ 411 w 780"/>
                  <a:gd name="T65" fmla="*/ 272 h 317"/>
                  <a:gd name="T66" fmla="*/ 375 w 780"/>
                  <a:gd name="T67" fmla="*/ 314 h 317"/>
                  <a:gd name="T68" fmla="*/ 369 w 780"/>
                  <a:gd name="T69" fmla="*/ 276 h 317"/>
                  <a:gd name="T70" fmla="*/ 369 w 780"/>
                  <a:gd name="T71" fmla="*/ 276 h 317"/>
                  <a:gd name="T72" fmla="*/ 411 w 780"/>
                  <a:gd name="T73" fmla="*/ 82 h 317"/>
                  <a:gd name="T74" fmla="*/ 375 w 780"/>
                  <a:gd name="T75" fmla="*/ 77 h 317"/>
                  <a:gd name="T76" fmla="*/ 370 w 780"/>
                  <a:gd name="T77" fmla="*/ 113 h 317"/>
                  <a:gd name="T78" fmla="*/ 406 w 780"/>
                  <a:gd name="T79" fmla="*/ 119 h 317"/>
                  <a:gd name="T80" fmla="*/ 467 w 780"/>
                  <a:gd name="T81" fmla="*/ 199 h 317"/>
                  <a:gd name="T82" fmla="*/ 467 w 780"/>
                  <a:gd name="T83" fmla="*/ 192 h 317"/>
                  <a:gd name="T84" fmla="*/ 606 w 780"/>
                  <a:gd name="T85" fmla="*/ 289 h 317"/>
                  <a:gd name="T86" fmla="*/ 582 w 780"/>
                  <a:gd name="T87" fmla="*/ 272 h 317"/>
                  <a:gd name="T88" fmla="*/ 565 w 780"/>
                  <a:gd name="T89" fmla="*/ 297 h 317"/>
                  <a:gd name="T90" fmla="*/ 589 w 780"/>
                  <a:gd name="T91" fmla="*/ 314 h 317"/>
                  <a:gd name="T92" fmla="*/ 606 w 780"/>
                  <a:gd name="T93" fmla="*/ 289 h 317"/>
                  <a:gd name="T94" fmla="*/ 596 w 780"/>
                  <a:gd name="T95" fmla="*/ 114 h 317"/>
                  <a:gd name="T96" fmla="*/ 569 w 780"/>
                  <a:gd name="T97" fmla="*/ 87 h 317"/>
                  <a:gd name="T98" fmla="*/ 569 w 780"/>
                  <a:gd name="T99" fmla="*/ 87 h 317"/>
                  <a:gd name="T100" fmla="*/ 565 w 780"/>
                  <a:gd name="T101" fmla="*/ 119 h 317"/>
                  <a:gd name="T102" fmla="*/ 601 w 780"/>
                  <a:gd name="T103" fmla="*/ 77 h 317"/>
                  <a:gd name="T104" fmla="*/ 704 w 780"/>
                  <a:gd name="T105" fmla="*/ 180 h 317"/>
                  <a:gd name="T106" fmla="*/ 667 w 780"/>
                  <a:gd name="T107" fmla="*/ 174 h 317"/>
                  <a:gd name="T108" fmla="*/ 662 w 780"/>
                  <a:gd name="T109" fmla="*/ 211 h 317"/>
                  <a:gd name="T110" fmla="*/ 699 w 780"/>
                  <a:gd name="T111" fmla="*/ 216 h 317"/>
                  <a:gd name="T112" fmla="*/ 760 w 780"/>
                  <a:gd name="T113" fmla="*/ 297 h 317"/>
                  <a:gd name="T114" fmla="*/ 756 w 780"/>
                  <a:gd name="T115" fmla="*/ 293 h 317"/>
                  <a:gd name="T116" fmla="*/ 103 w 780"/>
                  <a:gd name="T117" fmla="*/ 0 h 317"/>
                  <a:gd name="T118" fmla="*/ 82 w 780"/>
                  <a:gd name="T119" fmla="*/ 21 h 317"/>
                  <a:gd name="T120" fmla="*/ 119 w 780"/>
                  <a:gd name="T121" fmla="*/ 1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0" h="317">
                    <a:moveTo>
                      <a:pt x="780" y="73"/>
                    </a:moveTo>
                    <a:lnTo>
                      <a:pt x="780" y="73"/>
                    </a:lnTo>
                    <a:cubicBezTo>
                      <a:pt x="778" y="73"/>
                      <a:pt x="777" y="75"/>
                      <a:pt x="777" y="77"/>
                    </a:cubicBezTo>
                    <a:lnTo>
                      <a:pt x="777" y="94"/>
                    </a:lnTo>
                    <a:lnTo>
                      <a:pt x="760" y="94"/>
                    </a:lnTo>
                    <a:cubicBezTo>
                      <a:pt x="758" y="94"/>
                      <a:pt x="756" y="96"/>
                      <a:pt x="756" y="98"/>
                    </a:cubicBezTo>
                    <a:cubicBezTo>
                      <a:pt x="756" y="100"/>
                      <a:pt x="758" y="102"/>
                      <a:pt x="760" y="102"/>
                    </a:cubicBezTo>
                    <a:lnTo>
                      <a:pt x="777" y="102"/>
                    </a:lnTo>
                    <a:lnTo>
                      <a:pt x="777" y="119"/>
                    </a:lnTo>
                    <a:cubicBezTo>
                      <a:pt x="777" y="121"/>
                      <a:pt x="778" y="122"/>
                      <a:pt x="780" y="122"/>
                    </a:cubicBezTo>
                    <a:lnTo>
                      <a:pt x="780" y="73"/>
                    </a:lnTo>
                    <a:close/>
                    <a:moveTo>
                      <a:pt x="707" y="0"/>
                    </a:moveTo>
                    <a:lnTo>
                      <a:pt x="707" y="0"/>
                    </a:lnTo>
                    <a:lnTo>
                      <a:pt x="659" y="0"/>
                    </a:lnTo>
                    <a:cubicBezTo>
                      <a:pt x="659" y="2"/>
                      <a:pt x="660" y="4"/>
                      <a:pt x="662" y="4"/>
                    </a:cubicBezTo>
                    <a:lnTo>
                      <a:pt x="704" y="4"/>
                    </a:lnTo>
                    <a:cubicBezTo>
                      <a:pt x="706" y="4"/>
                      <a:pt x="707" y="2"/>
                      <a:pt x="707" y="0"/>
                    </a:cubicBezTo>
                    <a:close/>
                    <a:moveTo>
                      <a:pt x="512" y="0"/>
                    </a:moveTo>
                    <a:lnTo>
                      <a:pt x="512" y="0"/>
                    </a:lnTo>
                    <a:lnTo>
                      <a:pt x="464" y="0"/>
                    </a:lnTo>
                    <a:cubicBezTo>
                      <a:pt x="464" y="2"/>
                      <a:pt x="465" y="4"/>
                      <a:pt x="467" y="4"/>
                    </a:cubicBezTo>
                    <a:lnTo>
                      <a:pt x="484" y="4"/>
                    </a:lnTo>
                    <a:lnTo>
                      <a:pt x="484" y="21"/>
                    </a:lnTo>
                    <a:cubicBezTo>
                      <a:pt x="484" y="23"/>
                      <a:pt x="486" y="25"/>
                      <a:pt x="488" y="25"/>
                    </a:cubicBezTo>
                    <a:cubicBezTo>
                      <a:pt x="490" y="25"/>
                      <a:pt x="492" y="23"/>
                      <a:pt x="492" y="21"/>
                    </a:cubicBezTo>
                    <a:lnTo>
                      <a:pt x="492" y="4"/>
                    </a:lnTo>
                    <a:lnTo>
                      <a:pt x="509" y="4"/>
                    </a:lnTo>
                    <a:cubicBezTo>
                      <a:pt x="511" y="4"/>
                      <a:pt x="512" y="2"/>
                      <a:pt x="512" y="0"/>
                    </a:cubicBezTo>
                    <a:close/>
                    <a:moveTo>
                      <a:pt x="298" y="0"/>
                    </a:moveTo>
                    <a:lnTo>
                      <a:pt x="298" y="0"/>
                    </a:lnTo>
                    <a:lnTo>
                      <a:pt x="288" y="0"/>
                    </a:lnTo>
                    <a:lnTo>
                      <a:pt x="272" y="16"/>
                    </a:lnTo>
                    <a:cubicBezTo>
                      <a:pt x="271" y="17"/>
                      <a:pt x="271" y="20"/>
                      <a:pt x="272" y="21"/>
                    </a:cubicBezTo>
                    <a:cubicBezTo>
                      <a:pt x="274" y="23"/>
                      <a:pt x="276" y="23"/>
                      <a:pt x="277" y="21"/>
                    </a:cubicBezTo>
                    <a:lnTo>
                      <a:pt x="298" y="0"/>
                    </a:lnTo>
                    <a:close/>
                    <a:moveTo>
                      <a:pt x="0" y="73"/>
                    </a:moveTo>
                    <a:lnTo>
                      <a:pt x="0" y="73"/>
                    </a:lnTo>
                    <a:lnTo>
                      <a:pt x="0" y="73"/>
                    </a:lnTo>
                    <a:lnTo>
                      <a:pt x="0" y="122"/>
                    </a:lnTo>
                    <a:cubicBezTo>
                      <a:pt x="3" y="122"/>
                      <a:pt x="4" y="121"/>
                      <a:pt x="4" y="119"/>
                    </a:cubicBezTo>
                    <a:lnTo>
                      <a:pt x="4" y="102"/>
                    </a:lnTo>
                    <a:lnTo>
                      <a:pt x="21" y="102"/>
                    </a:lnTo>
                    <a:cubicBezTo>
                      <a:pt x="23" y="102"/>
                      <a:pt x="25" y="100"/>
                      <a:pt x="25" y="98"/>
                    </a:cubicBezTo>
                    <a:cubicBezTo>
                      <a:pt x="25" y="96"/>
                      <a:pt x="23" y="94"/>
                      <a:pt x="21" y="94"/>
                    </a:cubicBezTo>
                    <a:lnTo>
                      <a:pt x="4" y="94"/>
                    </a:lnTo>
                    <a:lnTo>
                      <a:pt x="4" y="77"/>
                    </a:lnTo>
                    <a:cubicBezTo>
                      <a:pt x="4" y="75"/>
                      <a:pt x="3" y="73"/>
                      <a:pt x="0" y="73"/>
                    </a:cubicBezTo>
                    <a:close/>
                    <a:moveTo>
                      <a:pt x="0" y="289"/>
                    </a:moveTo>
                    <a:lnTo>
                      <a:pt x="0" y="289"/>
                    </a:lnTo>
                    <a:lnTo>
                      <a:pt x="0" y="297"/>
                    </a:lnTo>
                    <a:lnTo>
                      <a:pt x="21" y="297"/>
                    </a:lnTo>
                    <a:cubicBezTo>
                      <a:pt x="23" y="297"/>
                      <a:pt x="25" y="295"/>
                      <a:pt x="25" y="293"/>
                    </a:cubicBezTo>
                    <a:cubicBezTo>
                      <a:pt x="25" y="291"/>
                      <a:pt x="23" y="289"/>
                      <a:pt x="21" y="289"/>
                    </a:cubicBezTo>
                    <a:lnTo>
                      <a:pt x="0" y="289"/>
                    </a:lnTo>
                    <a:close/>
                    <a:moveTo>
                      <a:pt x="114" y="206"/>
                    </a:moveTo>
                    <a:lnTo>
                      <a:pt x="114" y="206"/>
                    </a:lnTo>
                    <a:cubicBezTo>
                      <a:pt x="111" y="206"/>
                      <a:pt x="109" y="209"/>
                      <a:pt x="109" y="212"/>
                    </a:cubicBezTo>
                    <a:cubicBezTo>
                      <a:pt x="109" y="215"/>
                      <a:pt x="111" y="217"/>
                      <a:pt x="114" y="217"/>
                    </a:cubicBezTo>
                    <a:cubicBezTo>
                      <a:pt x="117" y="217"/>
                      <a:pt x="120" y="215"/>
                      <a:pt x="120" y="212"/>
                    </a:cubicBezTo>
                    <a:cubicBezTo>
                      <a:pt x="120" y="209"/>
                      <a:pt x="117" y="206"/>
                      <a:pt x="114" y="206"/>
                    </a:cubicBezTo>
                    <a:close/>
                    <a:moveTo>
                      <a:pt x="82" y="185"/>
                    </a:moveTo>
                    <a:lnTo>
                      <a:pt x="82" y="185"/>
                    </a:lnTo>
                    <a:cubicBezTo>
                      <a:pt x="85" y="185"/>
                      <a:pt x="87" y="182"/>
                      <a:pt x="87" y="179"/>
                    </a:cubicBezTo>
                    <a:cubicBezTo>
                      <a:pt x="87" y="176"/>
                      <a:pt x="85" y="173"/>
                      <a:pt x="82" y="173"/>
                    </a:cubicBezTo>
                    <a:cubicBezTo>
                      <a:pt x="79" y="173"/>
                      <a:pt x="76" y="176"/>
                      <a:pt x="76" y="179"/>
                    </a:cubicBezTo>
                    <a:cubicBezTo>
                      <a:pt x="76" y="182"/>
                      <a:pt x="79" y="185"/>
                      <a:pt x="82" y="185"/>
                    </a:cubicBezTo>
                    <a:close/>
                    <a:moveTo>
                      <a:pt x="114" y="174"/>
                    </a:moveTo>
                    <a:lnTo>
                      <a:pt x="114" y="174"/>
                    </a:lnTo>
                    <a:lnTo>
                      <a:pt x="77" y="211"/>
                    </a:lnTo>
                    <a:cubicBezTo>
                      <a:pt x="76" y="212"/>
                      <a:pt x="76" y="215"/>
                      <a:pt x="77" y="216"/>
                    </a:cubicBezTo>
                    <a:cubicBezTo>
                      <a:pt x="79" y="218"/>
                      <a:pt x="81" y="218"/>
                      <a:pt x="82" y="216"/>
                    </a:cubicBezTo>
                    <a:lnTo>
                      <a:pt x="119" y="180"/>
                    </a:lnTo>
                    <a:cubicBezTo>
                      <a:pt x="120" y="178"/>
                      <a:pt x="120" y="176"/>
                      <a:pt x="119" y="174"/>
                    </a:cubicBezTo>
                    <a:cubicBezTo>
                      <a:pt x="117" y="173"/>
                      <a:pt x="115" y="173"/>
                      <a:pt x="114" y="174"/>
                    </a:cubicBezTo>
                    <a:close/>
                    <a:moveTo>
                      <a:pt x="175" y="102"/>
                    </a:moveTo>
                    <a:lnTo>
                      <a:pt x="175" y="102"/>
                    </a:lnTo>
                    <a:lnTo>
                      <a:pt x="216" y="102"/>
                    </a:lnTo>
                    <a:cubicBezTo>
                      <a:pt x="218" y="102"/>
                      <a:pt x="220" y="100"/>
                      <a:pt x="220" y="98"/>
                    </a:cubicBezTo>
                    <a:cubicBezTo>
                      <a:pt x="220" y="96"/>
                      <a:pt x="218" y="94"/>
                      <a:pt x="216" y="94"/>
                    </a:cubicBezTo>
                    <a:lnTo>
                      <a:pt x="175" y="94"/>
                    </a:lnTo>
                    <a:cubicBezTo>
                      <a:pt x="173" y="94"/>
                      <a:pt x="171" y="96"/>
                      <a:pt x="171" y="98"/>
                    </a:cubicBezTo>
                    <a:cubicBezTo>
                      <a:pt x="171" y="100"/>
                      <a:pt x="173" y="102"/>
                      <a:pt x="175" y="102"/>
                    </a:cubicBezTo>
                    <a:close/>
                    <a:moveTo>
                      <a:pt x="216" y="308"/>
                    </a:moveTo>
                    <a:lnTo>
                      <a:pt x="216" y="308"/>
                    </a:lnTo>
                    <a:lnTo>
                      <a:pt x="201" y="293"/>
                    </a:lnTo>
                    <a:lnTo>
                      <a:pt x="216" y="277"/>
                    </a:lnTo>
                    <a:cubicBezTo>
                      <a:pt x="218" y="276"/>
                      <a:pt x="218" y="273"/>
                      <a:pt x="216" y="272"/>
                    </a:cubicBezTo>
                    <a:cubicBezTo>
                      <a:pt x="215" y="271"/>
                      <a:pt x="213" y="271"/>
                      <a:pt x="211" y="272"/>
                    </a:cubicBezTo>
                    <a:lnTo>
                      <a:pt x="195" y="288"/>
                    </a:lnTo>
                    <a:lnTo>
                      <a:pt x="180" y="272"/>
                    </a:lnTo>
                    <a:cubicBezTo>
                      <a:pt x="178" y="271"/>
                      <a:pt x="176" y="271"/>
                      <a:pt x="175" y="272"/>
                    </a:cubicBezTo>
                    <a:cubicBezTo>
                      <a:pt x="173" y="273"/>
                      <a:pt x="173" y="276"/>
                      <a:pt x="175" y="277"/>
                    </a:cubicBezTo>
                    <a:lnTo>
                      <a:pt x="190" y="293"/>
                    </a:lnTo>
                    <a:lnTo>
                      <a:pt x="175" y="308"/>
                    </a:lnTo>
                    <a:cubicBezTo>
                      <a:pt x="173" y="310"/>
                      <a:pt x="173" y="312"/>
                      <a:pt x="175" y="314"/>
                    </a:cubicBezTo>
                    <a:cubicBezTo>
                      <a:pt x="176" y="315"/>
                      <a:pt x="178" y="315"/>
                      <a:pt x="180" y="314"/>
                    </a:cubicBezTo>
                    <a:lnTo>
                      <a:pt x="195" y="298"/>
                    </a:lnTo>
                    <a:lnTo>
                      <a:pt x="211" y="314"/>
                    </a:lnTo>
                    <a:cubicBezTo>
                      <a:pt x="213" y="315"/>
                      <a:pt x="215" y="315"/>
                      <a:pt x="216" y="314"/>
                    </a:cubicBezTo>
                    <a:cubicBezTo>
                      <a:pt x="218" y="312"/>
                      <a:pt x="218" y="310"/>
                      <a:pt x="216" y="308"/>
                    </a:cubicBezTo>
                    <a:close/>
                    <a:moveTo>
                      <a:pt x="315" y="17"/>
                    </a:moveTo>
                    <a:lnTo>
                      <a:pt x="315" y="17"/>
                    </a:lnTo>
                    <a:cubicBezTo>
                      <a:pt x="315" y="14"/>
                      <a:pt x="312" y="11"/>
                      <a:pt x="309" y="11"/>
                    </a:cubicBezTo>
                    <a:cubicBezTo>
                      <a:pt x="306" y="11"/>
                      <a:pt x="304" y="14"/>
                      <a:pt x="304" y="17"/>
                    </a:cubicBezTo>
                    <a:cubicBezTo>
                      <a:pt x="304" y="20"/>
                      <a:pt x="306" y="22"/>
                      <a:pt x="309" y="22"/>
                    </a:cubicBezTo>
                    <a:cubicBezTo>
                      <a:pt x="312" y="22"/>
                      <a:pt x="315" y="20"/>
                      <a:pt x="315" y="17"/>
                    </a:cubicBezTo>
                    <a:close/>
                    <a:moveTo>
                      <a:pt x="314" y="192"/>
                    </a:moveTo>
                    <a:lnTo>
                      <a:pt x="314" y="192"/>
                    </a:lnTo>
                    <a:lnTo>
                      <a:pt x="297" y="192"/>
                    </a:lnTo>
                    <a:lnTo>
                      <a:pt x="297" y="175"/>
                    </a:lnTo>
                    <a:cubicBezTo>
                      <a:pt x="297" y="173"/>
                      <a:pt x="295" y="171"/>
                      <a:pt x="293" y="171"/>
                    </a:cubicBezTo>
                    <a:cubicBezTo>
                      <a:pt x="291" y="171"/>
                      <a:pt x="289" y="173"/>
                      <a:pt x="289" y="175"/>
                    </a:cubicBezTo>
                    <a:lnTo>
                      <a:pt x="289" y="192"/>
                    </a:lnTo>
                    <a:lnTo>
                      <a:pt x="272" y="192"/>
                    </a:lnTo>
                    <a:cubicBezTo>
                      <a:pt x="270" y="192"/>
                      <a:pt x="269" y="193"/>
                      <a:pt x="269" y="195"/>
                    </a:cubicBezTo>
                    <a:cubicBezTo>
                      <a:pt x="269" y="197"/>
                      <a:pt x="270" y="199"/>
                      <a:pt x="272" y="199"/>
                    </a:cubicBezTo>
                    <a:lnTo>
                      <a:pt x="289" y="199"/>
                    </a:lnTo>
                    <a:lnTo>
                      <a:pt x="289" y="216"/>
                    </a:lnTo>
                    <a:cubicBezTo>
                      <a:pt x="289" y="218"/>
                      <a:pt x="291" y="220"/>
                      <a:pt x="293" y="220"/>
                    </a:cubicBezTo>
                    <a:cubicBezTo>
                      <a:pt x="295" y="220"/>
                      <a:pt x="297" y="218"/>
                      <a:pt x="297" y="216"/>
                    </a:cubicBezTo>
                    <a:lnTo>
                      <a:pt x="297" y="199"/>
                    </a:lnTo>
                    <a:lnTo>
                      <a:pt x="314" y="199"/>
                    </a:lnTo>
                    <a:cubicBezTo>
                      <a:pt x="316" y="199"/>
                      <a:pt x="317" y="197"/>
                      <a:pt x="317" y="195"/>
                    </a:cubicBezTo>
                    <a:cubicBezTo>
                      <a:pt x="317" y="193"/>
                      <a:pt x="316" y="192"/>
                      <a:pt x="314" y="192"/>
                    </a:cubicBezTo>
                    <a:close/>
                    <a:moveTo>
                      <a:pt x="412" y="309"/>
                    </a:moveTo>
                    <a:lnTo>
                      <a:pt x="412" y="309"/>
                    </a:lnTo>
                    <a:cubicBezTo>
                      <a:pt x="412" y="306"/>
                      <a:pt x="410" y="304"/>
                      <a:pt x="407" y="304"/>
                    </a:cubicBezTo>
                    <a:cubicBezTo>
                      <a:pt x="404" y="304"/>
                      <a:pt x="401" y="306"/>
                      <a:pt x="401" y="309"/>
                    </a:cubicBezTo>
                    <a:cubicBezTo>
                      <a:pt x="401" y="312"/>
                      <a:pt x="404" y="315"/>
                      <a:pt x="407" y="315"/>
                    </a:cubicBezTo>
                    <a:cubicBezTo>
                      <a:pt x="410" y="315"/>
                      <a:pt x="412" y="312"/>
                      <a:pt x="412" y="309"/>
                    </a:cubicBezTo>
                    <a:close/>
                    <a:moveTo>
                      <a:pt x="411" y="272"/>
                    </a:moveTo>
                    <a:lnTo>
                      <a:pt x="411" y="272"/>
                    </a:lnTo>
                    <a:cubicBezTo>
                      <a:pt x="410" y="271"/>
                      <a:pt x="408" y="271"/>
                      <a:pt x="406" y="272"/>
                    </a:cubicBezTo>
                    <a:lnTo>
                      <a:pt x="370" y="308"/>
                    </a:lnTo>
                    <a:cubicBezTo>
                      <a:pt x="368" y="310"/>
                      <a:pt x="368" y="312"/>
                      <a:pt x="370" y="314"/>
                    </a:cubicBezTo>
                    <a:cubicBezTo>
                      <a:pt x="371" y="315"/>
                      <a:pt x="373" y="315"/>
                      <a:pt x="375" y="314"/>
                    </a:cubicBezTo>
                    <a:lnTo>
                      <a:pt x="411" y="277"/>
                    </a:lnTo>
                    <a:cubicBezTo>
                      <a:pt x="413" y="276"/>
                      <a:pt x="413" y="273"/>
                      <a:pt x="411" y="272"/>
                    </a:cubicBezTo>
                    <a:close/>
                    <a:moveTo>
                      <a:pt x="369" y="276"/>
                    </a:moveTo>
                    <a:lnTo>
                      <a:pt x="369" y="276"/>
                    </a:lnTo>
                    <a:cubicBezTo>
                      <a:pt x="369" y="280"/>
                      <a:pt x="371" y="282"/>
                      <a:pt x="374" y="282"/>
                    </a:cubicBezTo>
                    <a:cubicBezTo>
                      <a:pt x="377" y="282"/>
                      <a:pt x="380" y="280"/>
                      <a:pt x="380" y="276"/>
                    </a:cubicBezTo>
                    <a:cubicBezTo>
                      <a:pt x="380" y="273"/>
                      <a:pt x="377" y="271"/>
                      <a:pt x="374" y="271"/>
                    </a:cubicBezTo>
                    <a:cubicBezTo>
                      <a:pt x="371" y="271"/>
                      <a:pt x="369" y="273"/>
                      <a:pt x="369" y="276"/>
                    </a:cubicBezTo>
                    <a:close/>
                    <a:moveTo>
                      <a:pt x="411" y="113"/>
                    </a:moveTo>
                    <a:lnTo>
                      <a:pt x="411" y="113"/>
                    </a:lnTo>
                    <a:lnTo>
                      <a:pt x="396" y="98"/>
                    </a:lnTo>
                    <a:lnTo>
                      <a:pt x="411" y="82"/>
                    </a:lnTo>
                    <a:cubicBezTo>
                      <a:pt x="413" y="81"/>
                      <a:pt x="413" y="78"/>
                      <a:pt x="411" y="77"/>
                    </a:cubicBezTo>
                    <a:cubicBezTo>
                      <a:pt x="410" y="76"/>
                      <a:pt x="408" y="76"/>
                      <a:pt x="406" y="77"/>
                    </a:cubicBezTo>
                    <a:lnTo>
                      <a:pt x="390" y="93"/>
                    </a:lnTo>
                    <a:lnTo>
                      <a:pt x="375" y="77"/>
                    </a:lnTo>
                    <a:cubicBezTo>
                      <a:pt x="373" y="76"/>
                      <a:pt x="371" y="76"/>
                      <a:pt x="370" y="77"/>
                    </a:cubicBezTo>
                    <a:cubicBezTo>
                      <a:pt x="368" y="78"/>
                      <a:pt x="368" y="81"/>
                      <a:pt x="370" y="82"/>
                    </a:cubicBezTo>
                    <a:lnTo>
                      <a:pt x="385" y="98"/>
                    </a:lnTo>
                    <a:lnTo>
                      <a:pt x="370" y="113"/>
                    </a:lnTo>
                    <a:cubicBezTo>
                      <a:pt x="368" y="115"/>
                      <a:pt x="368" y="117"/>
                      <a:pt x="370" y="119"/>
                    </a:cubicBezTo>
                    <a:cubicBezTo>
                      <a:pt x="371" y="120"/>
                      <a:pt x="373" y="120"/>
                      <a:pt x="375" y="119"/>
                    </a:cubicBezTo>
                    <a:lnTo>
                      <a:pt x="390" y="103"/>
                    </a:lnTo>
                    <a:lnTo>
                      <a:pt x="406" y="119"/>
                    </a:lnTo>
                    <a:cubicBezTo>
                      <a:pt x="408" y="120"/>
                      <a:pt x="410" y="120"/>
                      <a:pt x="411" y="119"/>
                    </a:cubicBezTo>
                    <a:cubicBezTo>
                      <a:pt x="413" y="117"/>
                      <a:pt x="413" y="115"/>
                      <a:pt x="411" y="113"/>
                    </a:cubicBezTo>
                    <a:close/>
                    <a:moveTo>
                      <a:pt x="467" y="199"/>
                    </a:moveTo>
                    <a:lnTo>
                      <a:pt x="467" y="199"/>
                    </a:lnTo>
                    <a:lnTo>
                      <a:pt x="509" y="199"/>
                    </a:lnTo>
                    <a:cubicBezTo>
                      <a:pt x="511" y="199"/>
                      <a:pt x="512" y="197"/>
                      <a:pt x="512" y="195"/>
                    </a:cubicBezTo>
                    <a:cubicBezTo>
                      <a:pt x="512" y="193"/>
                      <a:pt x="511" y="192"/>
                      <a:pt x="509" y="192"/>
                    </a:cubicBezTo>
                    <a:lnTo>
                      <a:pt x="467" y="192"/>
                    </a:lnTo>
                    <a:cubicBezTo>
                      <a:pt x="465" y="192"/>
                      <a:pt x="464" y="193"/>
                      <a:pt x="464" y="195"/>
                    </a:cubicBezTo>
                    <a:cubicBezTo>
                      <a:pt x="464" y="197"/>
                      <a:pt x="465" y="199"/>
                      <a:pt x="467" y="199"/>
                    </a:cubicBezTo>
                    <a:close/>
                    <a:moveTo>
                      <a:pt x="606" y="289"/>
                    </a:moveTo>
                    <a:lnTo>
                      <a:pt x="606" y="289"/>
                    </a:lnTo>
                    <a:lnTo>
                      <a:pt x="589" y="289"/>
                    </a:lnTo>
                    <a:lnTo>
                      <a:pt x="589" y="272"/>
                    </a:lnTo>
                    <a:cubicBezTo>
                      <a:pt x="589" y="270"/>
                      <a:pt x="588" y="268"/>
                      <a:pt x="585" y="268"/>
                    </a:cubicBezTo>
                    <a:cubicBezTo>
                      <a:pt x="583" y="268"/>
                      <a:pt x="582" y="270"/>
                      <a:pt x="582" y="272"/>
                    </a:cubicBezTo>
                    <a:lnTo>
                      <a:pt x="582" y="289"/>
                    </a:lnTo>
                    <a:lnTo>
                      <a:pt x="565" y="289"/>
                    </a:lnTo>
                    <a:cubicBezTo>
                      <a:pt x="563" y="289"/>
                      <a:pt x="561" y="291"/>
                      <a:pt x="561" y="293"/>
                    </a:cubicBezTo>
                    <a:cubicBezTo>
                      <a:pt x="561" y="295"/>
                      <a:pt x="563" y="297"/>
                      <a:pt x="565" y="297"/>
                    </a:cubicBezTo>
                    <a:lnTo>
                      <a:pt x="582" y="297"/>
                    </a:lnTo>
                    <a:lnTo>
                      <a:pt x="582" y="314"/>
                    </a:lnTo>
                    <a:cubicBezTo>
                      <a:pt x="582" y="316"/>
                      <a:pt x="583" y="317"/>
                      <a:pt x="585" y="317"/>
                    </a:cubicBezTo>
                    <a:cubicBezTo>
                      <a:pt x="588" y="317"/>
                      <a:pt x="589" y="316"/>
                      <a:pt x="589" y="314"/>
                    </a:cubicBezTo>
                    <a:lnTo>
                      <a:pt x="589" y="297"/>
                    </a:lnTo>
                    <a:lnTo>
                      <a:pt x="606" y="297"/>
                    </a:lnTo>
                    <a:cubicBezTo>
                      <a:pt x="608" y="297"/>
                      <a:pt x="610" y="295"/>
                      <a:pt x="610" y="293"/>
                    </a:cubicBezTo>
                    <a:cubicBezTo>
                      <a:pt x="610" y="291"/>
                      <a:pt x="608" y="289"/>
                      <a:pt x="606" y="289"/>
                    </a:cubicBezTo>
                    <a:close/>
                    <a:moveTo>
                      <a:pt x="607" y="114"/>
                    </a:moveTo>
                    <a:lnTo>
                      <a:pt x="607" y="114"/>
                    </a:lnTo>
                    <a:cubicBezTo>
                      <a:pt x="607" y="111"/>
                      <a:pt x="605" y="109"/>
                      <a:pt x="602" y="109"/>
                    </a:cubicBezTo>
                    <a:cubicBezTo>
                      <a:pt x="599" y="109"/>
                      <a:pt x="596" y="111"/>
                      <a:pt x="596" y="114"/>
                    </a:cubicBezTo>
                    <a:cubicBezTo>
                      <a:pt x="596" y="117"/>
                      <a:pt x="599" y="120"/>
                      <a:pt x="602" y="120"/>
                    </a:cubicBezTo>
                    <a:cubicBezTo>
                      <a:pt x="605" y="120"/>
                      <a:pt x="607" y="117"/>
                      <a:pt x="607" y="114"/>
                    </a:cubicBezTo>
                    <a:close/>
                    <a:moveTo>
                      <a:pt x="569" y="87"/>
                    </a:moveTo>
                    <a:lnTo>
                      <a:pt x="569" y="87"/>
                    </a:lnTo>
                    <a:cubicBezTo>
                      <a:pt x="572" y="87"/>
                      <a:pt x="575" y="85"/>
                      <a:pt x="575" y="81"/>
                    </a:cubicBezTo>
                    <a:cubicBezTo>
                      <a:pt x="575" y="78"/>
                      <a:pt x="572" y="76"/>
                      <a:pt x="569" y="76"/>
                    </a:cubicBezTo>
                    <a:cubicBezTo>
                      <a:pt x="566" y="76"/>
                      <a:pt x="564" y="78"/>
                      <a:pt x="564" y="81"/>
                    </a:cubicBezTo>
                    <a:cubicBezTo>
                      <a:pt x="564" y="85"/>
                      <a:pt x="566" y="87"/>
                      <a:pt x="569" y="87"/>
                    </a:cubicBezTo>
                    <a:close/>
                    <a:moveTo>
                      <a:pt x="601" y="77"/>
                    </a:moveTo>
                    <a:lnTo>
                      <a:pt x="601" y="77"/>
                    </a:lnTo>
                    <a:lnTo>
                      <a:pt x="565" y="113"/>
                    </a:lnTo>
                    <a:cubicBezTo>
                      <a:pt x="563" y="115"/>
                      <a:pt x="563" y="117"/>
                      <a:pt x="565" y="119"/>
                    </a:cubicBezTo>
                    <a:cubicBezTo>
                      <a:pt x="566" y="120"/>
                      <a:pt x="568" y="120"/>
                      <a:pt x="570" y="119"/>
                    </a:cubicBezTo>
                    <a:lnTo>
                      <a:pt x="606" y="82"/>
                    </a:lnTo>
                    <a:cubicBezTo>
                      <a:pt x="608" y="81"/>
                      <a:pt x="608" y="78"/>
                      <a:pt x="606" y="77"/>
                    </a:cubicBezTo>
                    <a:cubicBezTo>
                      <a:pt x="605" y="76"/>
                      <a:pt x="603" y="76"/>
                      <a:pt x="601" y="77"/>
                    </a:cubicBezTo>
                    <a:close/>
                    <a:moveTo>
                      <a:pt x="704" y="211"/>
                    </a:moveTo>
                    <a:lnTo>
                      <a:pt x="704" y="211"/>
                    </a:lnTo>
                    <a:lnTo>
                      <a:pt x="688" y="195"/>
                    </a:lnTo>
                    <a:lnTo>
                      <a:pt x="704" y="180"/>
                    </a:lnTo>
                    <a:cubicBezTo>
                      <a:pt x="705" y="178"/>
                      <a:pt x="705" y="176"/>
                      <a:pt x="704" y="174"/>
                    </a:cubicBezTo>
                    <a:cubicBezTo>
                      <a:pt x="702" y="173"/>
                      <a:pt x="700" y="173"/>
                      <a:pt x="699" y="174"/>
                    </a:cubicBezTo>
                    <a:lnTo>
                      <a:pt x="683" y="190"/>
                    </a:lnTo>
                    <a:lnTo>
                      <a:pt x="667" y="174"/>
                    </a:lnTo>
                    <a:cubicBezTo>
                      <a:pt x="666" y="173"/>
                      <a:pt x="664" y="173"/>
                      <a:pt x="662" y="174"/>
                    </a:cubicBezTo>
                    <a:cubicBezTo>
                      <a:pt x="661" y="176"/>
                      <a:pt x="661" y="178"/>
                      <a:pt x="662" y="180"/>
                    </a:cubicBezTo>
                    <a:lnTo>
                      <a:pt x="678" y="195"/>
                    </a:lnTo>
                    <a:lnTo>
                      <a:pt x="662" y="211"/>
                    </a:lnTo>
                    <a:cubicBezTo>
                      <a:pt x="661" y="212"/>
                      <a:pt x="661" y="215"/>
                      <a:pt x="662" y="216"/>
                    </a:cubicBezTo>
                    <a:cubicBezTo>
                      <a:pt x="664" y="218"/>
                      <a:pt x="666" y="218"/>
                      <a:pt x="667" y="216"/>
                    </a:cubicBezTo>
                    <a:lnTo>
                      <a:pt x="683" y="201"/>
                    </a:lnTo>
                    <a:lnTo>
                      <a:pt x="699" y="216"/>
                    </a:lnTo>
                    <a:cubicBezTo>
                      <a:pt x="700" y="218"/>
                      <a:pt x="702" y="218"/>
                      <a:pt x="704" y="216"/>
                    </a:cubicBezTo>
                    <a:cubicBezTo>
                      <a:pt x="705" y="215"/>
                      <a:pt x="705" y="212"/>
                      <a:pt x="704" y="211"/>
                    </a:cubicBezTo>
                    <a:close/>
                    <a:moveTo>
                      <a:pt x="760" y="297"/>
                    </a:moveTo>
                    <a:lnTo>
                      <a:pt x="760" y="297"/>
                    </a:lnTo>
                    <a:lnTo>
                      <a:pt x="780" y="297"/>
                    </a:lnTo>
                    <a:lnTo>
                      <a:pt x="780" y="289"/>
                    </a:lnTo>
                    <a:lnTo>
                      <a:pt x="760" y="289"/>
                    </a:lnTo>
                    <a:cubicBezTo>
                      <a:pt x="758" y="289"/>
                      <a:pt x="756" y="291"/>
                      <a:pt x="756" y="293"/>
                    </a:cubicBezTo>
                    <a:cubicBezTo>
                      <a:pt x="756" y="295"/>
                      <a:pt x="758" y="297"/>
                      <a:pt x="760" y="297"/>
                    </a:cubicBezTo>
                    <a:close/>
                    <a:moveTo>
                      <a:pt x="119" y="16"/>
                    </a:moveTo>
                    <a:lnTo>
                      <a:pt x="119" y="16"/>
                    </a:lnTo>
                    <a:lnTo>
                      <a:pt x="103" y="0"/>
                    </a:lnTo>
                    <a:lnTo>
                      <a:pt x="93" y="0"/>
                    </a:lnTo>
                    <a:lnTo>
                      <a:pt x="77" y="16"/>
                    </a:lnTo>
                    <a:cubicBezTo>
                      <a:pt x="76" y="17"/>
                      <a:pt x="76" y="20"/>
                      <a:pt x="77" y="21"/>
                    </a:cubicBezTo>
                    <a:cubicBezTo>
                      <a:pt x="79" y="23"/>
                      <a:pt x="81" y="23"/>
                      <a:pt x="82" y="21"/>
                    </a:cubicBezTo>
                    <a:lnTo>
                      <a:pt x="98" y="6"/>
                    </a:lnTo>
                    <a:lnTo>
                      <a:pt x="114" y="21"/>
                    </a:lnTo>
                    <a:cubicBezTo>
                      <a:pt x="115" y="23"/>
                      <a:pt x="117" y="23"/>
                      <a:pt x="119" y="21"/>
                    </a:cubicBezTo>
                    <a:cubicBezTo>
                      <a:pt x="120" y="20"/>
                      <a:pt x="120" y="17"/>
                      <a:pt x="119" y="1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29" name="Subtitle 2">
            <a:extLst>
              <a:ext uri="{FF2B5EF4-FFF2-40B4-BE49-F238E27FC236}">
                <a16:creationId xmlns:a16="http://schemas.microsoft.com/office/drawing/2014/main" id="{5A74E510-2111-4A33-8B31-3B2DB72B3444}"/>
              </a:ext>
            </a:extLst>
          </p:cNvPr>
          <p:cNvSpPr txBox="1">
            <a:spLocks/>
          </p:cNvSpPr>
          <p:nvPr userDrawn="1"/>
        </p:nvSpPr>
        <p:spPr>
          <a:xfrm>
            <a:off x="975809" y="5301343"/>
            <a:ext cx="9600024" cy="854311"/>
          </a:xfrm>
          <a:prstGeom prst="rect">
            <a:avLst/>
          </a:prstGeom>
        </p:spPr>
        <p:txBody>
          <a:bodyPr vert="horz" lIns="0" tIns="0" rIns="0" bIns="0" rtlCol="0">
            <a:noAutofit/>
          </a:bodyPr>
          <a:lstStyle>
            <a:lvl1pPr marL="0" indent="0" algn="l" defTabSz="884964" rtl="0" eaLnBrk="1" latinLnBrk="0" hangingPunct="1">
              <a:lnSpc>
                <a:spcPts val="1291"/>
              </a:lnSpc>
              <a:spcBef>
                <a:spcPts val="1800"/>
              </a:spcBef>
              <a:spcAft>
                <a:spcPts val="0"/>
              </a:spcAft>
              <a:buFont typeface="Arial" panose="020B0604020202020204" pitchFamily="34" charset="0"/>
              <a:buNone/>
              <a:defRPr sz="1100" kern="1200" baseline="0">
                <a:solidFill>
                  <a:schemeClr val="accent3"/>
                </a:solidFill>
                <a:latin typeface="+mn-lt"/>
                <a:ea typeface="+mn-ea"/>
                <a:cs typeface="Arial" panose="020B0604020202020204" pitchFamily="34" charset="0"/>
              </a:defRPr>
            </a:lvl1pPr>
            <a:lvl2pPr marL="442482" indent="0" algn="ctr" defTabSz="884964" rtl="0" eaLnBrk="1" latinLnBrk="0" hangingPunct="1">
              <a:lnSpc>
                <a:spcPts val="2200"/>
              </a:lnSpc>
              <a:spcBef>
                <a:spcPts val="1200"/>
              </a:spcBef>
              <a:spcAft>
                <a:spcPts val="200"/>
              </a:spcAft>
              <a:buFontTx/>
              <a:buNone/>
              <a:defRPr sz="1936" b="1" kern="1200" cap="all" spc="57" baseline="0">
                <a:solidFill>
                  <a:schemeClr val="tx2"/>
                </a:solidFill>
                <a:latin typeface="+mn-lt"/>
                <a:ea typeface="+mn-ea"/>
                <a:cs typeface="Arial" panose="020B0604020202020204" pitchFamily="34" charset="0"/>
              </a:defRPr>
            </a:lvl2pPr>
            <a:lvl3pPr marL="884964" indent="0" algn="ctr" defTabSz="884964" rtl="0" eaLnBrk="1" latinLnBrk="0" hangingPunct="1">
              <a:lnSpc>
                <a:spcPts val="2000"/>
              </a:lnSpc>
              <a:spcBef>
                <a:spcPts val="0"/>
              </a:spcBef>
              <a:spcAft>
                <a:spcPts val="1200"/>
              </a:spcAft>
              <a:buFont typeface="Arial" panose="020B0604020202020204" pitchFamily="34" charset="0"/>
              <a:buNone/>
              <a:defRPr sz="1742" kern="1200" baseline="0">
                <a:solidFill>
                  <a:schemeClr val="tx1"/>
                </a:solidFill>
                <a:latin typeface="+mn-lt"/>
                <a:ea typeface="+mn-ea"/>
                <a:cs typeface="Arial" panose="020B0604020202020204" pitchFamily="34" charset="0"/>
              </a:defRPr>
            </a:lvl3pPr>
            <a:lvl4pPr marL="1327446" indent="0" algn="ctr" defTabSz="884964" rtl="0" eaLnBrk="1" latinLnBrk="0" hangingPunct="1">
              <a:lnSpc>
                <a:spcPts val="1800"/>
              </a:lnSpc>
              <a:spcBef>
                <a:spcPts val="0"/>
              </a:spcBef>
              <a:spcAft>
                <a:spcPts val="800"/>
              </a:spcAft>
              <a:buClr>
                <a:schemeClr val="accent2"/>
              </a:buClr>
              <a:buFont typeface="Arial" panose="020B0604020202020204" pitchFamily="34" charset="0"/>
              <a:buNone/>
              <a:defRPr sz="1549" kern="1200" baseline="0">
                <a:solidFill>
                  <a:schemeClr val="tx1"/>
                </a:solidFill>
                <a:latin typeface="+mn-lt"/>
                <a:ea typeface="+mn-ea"/>
                <a:cs typeface="Arial" panose="020B0604020202020204" pitchFamily="34" charset="0"/>
              </a:defRPr>
            </a:lvl4pPr>
            <a:lvl5pPr marL="1769927" indent="0" algn="ctr" defTabSz="884964" rtl="0" eaLnBrk="1" latinLnBrk="0" hangingPunct="1">
              <a:lnSpc>
                <a:spcPts val="1600"/>
              </a:lnSpc>
              <a:spcBef>
                <a:spcPts val="0"/>
              </a:spcBef>
              <a:spcAft>
                <a:spcPts val="800"/>
              </a:spcAft>
              <a:buFont typeface="Arial" panose="020B0604020202020204" pitchFamily="34" charset="0"/>
              <a:buNone/>
              <a:defRPr sz="1549" kern="1200" baseline="0">
                <a:solidFill>
                  <a:schemeClr val="tx2"/>
                </a:solidFill>
                <a:latin typeface="+mn-lt"/>
                <a:ea typeface="+mn-ea"/>
                <a:cs typeface="Arial" panose="020B0604020202020204" pitchFamily="34" charset="0"/>
              </a:defRPr>
            </a:lvl5pPr>
            <a:lvl6pPr marL="2212410"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6pPr>
            <a:lvl7pPr marL="2654891"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7pPr>
            <a:lvl8pPr marL="3097374"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8pPr>
            <a:lvl9pPr marL="3539855" indent="0" algn="ctr" defTabSz="884964" rtl="0" eaLnBrk="1" latinLnBrk="0" hangingPunct="1">
              <a:lnSpc>
                <a:spcPct val="90000"/>
              </a:lnSpc>
              <a:spcBef>
                <a:spcPts val="484"/>
              </a:spcBef>
              <a:buFont typeface="Arial" panose="020B0604020202020204" pitchFamily="34" charset="0"/>
              <a:buNone/>
              <a:defRPr sz="1549" kern="1200">
                <a:solidFill>
                  <a:schemeClr val="tx1"/>
                </a:solidFill>
                <a:latin typeface="+mn-lt"/>
                <a:ea typeface="+mn-ea"/>
                <a:cs typeface="+mn-cs"/>
              </a:defRPr>
            </a:lvl9pPr>
          </a:lstStyle>
          <a:p>
            <a:pPr algn="l">
              <a:lnSpc>
                <a:spcPct val="120000"/>
              </a:lnSpc>
              <a:spcBef>
                <a:spcPts val="0"/>
              </a:spcBef>
              <a:spcAft>
                <a:spcPts val="600"/>
              </a:spcAft>
            </a:pPr>
            <a:endParaRPr lang="en-US" sz="800">
              <a:solidFill>
                <a:schemeClr val="accent6"/>
              </a:solidFill>
            </a:endParaRPr>
          </a:p>
        </p:txBody>
      </p:sp>
    </p:spTree>
    <p:extLst>
      <p:ext uri="{BB962C8B-B14F-4D97-AF65-F5344CB8AC3E}">
        <p14:creationId xmlns:p14="http://schemas.microsoft.com/office/powerpoint/2010/main" val="2416570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16">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peakers 1">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EWU August Steering Committee Meeting</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DBCF6F11-54DC-4316-9B6E-D795753F81AD}"/>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2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peakers 1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1" hasCustomPrompt="1"/>
          </p:nvPr>
        </p:nvSpPr>
        <p:spPr>
          <a:xfrm>
            <a:off x="667265"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marR="0" indent="0" algn="l" defTabSz="884964" rtl="0" eaLnBrk="1" fontAlgn="auto" latinLnBrk="0" hangingPunct="1">
              <a:lnSpc>
                <a:spcPct val="100000"/>
              </a:lnSpc>
              <a:spcBef>
                <a:spcPts val="0"/>
              </a:spcBef>
              <a:spcAft>
                <a:spcPts val="1000"/>
              </a:spcAft>
              <a:buClrTx/>
              <a:buSzTx/>
              <a:buFontTx/>
              <a:buNone/>
              <a:tabLst/>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marL="0" marR="0" lvl="2" indent="0" algn="l" defTabSz="884964" rtl="0" eaLnBrk="1" fontAlgn="auto" latinLnBrk="0" hangingPunct="1">
              <a:lnSpc>
                <a:spcPct val="100000"/>
              </a:lnSpc>
              <a:spcBef>
                <a:spcPts val="0"/>
              </a:spcBef>
              <a:spcAft>
                <a:spcPts val="1000"/>
              </a:spcAft>
              <a:buClrTx/>
              <a:buSzTx/>
              <a:buFontTx/>
              <a:buNone/>
              <a:tabLst/>
              <a:defRPr/>
            </a:pPr>
            <a:r>
              <a:rPr lang="en-US"/>
              <a:t>Body</a:t>
            </a:r>
          </a:p>
          <a:p>
            <a:pPr lvl="1"/>
            <a:endParaRPr lang="en-US"/>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Mid" hidden="1">
            <a:extLst>
              <a:ext uri="{FF2B5EF4-FFF2-40B4-BE49-F238E27FC236}">
                <a16:creationId xmlns:a16="http://schemas.microsoft.com/office/drawing/2014/main" id="{F1876377-E4B7-4D56-BA34-280F09EF2E92}"/>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5455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peakers 2">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EWU August Steering Committee Meeting</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marR="0" indent="0" algn="l" defTabSz="884964" rtl="0" eaLnBrk="1" fontAlgn="auto" latinLnBrk="0" hangingPunct="1">
              <a:lnSpc>
                <a:spcPct val="100000"/>
              </a:lnSpc>
              <a:spcBef>
                <a:spcPts val="0"/>
              </a:spcBef>
              <a:spcAft>
                <a:spcPts val="1000"/>
              </a:spcAft>
              <a:buClrTx/>
              <a:buSzTx/>
              <a:buFontTx/>
              <a:buNone/>
              <a:tabLst/>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marL="0" marR="0" lvl="2" indent="0" algn="l" defTabSz="884964" rtl="0" eaLnBrk="1" fontAlgn="auto" latinLnBrk="0" hangingPunct="1">
              <a:lnSpc>
                <a:spcPct val="100000"/>
              </a:lnSpc>
              <a:spcBef>
                <a:spcPts val="0"/>
              </a:spcBef>
              <a:spcAft>
                <a:spcPts val="1000"/>
              </a:spcAft>
              <a:buClrTx/>
              <a:buSzTx/>
              <a:buFontTx/>
              <a:buNone/>
              <a:tabLst/>
              <a:defRPr/>
            </a:pPr>
            <a:r>
              <a:rPr lang="en-US"/>
              <a:t>Body</a:t>
            </a:r>
          </a:p>
        </p:txBody>
      </p:sp>
      <p:sp>
        <p:nvSpPr>
          <p:cNvPr id="21" name="Text Placeholder - Bio Name 1-2"/>
          <p:cNvSpPr>
            <a:spLocks noGrp="1"/>
          </p:cNvSpPr>
          <p:nvPr>
            <p:ph type="body" sz="quarter" idx="50" hasCustomPrompt="1"/>
          </p:nvPr>
        </p:nvSpPr>
        <p:spPr>
          <a:xfrm>
            <a:off x="4208414"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marR="0" indent="0" algn="l" defTabSz="884964" rtl="0" eaLnBrk="1" fontAlgn="auto" latinLnBrk="0" hangingPunct="1">
              <a:lnSpc>
                <a:spcPct val="100000"/>
              </a:lnSpc>
              <a:spcBef>
                <a:spcPts val="0"/>
              </a:spcBef>
              <a:spcAft>
                <a:spcPts val="1000"/>
              </a:spcAft>
              <a:buClrTx/>
              <a:buSzTx/>
              <a:buFontTx/>
              <a:buNone/>
              <a:tabLst/>
              <a:defRPr sz="1800" b="0" i="0" cap="none" spc="0" baseline="0">
                <a:solidFill>
                  <a:schemeClr val="tx1"/>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i="1" baseline="0">
                <a:solidFill>
                  <a:schemeClr val="accent5"/>
                </a:solidFill>
                <a:latin typeface="+mj-lt"/>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3"/>
            <a:r>
              <a:rPr lang="en-US"/>
              <a:t>Title</a:t>
            </a:r>
          </a:p>
          <a:p>
            <a:pPr marL="0" marR="0" lvl="2" indent="0" algn="l" defTabSz="884964" rtl="0" eaLnBrk="1" fontAlgn="auto" latinLnBrk="0" hangingPunct="1">
              <a:lnSpc>
                <a:spcPct val="100000"/>
              </a:lnSpc>
              <a:spcBef>
                <a:spcPts val="0"/>
              </a:spcBef>
              <a:spcAft>
                <a:spcPts val="1000"/>
              </a:spcAft>
              <a:buClrTx/>
              <a:buSzTx/>
              <a:buFontTx/>
              <a:buNone/>
              <a:tabLst/>
              <a:defRPr/>
            </a:pPr>
            <a:r>
              <a:rPr lang="en-US"/>
              <a:t>Body</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F3943800-E7CC-4601-BA16-4B5EF7F89E86}"/>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001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peakers 2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1" hasCustomPrompt="1"/>
          </p:nvPr>
        </p:nvSpPr>
        <p:spPr>
          <a:xfrm>
            <a:off x="667265"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sp>
        <p:nvSpPr>
          <p:cNvPr id="18" name="Text Placeholder - Bio Name 1-2"/>
          <p:cNvSpPr>
            <a:spLocks noGrp="1"/>
          </p:cNvSpPr>
          <p:nvPr>
            <p:ph type="body" sz="quarter" idx="49" hasCustomPrompt="1"/>
          </p:nvPr>
        </p:nvSpPr>
        <p:spPr>
          <a:xfrm>
            <a:off x="4208414"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RuleLine - Mid" hidden="1">
            <a:extLst>
              <a:ext uri="{FF2B5EF4-FFF2-40B4-BE49-F238E27FC236}">
                <a16:creationId xmlns:a16="http://schemas.microsoft.com/office/drawing/2014/main" id="{6DCE19E2-3A64-401F-A5BD-E66B67557833}"/>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23281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peakers 3">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EWU August Steering Committee Meeting</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Picture Placeholder - Bio"/>
          <p:cNvSpPr>
            <a:spLocks noGrp="1" noChangeAspect="1"/>
          </p:cNvSpPr>
          <p:nvPr>
            <p:ph type="pic" sz="quarter" idx="48" hasCustomPrompt="1"/>
          </p:nvPr>
        </p:nvSpPr>
        <p:spPr>
          <a:xfrm>
            <a:off x="7689419"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1" name="Text Placeholder - Bio Name 1-2"/>
          <p:cNvSpPr>
            <a:spLocks noGrp="1"/>
          </p:cNvSpPr>
          <p:nvPr>
            <p:ph type="body" sz="quarter" idx="50" hasCustomPrompt="1"/>
          </p:nvPr>
        </p:nvSpPr>
        <p:spPr>
          <a:xfrm>
            <a:off x="4208414"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2" name="Text Placeholder - Bio Name 1-2"/>
          <p:cNvSpPr>
            <a:spLocks noGrp="1"/>
          </p:cNvSpPr>
          <p:nvPr>
            <p:ph type="body" sz="quarter" idx="51" hasCustomPrompt="1"/>
          </p:nvPr>
        </p:nvSpPr>
        <p:spPr>
          <a:xfrm>
            <a:off x="7689419" y="3717185"/>
            <a:ext cx="3345933" cy="230261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RuleLine - Mid" hidden="1">
            <a:extLst>
              <a:ext uri="{FF2B5EF4-FFF2-40B4-BE49-F238E27FC236}">
                <a16:creationId xmlns:a16="http://schemas.microsoft.com/office/drawing/2014/main" id="{34F23AE4-5177-44E9-9A66-BCD9B40EBC17}"/>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76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peakers 3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0" y="1844222"/>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208414"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4" name="Picture Placeholder - Bio"/>
          <p:cNvSpPr>
            <a:spLocks noGrp="1" noChangeAspect="1"/>
          </p:cNvSpPr>
          <p:nvPr>
            <p:ph type="pic" sz="quarter" idx="48" hasCustomPrompt="1"/>
          </p:nvPr>
        </p:nvSpPr>
        <p:spPr>
          <a:xfrm>
            <a:off x="7689419" y="1854045"/>
            <a:ext cx="1325814" cy="1620977"/>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Text Placeholder - Bio Name 1-2"/>
          <p:cNvSpPr>
            <a:spLocks noGrp="1"/>
          </p:cNvSpPr>
          <p:nvPr>
            <p:ph type="body" sz="quarter" idx="41" hasCustomPrompt="1"/>
          </p:nvPr>
        </p:nvSpPr>
        <p:spPr>
          <a:xfrm>
            <a:off x="667265"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sp>
        <p:nvSpPr>
          <p:cNvPr id="18" name="Text Placeholder - Bio Name 1-2"/>
          <p:cNvSpPr>
            <a:spLocks noGrp="1"/>
          </p:cNvSpPr>
          <p:nvPr>
            <p:ph type="body" sz="quarter" idx="49" hasCustomPrompt="1"/>
          </p:nvPr>
        </p:nvSpPr>
        <p:spPr>
          <a:xfrm>
            <a:off x="4208414"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sp>
        <p:nvSpPr>
          <p:cNvPr id="19" name="Text Placeholder - Bio Name 1-2"/>
          <p:cNvSpPr>
            <a:spLocks noGrp="1"/>
          </p:cNvSpPr>
          <p:nvPr>
            <p:ph type="body" sz="quarter" idx="50" hasCustomPrompt="1"/>
          </p:nvPr>
        </p:nvSpPr>
        <p:spPr>
          <a:xfrm>
            <a:off x="7689419" y="3717185"/>
            <a:ext cx="3345934" cy="2226415"/>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a:solidFill>
                  <a:schemeClr val="tx1"/>
                </a:solid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4"/>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4"/>
                </a:solidFill>
              </a:defRPr>
            </a:lvl6pPr>
          </a:lstStyle>
          <a:p>
            <a:pPr lvl="0"/>
            <a:r>
              <a:rPr lang="en-US"/>
              <a:t>Click to add name</a:t>
            </a:r>
          </a:p>
          <a:p>
            <a:pPr lvl="1"/>
            <a:r>
              <a:rPr lang="en-US"/>
              <a:t>Title</a:t>
            </a:r>
          </a:p>
          <a:p>
            <a:pPr lvl="2"/>
            <a:r>
              <a:rPr lang="en-US"/>
              <a:t>Body</a:t>
            </a:r>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uleLine - Mid" hidden="1">
            <a:extLst>
              <a:ext uri="{FF2B5EF4-FFF2-40B4-BE49-F238E27FC236}">
                <a16:creationId xmlns:a16="http://schemas.microsoft.com/office/drawing/2014/main" id="{5AB26EDC-EF9A-46B4-B09B-827101FF4301}"/>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320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peakers 4">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EWU August Steering Committee Meeting</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1" y="1658936"/>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5680724"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2869394"/>
            <a:ext cx="4775789"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21" name="Text Placeholder - Bio Name 1-2"/>
          <p:cNvSpPr>
            <a:spLocks noGrp="1"/>
          </p:cNvSpPr>
          <p:nvPr>
            <p:ph type="body" sz="quarter" idx="50" hasCustomPrompt="1"/>
          </p:nvPr>
        </p:nvSpPr>
        <p:spPr>
          <a:xfrm>
            <a:off x="5680723" y="2869394"/>
            <a:ext cx="4775789"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Picture Placeholder - Bio">
            <a:extLst>
              <a:ext uri="{FF2B5EF4-FFF2-40B4-BE49-F238E27FC236}">
                <a16:creationId xmlns:a16="http://schemas.microsoft.com/office/drawing/2014/main" id="{0B0DC18D-0F74-40CD-8B10-3DFB20A9C19F}"/>
              </a:ext>
            </a:extLst>
          </p:cNvPr>
          <p:cNvSpPr>
            <a:spLocks noGrp="1" noChangeAspect="1"/>
          </p:cNvSpPr>
          <p:nvPr>
            <p:ph type="pic" sz="quarter" idx="51" hasCustomPrompt="1"/>
          </p:nvPr>
        </p:nvSpPr>
        <p:spPr>
          <a:xfrm>
            <a:off x="669278" y="3718981"/>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4" name="Picture Placeholder - Bio">
            <a:extLst>
              <a:ext uri="{FF2B5EF4-FFF2-40B4-BE49-F238E27FC236}">
                <a16:creationId xmlns:a16="http://schemas.microsoft.com/office/drawing/2014/main" id="{DE8A8F65-D76A-41AA-BBA5-FD7971273565}"/>
              </a:ext>
            </a:extLst>
          </p:cNvPr>
          <p:cNvSpPr>
            <a:spLocks noGrp="1" noChangeAspect="1"/>
          </p:cNvSpPr>
          <p:nvPr>
            <p:ph type="pic" sz="quarter" idx="52" hasCustomPrompt="1"/>
          </p:nvPr>
        </p:nvSpPr>
        <p:spPr>
          <a:xfrm>
            <a:off x="5689601" y="3728804"/>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5" name="Text Placeholder - Bio Name 1-2">
            <a:extLst>
              <a:ext uri="{FF2B5EF4-FFF2-40B4-BE49-F238E27FC236}">
                <a16:creationId xmlns:a16="http://schemas.microsoft.com/office/drawing/2014/main" id="{4D49502A-F6D9-4067-9F0F-B4697E5B3A2B}"/>
              </a:ext>
            </a:extLst>
          </p:cNvPr>
          <p:cNvSpPr>
            <a:spLocks noGrp="1"/>
          </p:cNvSpPr>
          <p:nvPr>
            <p:ph type="body" sz="quarter" idx="53" hasCustomPrompt="1"/>
          </p:nvPr>
        </p:nvSpPr>
        <p:spPr>
          <a:xfrm>
            <a:off x="669277" y="4929440"/>
            <a:ext cx="4775789" cy="610654"/>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26" name="Text Placeholder - Bio Name 1-2">
            <a:extLst>
              <a:ext uri="{FF2B5EF4-FFF2-40B4-BE49-F238E27FC236}">
                <a16:creationId xmlns:a16="http://schemas.microsoft.com/office/drawing/2014/main" id="{DA6C3AD9-C32E-4076-8999-F1BB73306B1D}"/>
              </a:ext>
            </a:extLst>
          </p:cNvPr>
          <p:cNvSpPr>
            <a:spLocks noGrp="1"/>
          </p:cNvSpPr>
          <p:nvPr>
            <p:ph type="body" sz="quarter" idx="54" hasCustomPrompt="1"/>
          </p:nvPr>
        </p:nvSpPr>
        <p:spPr>
          <a:xfrm>
            <a:off x="5689600" y="4929440"/>
            <a:ext cx="4775789" cy="610654"/>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cxnSp>
        <p:nvCxnSpPr>
          <p:cNvPr id="17" name="RuleLine - Mid" hidden="1">
            <a:extLst>
              <a:ext uri="{FF2B5EF4-FFF2-40B4-BE49-F238E27FC236}">
                <a16:creationId xmlns:a16="http://schemas.microsoft.com/office/drawing/2014/main" id="{BBDA479A-4470-47D0-BD24-E202F19E55CC}"/>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85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peakers 4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Picture Placeholder - Bio">
            <a:extLst>
              <a:ext uri="{FF2B5EF4-FFF2-40B4-BE49-F238E27FC236}">
                <a16:creationId xmlns:a16="http://schemas.microsoft.com/office/drawing/2014/main" id="{5EB208C9-44B9-411A-BAB8-79AEC6437DA7}"/>
              </a:ext>
            </a:extLst>
          </p:cNvPr>
          <p:cNvSpPr>
            <a:spLocks noGrp="1" noChangeAspect="1"/>
          </p:cNvSpPr>
          <p:nvPr>
            <p:ph type="pic" sz="quarter" idx="30" hasCustomPrompt="1"/>
          </p:nvPr>
        </p:nvSpPr>
        <p:spPr>
          <a:xfrm>
            <a:off x="660401" y="1658936"/>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2" name="Picture Placeholder - Bio">
            <a:extLst>
              <a:ext uri="{FF2B5EF4-FFF2-40B4-BE49-F238E27FC236}">
                <a16:creationId xmlns:a16="http://schemas.microsoft.com/office/drawing/2014/main" id="{CB2A8A13-1948-4ED7-B612-2D4812AEB64A}"/>
              </a:ext>
            </a:extLst>
          </p:cNvPr>
          <p:cNvSpPr>
            <a:spLocks noGrp="1" noChangeAspect="1"/>
          </p:cNvSpPr>
          <p:nvPr>
            <p:ph type="pic" sz="quarter" idx="47" hasCustomPrompt="1"/>
          </p:nvPr>
        </p:nvSpPr>
        <p:spPr>
          <a:xfrm>
            <a:off x="5680724"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3" name="Text Placeholder - Bio Name 1-2">
            <a:extLst>
              <a:ext uri="{FF2B5EF4-FFF2-40B4-BE49-F238E27FC236}">
                <a16:creationId xmlns:a16="http://schemas.microsoft.com/office/drawing/2014/main" id="{54E8AC6E-6E43-4AF1-8F3B-8ECE16331AA4}"/>
              </a:ext>
            </a:extLst>
          </p:cNvPr>
          <p:cNvSpPr>
            <a:spLocks noGrp="1"/>
          </p:cNvSpPr>
          <p:nvPr>
            <p:ph type="body" sz="quarter" idx="49" hasCustomPrompt="1"/>
          </p:nvPr>
        </p:nvSpPr>
        <p:spPr>
          <a:xfrm>
            <a:off x="660400" y="2869394"/>
            <a:ext cx="4775789"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i="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4" name="Text Placeholder - Bio Name 1-2">
            <a:extLst>
              <a:ext uri="{FF2B5EF4-FFF2-40B4-BE49-F238E27FC236}">
                <a16:creationId xmlns:a16="http://schemas.microsoft.com/office/drawing/2014/main" id="{46453D7A-35F6-469A-8C99-857546530874}"/>
              </a:ext>
            </a:extLst>
          </p:cNvPr>
          <p:cNvSpPr>
            <a:spLocks noGrp="1"/>
          </p:cNvSpPr>
          <p:nvPr>
            <p:ph type="body" sz="quarter" idx="50" hasCustomPrompt="1"/>
          </p:nvPr>
        </p:nvSpPr>
        <p:spPr>
          <a:xfrm>
            <a:off x="5680723" y="2869394"/>
            <a:ext cx="4775789"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5" name="Picture Placeholder - Bio">
            <a:extLst>
              <a:ext uri="{FF2B5EF4-FFF2-40B4-BE49-F238E27FC236}">
                <a16:creationId xmlns:a16="http://schemas.microsoft.com/office/drawing/2014/main" id="{BB9B5E17-6794-45CD-8B8F-927F5542567C}"/>
              </a:ext>
            </a:extLst>
          </p:cNvPr>
          <p:cNvSpPr>
            <a:spLocks noGrp="1" noChangeAspect="1"/>
          </p:cNvSpPr>
          <p:nvPr>
            <p:ph type="pic" sz="quarter" idx="51" hasCustomPrompt="1"/>
          </p:nvPr>
        </p:nvSpPr>
        <p:spPr>
          <a:xfrm>
            <a:off x="669278" y="3718981"/>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6" name="Picture Placeholder - Bio">
            <a:extLst>
              <a:ext uri="{FF2B5EF4-FFF2-40B4-BE49-F238E27FC236}">
                <a16:creationId xmlns:a16="http://schemas.microsoft.com/office/drawing/2014/main" id="{ABEE1687-5284-43FC-80D1-A11B01C8672D}"/>
              </a:ext>
            </a:extLst>
          </p:cNvPr>
          <p:cNvSpPr>
            <a:spLocks noGrp="1" noChangeAspect="1"/>
          </p:cNvSpPr>
          <p:nvPr>
            <p:ph type="pic" sz="quarter" idx="52" hasCustomPrompt="1"/>
          </p:nvPr>
        </p:nvSpPr>
        <p:spPr>
          <a:xfrm>
            <a:off x="5689601" y="3728804"/>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7" name="Text Placeholder - Bio Name 1-2">
            <a:extLst>
              <a:ext uri="{FF2B5EF4-FFF2-40B4-BE49-F238E27FC236}">
                <a16:creationId xmlns:a16="http://schemas.microsoft.com/office/drawing/2014/main" id="{E1679F46-0171-46E9-A248-C8DE204DFCDD}"/>
              </a:ext>
            </a:extLst>
          </p:cNvPr>
          <p:cNvSpPr>
            <a:spLocks noGrp="1"/>
          </p:cNvSpPr>
          <p:nvPr>
            <p:ph type="body" sz="quarter" idx="53" hasCustomPrompt="1"/>
          </p:nvPr>
        </p:nvSpPr>
        <p:spPr>
          <a:xfrm>
            <a:off x="669277" y="4929440"/>
            <a:ext cx="4775789" cy="610654"/>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8" name="Text Placeholder - Bio Name 1-2">
            <a:extLst>
              <a:ext uri="{FF2B5EF4-FFF2-40B4-BE49-F238E27FC236}">
                <a16:creationId xmlns:a16="http://schemas.microsoft.com/office/drawing/2014/main" id="{CFB6FE4B-865D-402F-A3D5-126A61432B8F}"/>
              </a:ext>
            </a:extLst>
          </p:cNvPr>
          <p:cNvSpPr>
            <a:spLocks noGrp="1"/>
          </p:cNvSpPr>
          <p:nvPr>
            <p:ph type="body" sz="quarter" idx="54" hasCustomPrompt="1"/>
          </p:nvPr>
        </p:nvSpPr>
        <p:spPr>
          <a:xfrm>
            <a:off x="5689600" y="4929440"/>
            <a:ext cx="4775789" cy="610654"/>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cxnSp>
        <p:nvCxnSpPr>
          <p:cNvPr id="17" name="RuleLine - Mid" hidden="1">
            <a:extLst>
              <a:ext uri="{FF2B5EF4-FFF2-40B4-BE49-F238E27FC236}">
                <a16:creationId xmlns:a16="http://schemas.microsoft.com/office/drawing/2014/main" id="{C8FF6E2F-9F08-475D-A974-B7F0F3970E7E}"/>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16092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peakers 5">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rot="5400000">
            <a:off x="2047423" y="4435025"/>
            <a:ext cx="380999" cy="3550551"/>
          </a:xfrm>
        </p:spPr>
        <p:txBody>
          <a:bodyPr/>
          <a:lstStyle>
            <a:lvl1pPr>
              <a:defRPr i="0">
                <a:solidFill>
                  <a:schemeClr val="accent6">
                    <a:lumMod val="75000"/>
                  </a:schemeClr>
                </a:solidFill>
                <a:latin typeface="+mn-lt"/>
              </a:defRPr>
            </a:lvl1pPr>
          </a:lstStyle>
          <a:p>
            <a:r>
              <a:rPr lang="en-US"/>
              <a:t>EWU August Steering Committee Meeting</a:t>
            </a:r>
          </a:p>
        </p:txBody>
      </p:sp>
      <p:sp>
        <p:nvSpPr>
          <p:cNvPr id="18" name="Slide Number Placeholder 3"/>
          <p:cNvSpPr>
            <a:spLocks noGrp="1"/>
          </p:cNvSpPr>
          <p:nvPr>
            <p:ph type="sldNum" sz="quarter" idx="11"/>
          </p:nvPr>
        </p:nvSpPr>
        <p:spPr>
          <a:xfrm>
            <a:off x="0" y="6019800"/>
            <a:ext cx="385536" cy="381000"/>
          </a:xfrm>
        </p:spPr>
        <p:txBody>
          <a:bodyPr/>
          <a:lstStyle>
            <a:lvl1pPr>
              <a:defRPr sz="1200" b="1">
                <a:solidFill>
                  <a:schemeClr val="accent6">
                    <a:lumMod val="75000"/>
                  </a:schemeClr>
                </a:solidFill>
              </a:defRPr>
            </a:lvl1pPr>
          </a:lstStyle>
          <a:p>
            <a:fld id="{D80659BF-CB79-4A8E-8A5E-9707540CF6F7}" type="slidenum">
              <a:rPr lang="en-US" smtClean="0"/>
              <a:pPr/>
              <a:t>‹#›</a:t>
            </a:fld>
            <a:endParaRPr lang="en-US"/>
          </a:p>
        </p:txBody>
      </p:sp>
      <p:sp>
        <p:nvSpPr>
          <p:cNvPr id="12" name="Picture Placeholder - Bio"/>
          <p:cNvSpPr>
            <a:spLocks noGrp="1" noChangeAspect="1"/>
          </p:cNvSpPr>
          <p:nvPr>
            <p:ph type="pic" sz="quarter" idx="30" hasCustomPrompt="1"/>
          </p:nvPr>
        </p:nvSpPr>
        <p:spPr>
          <a:xfrm>
            <a:off x="660401" y="1658936"/>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3" name="Picture Placeholder - Bio"/>
          <p:cNvSpPr>
            <a:spLocks noGrp="1" noChangeAspect="1"/>
          </p:cNvSpPr>
          <p:nvPr>
            <p:ph type="pic" sz="quarter" idx="47" hasCustomPrompt="1"/>
          </p:nvPr>
        </p:nvSpPr>
        <p:spPr>
          <a:xfrm>
            <a:off x="4109373"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0" name="Text Placeholder - Bio Name 1-2"/>
          <p:cNvSpPr>
            <a:spLocks noGrp="1"/>
          </p:cNvSpPr>
          <p:nvPr>
            <p:ph type="body" sz="quarter" idx="49" hasCustomPrompt="1"/>
          </p:nvPr>
        </p:nvSpPr>
        <p:spPr>
          <a:xfrm>
            <a:off x="660400"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21" name="Text Placeholder - Bio Name 1-2"/>
          <p:cNvSpPr>
            <a:spLocks noGrp="1"/>
          </p:cNvSpPr>
          <p:nvPr>
            <p:ph type="body" sz="quarter" idx="50" hasCustomPrompt="1"/>
          </p:nvPr>
        </p:nvSpPr>
        <p:spPr>
          <a:xfrm>
            <a:off x="4109372"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cxnSp>
        <p:nvCxnSpPr>
          <p:cNvPr id="19" name="RuleLine - Top">
            <a:extLst>
              <a:ext uri="{FF2B5EF4-FFF2-40B4-BE49-F238E27FC236}">
                <a16:creationId xmlns:a16="http://schemas.microsoft.com/office/drawing/2014/main" id="{D2D461E2-BA66-4121-B4AB-B6E0B40A4C5D}"/>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Picture Placeholder - Bio">
            <a:extLst>
              <a:ext uri="{FF2B5EF4-FFF2-40B4-BE49-F238E27FC236}">
                <a16:creationId xmlns:a16="http://schemas.microsoft.com/office/drawing/2014/main" id="{0B0DC18D-0F74-40CD-8B10-3DFB20A9C19F}"/>
              </a:ext>
            </a:extLst>
          </p:cNvPr>
          <p:cNvSpPr>
            <a:spLocks noGrp="1" noChangeAspect="1"/>
          </p:cNvSpPr>
          <p:nvPr>
            <p:ph type="pic" sz="quarter" idx="51" hasCustomPrompt="1"/>
          </p:nvPr>
        </p:nvSpPr>
        <p:spPr>
          <a:xfrm>
            <a:off x="669278" y="3718981"/>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7" name="Picture Placeholder - Bio">
            <a:extLst>
              <a:ext uri="{FF2B5EF4-FFF2-40B4-BE49-F238E27FC236}">
                <a16:creationId xmlns:a16="http://schemas.microsoft.com/office/drawing/2014/main" id="{4CF877EC-13E1-4681-A91E-F99D16487094}"/>
              </a:ext>
            </a:extLst>
          </p:cNvPr>
          <p:cNvSpPr>
            <a:spLocks noGrp="1" noChangeAspect="1"/>
          </p:cNvSpPr>
          <p:nvPr>
            <p:ph type="pic" sz="quarter" idx="55" hasCustomPrompt="1"/>
          </p:nvPr>
        </p:nvSpPr>
        <p:spPr>
          <a:xfrm>
            <a:off x="7558345"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2" name="Text Placeholder - Bio Name 1-2">
            <a:extLst>
              <a:ext uri="{FF2B5EF4-FFF2-40B4-BE49-F238E27FC236}">
                <a16:creationId xmlns:a16="http://schemas.microsoft.com/office/drawing/2014/main" id="{64CAAD23-698B-4FDF-8AD8-DC427102FD23}"/>
              </a:ext>
            </a:extLst>
          </p:cNvPr>
          <p:cNvSpPr>
            <a:spLocks noGrp="1"/>
          </p:cNvSpPr>
          <p:nvPr>
            <p:ph type="body" sz="quarter" idx="56" hasCustomPrompt="1"/>
          </p:nvPr>
        </p:nvSpPr>
        <p:spPr>
          <a:xfrm>
            <a:off x="7558344"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28" name="Picture Placeholder - Bio">
            <a:extLst>
              <a:ext uri="{FF2B5EF4-FFF2-40B4-BE49-F238E27FC236}">
                <a16:creationId xmlns:a16="http://schemas.microsoft.com/office/drawing/2014/main" id="{EBE454F0-2058-4FB8-9A18-052DC900C2DE}"/>
              </a:ext>
            </a:extLst>
          </p:cNvPr>
          <p:cNvSpPr>
            <a:spLocks noGrp="1" noChangeAspect="1"/>
          </p:cNvSpPr>
          <p:nvPr>
            <p:ph type="pic" sz="quarter" idx="58" hasCustomPrompt="1"/>
          </p:nvPr>
        </p:nvSpPr>
        <p:spPr>
          <a:xfrm>
            <a:off x="4110848" y="3738738"/>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29" name="Text Placeholder - Bio Name 1-2">
            <a:extLst>
              <a:ext uri="{FF2B5EF4-FFF2-40B4-BE49-F238E27FC236}">
                <a16:creationId xmlns:a16="http://schemas.microsoft.com/office/drawing/2014/main" id="{D3DEA2C3-0E6B-44F5-95BE-48D7DC2A51ED}"/>
              </a:ext>
            </a:extLst>
          </p:cNvPr>
          <p:cNvSpPr>
            <a:spLocks noGrp="1"/>
          </p:cNvSpPr>
          <p:nvPr>
            <p:ph type="body" sz="quarter" idx="59" hasCustomPrompt="1"/>
          </p:nvPr>
        </p:nvSpPr>
        <p:spPr>
          <a:xfrm>
            <a:off x="661875" y="4939373"/>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sp>
        <p:nvSpPr>
          <p:cNvPr id="30" name="Text Placeholder - Bio Name 1-2">
            <a:extLst>
              <a:ext uri="{FF2B5EF4-FFF2-40B4-BE49-F238E27FC236}">
                <a16:creationId xmlns:a16="http://schemas.microsoft.com/office/drawing/2014/main" id="{C403EDAA-7B6D-4C66-9095-A875F4F3B032}"/>
              </a:ext>
            </a:extLst>
          </p:cNvPr>
          <p:cNvSpPr>
            <a:spLocks noGrp="1"/>
          </p:cNvSpPr>
          <p:nvPr>
            <p:ph type="body" sz="quarter" idx="60" hasCustomPrompt="1"/>
          </p:nvPr>
        </p:nvSpPr>
        <p:spPr>
          <a:xfrm>
            <a:off x="4110847" y="4939373"/>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2"/>
                </a:solidFill>
                <a:latin typeface="+mj-lt"/>
              </a:defRPr>
            </a:lvl1pPr>
            <a:lvl2pPr marL="0" indent="0">
              <a:lnSpc>
                <a:spcPct val="100000"/>
              </a:lnSpc>
              <a:spcBef>
                <a:spcPts val="0"/>
              </a:spcBef>
              <a:spcAft>
                <a:spcPts val="1000"/>
              </a:spcAft>
              <a:buNone/>
              <a:defRPr sz="1800" b="0" i="1" cap="none" spc="0" baseline="0">
                <a:solidFill>
                  <a:schemeClr val="accent5"/>
                </a:solidFill>
                <a:latin typeface="+mj-lt"/>
              </a:defRPr>
            </a:lvl2pPr>
            <a:lvl3pPr marL="0" indent="0">
              <a:lnSpc>
                <a:spcPct val="100000"/>
              </a:lnSpc>
              <a:spcBef>
                <a:spcPts val="0"/>
              </a:spcBef>
              <a:spcAft>
                <a:spcPts val="2400"/>
              </a:spcAft>
              <a:buNone/>
              <a:defRPr sz="1800" u="sng" baseline="0">
                <a:solidFill>
                  <a:schemeClr val="tx2"/>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p:txBody>
      </p:sp>
      <p:cxnSp>
        <p:nvCxnSpPr>
          <p:cNvPr id="24" name="RuleLine - Mid" hidden="1">
            <a:extLst>
              <a:ext uri="{FF2B5EF4-FFF2-40B4-BE49-F238E27FC236}">
                <a16:creationId xmlns:a16="http://schemas.microsoft.com/office/drawing/2014/main" id="{D53553A7-4502-450D-B722-6E93EB3D727B}"/>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308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Speakers 5_Dark">
    <p:bg>
      <p:bgRef idx="1001">
        <a:schemeClr val="bg2"/>
      </p:bgRef>
    </p:bg>
    <p:spTree>
      <p:nvGrpSpPr>
        <p:cNvPr id="1" name=""/>
        <p:cNvGrpSpPr/>
        <p:nvPr/>
      </p:nvGrpSpPr>
      <p:grpSpPr>
        <a:xfrm>
          <a:off x="0" y="0"/>
          <a:ext cx="0" cy="0"/>
          <a:chOff x="0" y="0"/>
          <a:chExt cx="0" cy="0"/>
        </a:xfrm>
      </p:grpSpPr>
      <p:sp>
        <p:nvSpPr>
          <p:cNvPr id="15" name="Title Placeholder - Top"/>
          <p:cNvSpPr>
            <a:spLocks noGrp="1"/>
          </p:cNvSpPr>
          <p:nvPr>
            <p:ph type="title"/>
          </p:nvPr>
        </p:nvSpPr>
        <p:spPr>
          <a:xfrm>
            <a:off x="667265" y="457201"/>
            <a:ext cx="10063164" cy="685801"/>
          </a:xfrm>
        </p:spPr>
        <p:txBody>
          <a:bodyPr/>
          <a:lstStyle>
            <a:lvl1pPr>
              <a:defRPr>
                <a:solidFill>
                  <a:schemeClr val="tx2"/>
                </a:solidFill>
              </a:defRPr>
            </a:lvl1pPr>
          </a:lstStyle>
          <a:p>
            <a:r>
              <a:rPr lang="en-US"/>
              <a:t>Click to edit Master title style</a:t>
            </a:r>
          </a:p>
        </p:txBody>
      </p:sp>
      <p:cxnSp>
        <p:nvCxnSpPr>
          <p:cNvPr id="16" name="RuleLine - Mid" hidden="1"/>
          <p:cNvCxnSpPr/>
          <p:nvPr/>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8"/>
          </p:nvPr>
        </p:nvSpPr>
        <p:spPr/>
        <p:txBody>
          <a:bodyPr/>
          <a:lstStyle/>
          <a:p>
            <a:r>
              <a:rPr lang="en-US"/>
              <a:t>EWU August Steering Committee Meeting</a:t>
            </a:r>
          </a:p>
        </p:txBody>
      </p:sp>
      <p:sp>
        <p:nvSpPr>
          <p:cNvPr id="3" name="Slide Number Placeholder 2"/>
          <p:cNvSpPr>
            <a:spLocks noGrp="1"/>
          </p:cNvSpPr>
          <p:nvPr>
            <p:ph type="sldNum" sz="quarter" idx="39"/>
          </p:nvPr>
        </p:nvSpPr>
        <p:spPr/>
        <p:txBody>
          <a:bodyPr/>
          <a:lstStyle/>
          <a:p>
            <a:fld id="{D80659BF-CB79-4A8E-8A5E-9707540CF6F7}" type="slidenum">
              <a:rPr lang="en-US" smtClean="0"/>
              <a:pPr/>
              <a:t>‹#›</a:t>
            </a:fld>
            <a:endParaRPr lang="en-US"/>
          </a:p>
        </p:txBody>
      </p:sp>
      <p:cxnSp>
        <p:nvCxnSpPr>
          <p:cNvPr id="20" name="RuleLine - Top">
            <a:extLst>
              <a:ext uri="{FF2B5EF4-FFF2-40B4-BE49-F238E27FC236}">
                <a16:creationId xmlns:a16="http://schemas.microsoft.com/office/drawing/2014/main" id="{EB2A68ED-C50B-4158-B9E2-F655B18521B6}"/>
              </a:ext>
            </a:extLst>
          </p:cNvPr>
          <p:cNvCxnSpPr/>
          <p:nvPr/>
        </p:nvCxnSpPr>
        <p:spPr>
          <a:xfrm>
            <a:off x="672029" y="1330452"/>
            <a:ext cx="4137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Picture Placeholder - Bio">
            <a:extLst>
              <a:ext uri="{FF2B5EF4-FFF2-40B4-BE49-F238E27FC236}">
                <a16:creationId xmlns:a16="http://schemas.microsoft.com/office/drawing/2014/main" id="{EE8B08B3-1E51-4B98-A82A-1784BC11F976}"/>
              </a:ext>
            </a:extLst>
          </p:cNvPr>
          <p:cNvSpPr>
            <a:spLocks noGrp="1" noChangeAspect="1"/>
          </p:cNvSpPr>
          <p:nvPr>
            <p:ph type="pic" sz="quarter" idx="30" hasCustomPrompt="1"/>
          </p:nvPr>
        </p:nvSpPr>
        <p:spPr>
          <a:xfrm>
            <a:off x="660401" y="1658936"/>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8" name="Picture Placeholder - Bio">
            <a:extLst>
              <a:ext uri="{FF2B5EF4-FFF2-40B4-BE49-F238E27FC236}">
                <a16:creationId xmlns:a16="http://schemas.microsoft.com/office/drawing/2014/main" id="{51033547-D65A-49EA-BD2C-913D8DCC3BD9}"/>
              </a:ext>
            </a:extLst>
          </p:cNvPr>
          <p:cNvSpPr>
            <a:spLocks noGrp="1" noChangeAspect="1"/>
          </p:cNvSpPr>
          <p:nvPr>
            <p:ph type="pic" sz="quarter" idx="47" hasCustomPrompt="1"/>
          </p:nvPr>
        </p:nvSpPr>
        <p:spPr>
          <a:xfrm>
            <a:off x="4109373"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19" name="Text Placeholder - Bio Name 1-2">
            <a:extLst>
              <a:ext uri="{FF2B5EF4-FFF2-40B4-BE49-F238E27FC236}">
                <a16:creationId xmlns:a16="http://schemas.microsoft.com/office/drawing/2014/main" id="{81817228-56AB-4477-B5A9-AF89E2FE9E23}"/>
              </a:ext>
            </a:extLst>
          </p:cNvPr>
          <p:cNvSpPr>
            <a:spLocks noGrp="1"/>
          </p:cNvSpPr>
          <p:nvPr>
            <p:ph type="body" sz="quarter" idx="49" hasCustomPrompt="1"/>
          </p:nvPr>
        </p:nvSpPr>
        <p:spPr>
          <a:xfrm>
            <a:off x="660400"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29" name="Text Placeholder - Bio Name 1-2">
            <a:extLst>
              <a:ext uri="{FF2B5EF4-FFF2-40B4-BE49-F238E27FC236}">
                <a16:creationId xmlns:a16="http://schemas.microsoft.com/office/drawing/2014/main" id="{9BACABF3-7987-4640-B919-842AA0EF8381}"/>
              </a:ext>
            </a:extLst>
          </p:cNvPr>
          <p:cNvSpPr>
            <a:spLocks noGrp="1"/>
          </p:cNvSpPr>
          <p:nvPr>
            <p:ph type="body" sz="quarter" idx="50" hasCustomPrompt="1"/>
          </p:nvPr>
        </p:nvSpPr>
        <p:spPr>
          <a:xfrm>
            <a:off x="4109372"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30" name="Picture Placeholder - Bio">
            <a:extLst>
              <a:ext uri="{FF2B5EF4-FFF2-40B4-BE49-F238E27FC236}">
                <a16:creationId xmlns:a16="http://schemas.microsoft.com/office/drawing/2014/main" id="{2D626241-C0F6-4D3F-ACE3-8FE78F558E91}"/>
              </a:ext>
            </a:extLst>
          </p:cNvPr>
          <p:cNvSpPr>
            <a:spLocks noGrp="1" noChangeAspect="1"/>
          </p:cNvSpPr>
          <p:nvPr>
            <p:ph type="pic" sz="quarter" idx="51" hasCustomPrompt="1"/>
          </p:nvPr>
        </p:nvSpPr>
        <p:spPr>
          <a:xfrm>
            <a:off x="669278" y="3718981"/>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34" name="Picture Placeholder - Bio">
            <a:extLst>
              <a:ext uri="{FF2B5EF4-FFF2-40B4-BE49-F238E27FC236}">
                <a16:creationId xmlns:a16="http://schemas.microsoft.com/office/drawing/2014/main" id="{785D3FA3-96C7-4D0F-8251-B55D6F8F81BC}"/>
              </a:ext>
            </a:extLst>
          </p:cNvPr>
          <p:cNvSpPr>
            <a:spLocks noGrp="1" noChangeAspect="1"/>
          </p:cNvSpPr>
          <p:nvPr>
            <p:ph type="pic" sz="quarter" idx="55" hasCustomPrompt="1"/>
          </p:nvPr>
        </p:nvSpPr>
        <p:spPr>
          <a:xfrm>
            <a:off x="7558345" y="1668759"/>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35" name="Text Placeholder - Bio Name 1-2">
            <a:extLst>
              <a:ext uri="{FF2B5EF4-FFF2-40B4-BE49-F238E27FC236}">
                <a16:creationId xmlns:a16="http://schemas.microsoft.com/office/drawing/2014/main" id="{AA981C68-99B0-47B8-974A-E87E654093C9}"/>
              </a:ext>
            </a:extLst>
          </p:cNvPr>
          <p:cNvSpPr>
            <a:spLocks noGrp="1"/>
          </p:cNvSpPr>
          <p:nvPr>
            <p:ph type="body" sz="quarter" idx="56" hasCustomPrompt="1"/>
          </p:nvPr>
        </p:nvSpPr>
        <p:spPr>
          <a:xfrm>
            <a:off x="7558344" y="2869394"/>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37" name="Picture Placeholder - Bio">
            <a:extLst>
              <a:ext uri="{FF2B5EF4-FFF2-40B4-BE49-F238E27FC236}">
                <a16:creationId xmlns:a16="http://schemas.microsoft.com/office/drawing/2014/main" id="{AC88A3D7-317C-401B-A69D-2004FEC0EF1A}"/>
              </a:ext>
            </a:extLst>
          </p:cNvPr>
          <p:cNvSpPr>
            <a:spLocks noGrp="1" noChangeAspect="1"/>
          </p:cNvSpPr>
          <p:nvPr>
            <p:ph type="pic" sz="quarter" idx="58" hasCustomPrompt="1"/>
          </p:nvPr>
        </p:nvSpPr>
        <p:spPr>
          <a:xfrm>
            <a:off x="4110856" y="3729857"/>
            <a:ext cx="842980" cy="1030650"/>
          </a:xfrm>
          <a:pattFill prst="pct5">
            <a:fgClr>
              <a:schemeClr val="accent6">
                <a:lumMod val="50000"/>
              </a:schemeClr>
            </a:fgClr>
            <a:bgClr>
              <a:schemeClr val="accent6">
                <a:lumMod val="20000"/>
                <a:lumOff val="80000"/>
              </a:schemeClr>
            </a:bgClr>
          </a:pattFill>
        </p:spPr>
        <p:txBody>
          <a:bodyPr/>
          <a:lstStyle>
            <a:lvl1pPr algn="ctr">
              <a:defRPr sz="1028" i="1" spc="50" baseline="0">
                <a:solidFill>
                  <a:srgbClr val="00B0F0"/>
                </a:solidFill>
              </a:defRPr>
            </a:lvl1pPr>
          </a:lstStyle>
          <a:p>
            <a:r>
              <a:rPr lang="en-US"/>
              <a:t>Click icon to add headshot</a:t>
            </a:r>
          </a:p>
        </p:txBody>
      </p:sp>
      <p:sp>
        <p:nvSpPr>
          <p:cNvPr id="38" name="Text Placeholder - Bio Name 1-2">
            <a:extLst>
              <a:ext uri="{FF2B5EF4-FFF2-40B4-BE49-F238E27FC236}">
                <a16:creationId xmlns:a16="http://schemas.microsoft.com/office/drawing/2014/main" id="{BA2CE015-94A1-4F3D-A422-E0A7315DAE4B}"/>
              </a:ext>
            </a:extLst>
          </p:cNvPr>
          <p:cNvSpPr>
            <a:spLocks noGrp="1"/>
          </p:cNvSpPr>
          <p:nvPr>
            <p:ph type="body" sz="quarter" idx="59" hasCustomPrompt="1"/>
          </p:nvPr>
        </p:nvSpPr>
        <p:spPr>
          <a:xfrm>
            <a:off x="661883" y="4930492"/>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sp>
        <p:nvSpPr>
          <p:cNvPr id="39" name="Text Placeholder - Bio Name 1-2">
            <a:extLst>
              <a:ext uri="{FF2B5EF4-FFF2-40B4-BE49-F238E27FC236}">
                <a16:creationId xmlns:a16="http://schemas.microsoft.com/office/drawing/2014/main" id="{5A2DF87A-E576-41EE-9080-6849F820F9EE}"/>
              </a:ext>
            </a:extLst>
          </p:cNvPr>
          <p:cNvSpPr>
            <a:spLocks noGrp="1"/>
          </p:cNvSpPr>
          <p:nvPr>
            <p:ph type="body" sz="quarter" idx="60" hasCustomPrompt="1"/>
          </p:nvPr>
        </p:nvSpPr>
        <p:spPr>
          <a:xfrm>
            <a:off x="4110855" y="4930492"/>
            <a:ext cx="3205825" cy="610653"/>
          </a:xfrm>
        </p:spPr>
        <p:txBody>
          <a:bodyPr/>
          <a:lstStyle>
            <a:lvl1pPr marL="0" indent="0">
              <a:lnSpc>
                <a:spcPct val="100000"/>
              </a:lnSpc>
              <a:spcBef>
                <a:spcPts val="1358"/>
              </a:spcBef>
              <a:spcAft>
                <a:spcPts val="0"/>
              </a:spcAft>
              <a:buFont typeface="Arial" panose="020B0604020202020204" pitchFamily="34" charset="0"/>
              <a:buNone/>
              <a:defRPr sz="1800" b="1" baseline="0">
                <a:solidFill>
                  <a:schemeClr val="tx1"/>
                </a:solidFill>
                <a:latin typeface="+mj-lt"/>
              </a:defRPr>
            </a:lvl1pPr>
            <a:lvl2pPr marL="0" indent="0">
              <a:lnSpc>
                <a:spcPct val="100000"/>
              </a:lnSpc>
              <a:spcBef>
                <a:spcPts val="0"/>
              </a:spcBef>
              <a:spcAft>
                <a:spcPts val="1000"/>
              </a:spcAft>
              <a:buNone/>
              <a:defRPr sz="1800" b="0" i="1" cap="none" spc="0" baseline="0">
                <a:solidFill>
                  <a:schemeClr val="accent3"/>
                </a:solidFill>
                <a:latin typeface="+mj-lt"/>
              </a:defRPr>
            </a:lvl2pPr>
            <a:lvl3pPr marL="0" indent="0">
              <a:lnSpc>
                <a:spcPct val="100000"/>
              </a:lnSpc>
              <a:spcBef>
                <a:spcPts val="0"/>
              </a:spcBef>
              <a:spcAft>
                <a:spcPts val="2400"/>
              </a:spcAft>
              <a:buNone/>
              <a:defRPr sz="1800" u="none" baseline="0">
                <a:solidFill>
                  <a:schemeClr val="tx1"/>
                </a:solidFill>
                <a:uFill>
                  <a:solidFill>
                    <a:schemeClr val="accent2"/>
                  </a:solidFill>
                </a:uFill>
              </a:defRPr>
            </a:lvl3pPr>
            <a:lvl4pPr marL="0" indent="0">
              <a:lnSpc>
                <a:spcPct val="100000"/>
              </a:lnSpc>
              <a:spcBef>
                <a:spcPts val="0"/>
              </a:spcBef>
              <a:spcAft>
                <a:spcPts val="600"/>
              </a:spcAft>
              <a:buClr>
                <a:schemeClr val="accent5">
                  <a:lumMod val="90000"/>
                  <a:lumOff val="10000"/>
                </a:schemeClr>
              </a:buClr>
              <a:buFont typeface="Arial" charset="0"/>
              <a:buNone/>
              <a:defRPr sz="1800" baseline="0">
                <a:solidFill>
                  <a:schemeClr val="tx1"/>
                </a:solidFill>
              </a:defRPr>
            </a:lvl4pPr>
            <a:lvl5pPr marL="402336" indent="-164592">
              <a:lnSpc>
                <a:spcPct val="100000"/>
              </a:lnSpc>
              <a:spcBef>
                <a:spcPts val="0"/>
              </a:spcBef>
              <a:spcAft>
                <a:spcPts val="600"/>
              </a:spcAft>
              <a:buClr>
                <a:schemeClr val="accent5">
                  <a:lumMod val="90000"/>
                  <a:lumOff val="10000"/>
                </a:schemeClr>
              </a:buClr>
              <a:buFont typeface="Arial" charset="0"/>
              <a:buChar char="•"/>
              <a:defRPr sz="1800" baseline="0">
                <a:solidFill>
                  <a:schemeClr val="tx1"/>
                </a:solidFill>
              </a:defRPr>
            </a:lvl5pPr>
            <a:lvl6pPr marL="0" indent="0">
              <a:lnSpc>
                <a:spcPct val="100000"/>
              </a:lnSpc>
              <a:spcBef>
                <a:spcPts val="679"/>
              </a:spcBef>
              <a:spcAft>
                <a:spcPts val="226"/>
              </a:spcAft>
              <a:buNone/>
              <a:defRPr sz="1400" b="1" cap="all" spc="57" baseline="0">
                <a:solidFill>
                  <a:schemeClr val="accent5"/>
                </a:solidFill>
              </a:defRPr>
            </a:lvl6pPr>
          </a:lstStyle>
          <a:p>
            <a:pPr lvl="0"/>
            <a:r>
              <a:rPr lang="en-US"/>
              <a:t>Click to add name</a:t>
            </a:r>
          </a:p>
          <a:p>
            <a:pPr lvl="1"/>
            <a:r>
              <a:rPr lang="en-US"/>
              <a:t>Title</a:t>
            </a:r>
          </a:p>
          <a:p>
            <a:pPr lvl="2"/>
            <a:r>
              <a:rPr lang="en-US"/>
              <a:t>Body</a:t>
            </a:r>
          </a:p>
        </p:txBody>
      </p:sp>
      <p:cxnSp>
        <p:nvCxnSpPr>
          <p:cNvPr id="21" name="RuleLine - Mid" hidden="1">
            <a:extLst>
              <a:ext uri="{FF2B5EF4-FFF2-40B4-BE49-F238E27FC236}">
                <a16:creationId xmlns:a16="http://schemas.microsoft.com/office/drawing/2014/main" id="{ED5DAA5E-DECD-41BF-9BBC-439D31C0DEB8}"/>
              </a:ext>
            </a:extLst>
          </p:cNvPr>
          <p:cNvCxnSpPr/>
          <p:nvPr userDrawn="1"/>
        </p:nvCxnSpPr>
        <p:spPr>
          <a:xfrm>
            <a:off x="1206885" y="2857500"/>
            <a:ext cx="413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7466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Polling Question_Dark">
    <p:bg>
      <p:bgRef idx="1001">
        <a:schemeClr val="bg2"/>
      </p:bgRef>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FF259744-C3BF-4CFC-9C8B-7425F8F78384}"/>
              </a:ext>
            </a:extLst>
          </p:cNvPr>
          <p:cNvSpPr/>
          <p:nvPr userDrawn="1"/>
        </p:nvSpPr>
        <p:spPr>
          <a:xfrm>
            <a:off x="5175679" y="2524323"/>
            <a:ext cx="5380610" cy="2939342"/>
          </a:xfrm>
          <a:prstGeom prst="rect">
            <a:avLst/>
          </a:prstGeom>
          <a:ln w="9525">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CC397DDD-F42C-4C8F-B731-EEB51C32F586}"/>
              </a:ext>
            </a:extLst>
          </p:cNvPr>
          <p:cNvSpPr/>
          <p:nvPr/>
        </p:nvSpPr>
        <p:spPr>
          <a:xfrm>
            <a:off x="5175679" y="2524323"/>
            <a:ext cx="5380610" cy="2939342"/>
          </a:xfrm>
          <a:prstGeom prst="rect">
            <a:avLst/>
          </a:prstGeom>
          <a:ln w="9525">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4" name="Content Placeholder 23">
            <a:extLst>
              <a:ext uri="{FF2B5EF4-FFF2-40B4-BE49-F238E27FC236}">
                <a16:creationId xmlns:a16="http://schemas.microsoft.com/office/drawing/2014/main" id="{3DD29111-3319-4580-A749-07E9A7E7D16B}"/>
              </a:ext>
            </a:extLst>
          </p:cNvPr>
          <p:cNvSpPr>
            <a:spLocks noGrp="1"/>
          </p:cNvSpPr>
          <p:nvPr>
            <p:ph sz="quarter" idx="11"/>
          </p:nvPr>
        </p:nvSpPr>
        <p:spPr>
          <a:xfrm>
            <a:off x="877581" y="2946514"/>
            <a:ext cx="3990949" cy="2094960"/>
          </a:xfrm>
        </p:spPr>
        <p:txBody>
          <a:bodyPr/>
          <a:lstStyle>
            <a:lvl1pPr>
              <a:defRPr>
                <a:solidFill>
                  <a:schemeClr val="tx1"/>
                </a:solidFill>
              </a:defRPr>
            </a:lvl1pPr>
            <a:lvl2pPr>
              <a:defRPr>
                <a:solidFill>
                  <a:schemeClr val="accent3"/>
                </a:solidFill>
              </a:defRPr>
            </a:lvl2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p:txBody>
      </p:sp>
      <p:grpSp>
        <p:nvGrpSpPr>
          <p:cNvPr id="25" name="Group 24">
            <a:extLst>
              <a:ext uri="{FF2B5EF4-FFF2-40B4-BE49-F238E27FC236}">
                <a16:creationId xmlns:a16="http://schemas.microsoft.com/office/drawing/2014/main" id="{F08942EF-A6AC-44E5-950C-CE6B417157CF}"/>
              </a:ext>
            </a:extLst>
          </p:cNvPr>
          <p:cNvGrpSpPr/>
          <p:nvPr/>
        </p:nvGrpSpPr>
        <p:grpSpPr>
          <a:xfrm>
            <a:off x="2731781" y="1190359"/>
            <a:ext cx="6330950" cy="730250"/>
            <a:chOff x="2239963" y="211138"/>
            <a:chExt cx="6330950" cy="730250"/>
          </a:xfrm>
          <a:solidFill>
            <a:schemeClr val="accent2"/>
          </a:solidFill>
        </p:grpSpPr>
        <p:sp>
          <p:nvSpPr>
            <p:cNvPr id="26" name="Freeform 5">
              <a:extLst>
                <a:ext uri="{FF2B5EF4-FFF2-40B4-BE49-F238E27FC236}">
                  <a16:creationId xmlns:a16="http://schemas.microsoft.com/office/drawing/2014/main" id="{ED39584A-6DCF-4E4C-AF39-9F708A68294A}"/>
                </a:ext>
              </a:extLst>
            </p:cNvPr>
            <p:cNvSpPr>
              <a:spLocks noEditPoints="1"/>
            </p:cNvSpPr>
            <p:nvPr/>
          </p:nvSpPr>
          <p:spPr bwMode="auto">
            <a:xfrm>
              <a:off x="2239963" y="219076"/>
              <a:ext cx="315913" cy="644525"/>
            </a:xfrm>
            <a:custGeom>
              <a:avLst/>
              <a:gdLst>
                <a:gd name="T0" fmla="*/ 98 w 330"/>
                <a:gd name="T1" fmla="*/ 342 h 669"/>
                <a:gd name="T2" fmla="*/ 98 w 330"/>
                <a:gd name="T3" fmla="*/ 342 h 669"/>
                <a:gd name="T4" fmla="*/ 98 w 330"/>
                <a:gd name="T5" fmla="*/ 81 h 669"/>
                <a:gd name="T6" fmla="*/ 126 w 330"/>
                <a:gd name="T7" fmla="*/ 81 h 669"/>
                <a:gd name="T8" fmla="*/ 235 w 330"/>
                <a:gd name="T9" fmla="*/ 211 h 669"/>
                <a:gd name="T10" fmla="*/ 126 w 330"/>
                <a:gd name="T11" fmla="*/ 342 h 669"/>
                <a:gd name="T12" fmla="*/ 98 w 330"/>
                <a:gd name="T13" fmla="*/ 342 h 669"/>
                <a:gd name="T14" fmla="*/ 98 w 330"/>
                <a:gd name="T15" fmla="*/ 423 h 669"/>
                <a:gd name="T16" fmla="*/ 98 w 330"/>
                <a:gd name="T17" fmla="*/ 423 h 669"/>
                <a:gd name="T18" fmla="*/ 132 w 330"/>
                <a:gd name="T19" fmla="*/ 423 h 669"/>
                <a:gd name="T20" fmla="*/ 330 w 330"/>
                <a:gd name="T21" fmla="*/ 211 h 669"/>
                <a:gd name="T22" fmla="*/ 132 w 330"/>
                <a:gd name="T23" fmla="*/ 0 h 669"/>
                <a:gd name="T24" fmla="*/ 0 w 330"/>
                <a:gd name="T25" fmla="*/ 0 h 669"/>
                <a:gd name="T26" fmla="*/ 0 w 330"/>
                <a:gd name="T27" fmla="*/ 669 h 669"/>
                <a:gd name="T28" fmla="*/ 98 w 330"/>
                <a:gd name="T29" fmla="*/ 669 h 669"/>
                <a:gd name="T30" fmla="*/ 98 w 330"/>
                <a:gd name="T31" fmla="*/ 423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 h="669">
                  <a:moveTo>
                    <a:pt x="98" y="342"/>
                  </a:moveTo>
                  <a:lnTo>
                    <a:pt x="98" y="342"/>
                  </a:lnTo>
                  <a:lnTo>
                    <a:pt x="98" y="81"/>
                  </a:lnTo>
                  <a:lnTo>
                    <a:pt x="126" y="81"/>
                  </a:lnTo>
                  <a:cubicBezTo>
                    <a:pt x="207" y="81"/>
                    <a:pt x="235" y="119"/>
                    <a:pt x="235" y="211"/>
                  </a:cubicBezTo>
                  <a:cubicBezTo>
                    <a:pt x="235" y="305"/>
                    <a:pt x="207" y="342"/>
                    <a:pt x="126" y="342"/>
                  </a:cubicBezTo>
                  <a:lnTo>
                    <a:pt x="98" y="342"/>
                  </a:lnTo>
                  <a:close/>
                  <a:moveTo>
                    <a:pt x="98" y="423"/>
                  </a:moveTo>
                  <a:lnTo>
                    <a:pt x="98" y="423"/>
                  </a:lnTo>
                  <a:lnTo>
                    <a:pt x="132" y="423"/>
                  </a:lnTo>
                  <a:cubicBezTo>
                    <a:pt x="276" y="423"/>
                    <a:pt x="330" y="344"/>
                    <a:pt x="330" y="211"/>
                  </a:cubicBezTo>
                  <a:cubicBezTo>
                    <a:pt x="330" y="79"/>
                    <a:pt x="276" y="0"/>
                    <a:pt x="132" y="0"/>
                  </a:cubicBezTo>
                  <a:lnTo>
                    <a:pt x="0" y="0"/>
                  </a:lnTo>
                  <a:lnTo>
                    <a:pt x="0" y="669"/>
                  </a:lnTo>
                  <a:lnTo>
                    <a:pt x="98" y="669"/>
                  </a:lnTo>
                  <a:lnTo>
                    <a:pt x="98" y="4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27" name="Freeform 6">
              <a:extLst>
                <a:ext uri="{FF2B5EF4-FFF2-40B4-BE49-F238E27FC236}">
                  <a16:creationId xmlns:a16="http://schemas.microsoft.com/office/drawing/2014/main" id="{66291C42-597A-4F0E-A5D2-CD407D45BD7B}"/>
                </a:ext>
              </a:extLst>
            </p:cNvPr>
            <p:cNvSpPr>
              <a:spLocks noEditPoints="1"/>
            </p:cNvSpPr>
            <p:nvPr/>
          </p:nvSpPr>
          <p:spPr bwMode="auto">
            <a:xfrm>
              <a:off x="2678113" y="211138"/>
              <a:ext cx="333375" cy="661988"/>
            </a:xfrm>
            <a:custGeom>
              <a:avLst/>
              <a:gdLst>
                <a:gd name="T0" fmla="*/ 350 w 350"/>
                <a:gd name="T1" fmla="*/ 295 h 687"/>
                <a:gd name="T2" fmla="*/ 350 w 350"/>
                <a:gd name="T3" fmla="*/ 295 h 687"/>
                <a:gd name="T4" fmla="*/ 175 w 350"/>
                <a:gd name="T5" fmla="*/ 0 h 687"/>
                <a:gd name="T6" fmla="*/ 0 w 350"/>
                <a:gd name="T7" fmla="*/ 295 h 687"/>
                <a:gd name="T8" fmla="*/ 0 w 350"/>
                <a:gd name="T9" fmla="*/ 392 h 687"/>
                <a:gd name="T10" fmla="*/ 175 w 350"/>
                <a:gd name="T11" fmla="*/ 687 h 687"/>
                <a:gd name="T12" fmla="*/ 350 w 350"/>
                <a:gd name="T13" fmla="*/ 392 h 687"/>
                <a:gd name="T14" fmla="*/ 350 w 350"/>
                <a:gd name="T15" fmla="*/ 295 h 687"/>
                <a:gd name="T16" fmla="*/ 102 w 350"/>
                <a:gd name="T17" fmla="*/ 249 h 687"/>
                <a:gd name="T18" fmla="*/ 102 w 350"/>
                <a:gd name="T19" fmla="*/ 249 h 687"/>
                <a:gd name="T20" fmla="*/ 175 w 350"/>
                <a:gd name="T21" fmla="*/ 81 h 687"/>
                <a:gd name="T22" fmla="*/ 248 w 350"/>
                <a:gd name="T23" fmla="*/ 249 h 687"/>
                <a:gd name="T24" fmla="*/ 248 w 350"/>
                <a:gd name="T25" fmla="*/ 438 h 687"/>
                <a:gd name="T26" fmla="*/ 175 w 350"/>
                <a:gd name="T27" fmla="*/ 606 h 687"/>
                <a:gd name="T28" fmla="*/ 102 w 350"/>
                <a:gd name="T29" fmla="*/ 438 h 687"/>
                <a:gd name="T30" fmla="*/ 102 w 350"/>
                <a:gd name="T31" fmla="*/ 24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687">
                  <a:moveTo>
                    <a:pt x="350" y="295"/>
                  </a:moveTo>
                  <a:lnTo>
                    <a:pt x="350" y="295"/>
                  </a:lnTo>
                  <a:cubicBezTo>
                    <a:pt x="350" y="107"/>
                    <a:pt x="302" y="0"/>
                    <a:pt x="175" y="0"/>
                  </a:cubicBezTo>
                  <a:cubicBezTo>
                    <a:pt x="47" y="0"/>
                    <a:pt x="0" y="107"/>
                    <a:pt x="0" y="295"/>
                  </a:cubicBezTo>
                  <a:lnTo>
                    <a:pt x="0" y="392"/>
                  </a:lnTo>
                  <a:cubicBezTo>
                    <a:pt x="0" y="580"/>
                    <a:pt x="47" y="687"/>
                    <a:pt x="175" y="687"/>
                  </a:cubicBezTo>
                  <a:cubicBezTo>
                    <a:pt x="302" y="687"/>
                    <a:pt x="350" y="580"/>
                    <a:pt x="350" y="392"/>
                  </a:cubicBezTo>
                  <a:lnTo>
                    <a:pt x="350" y="295"/>
                  </a:lnTo>
                  <a:close/>
                  <a:moveTo>
                    <a:pt x="102" y="249"/>
                  </a:moveTo>
                  <a:lnTo>
                    <a:pt x="102" y="249"/>
                  </a:lnTo>
                  <a:cubicBezTo>
                    <a:pt x="102" y="146"/>
                    <a:pt x="118" y="81"/>
                    <a:pt x="175" y="81"/>
                  </a:cubicBezTo>
                  <a:cubicBezTo>
                    <a:pt x="232" y="81"/>
                    <a:pt x="248" y="146"/>
                    <a:pt x="248" y="249"/>
                  </a:cubicBezTo>
                  <a:lnTo>
                    <a:pt x="248" y="438"/>
                  </a:lnTo>
                  <a:cubicBezTo>
                    <a:pt x="248" y="541"/>
                    <a:pt x="232"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28" name="Freeform 7">
              <a:extLst>
                <a:ext uri="{FF2B5EF4-FFF2-40B4-BE49-F238E27FC236}">
                  <a16:creationId xmlns:a16="http://schemas.microsoft.com/office/drawing/2014/main" id="{38E76DB6-29E7-4102-B8CD-4843C8F01BB0}"/>
                </a:ext>
              </a:extLst>
            </p:cNvPr>
            <p:cNvSpPr>
              <a:spLocks/>
            </p:cNvSpPr>
            <p:nvPr/>
          </p:nvSpPr>
          <p:spPr bwMode="auto">
            <a:xfrm>
              <a:off x="3152776" y="219076"/>
              <a:ext cx="263525" cy="644525"/>
            </a:xfrm>
            <a:custGeom>
              <a:avLst/>
              <a:gdLst>
                <a:gd name="T0" fmla="*/ 0 w 276"/>
                <a:gd name="T1" fmla="*/ 0 h 669"/>
                <a:gd name="T2" fmla="*/ 0 w 276"/>
                <a:gd name="T3" fmla="*/ 0 h 669"/>
                <a:gd name="T4" fmla="*/ 0 w 276"/>
                <a:gd name="T5" fmla="*/ 669 h 669"/>
                <a:gd name="T6" fmla="*/ 276 w 276"/>
                <a:gd name="T7" fmla="*/ 669 h 669"/>
                <a:gd name="T8" fmla="*/ 276 w 276"/>
                <a:gd name="T9" fmla="*/ 587 h 669"/>
                <a:gd name="T10" fmla="*/ 98 w 276"/>
                <a:gd name="T11" fmla="*/ 587 h 669"/>
                <a:gd name="T12" fmla="*/ 98 w 276"/>
                <a:gd name="T13" fmla="*/ 0 h 669"/>
                <a:gd name="T14" fmla="*/ 0 w 276"/>
                <a:gd name="T15" fmla="*/ 0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69">
                  <a:moveTo>
                    <a:pt x="0" y="0"/>
                  </a:moveTo>
                  <a:lnTo>
                    <a:pt x="0" y="0"/>
                  </a:lnTo>
                  <a:lnTo>
                    <a:pt x="0" y="669"/>
                  </a:lnTo>
                  <a:lnTo>
                    <a:pt x="276" y="669"/>
                  </a:lnTo>
                  <a:lnTo>
                    <a:pt x="276" y="587"/>
                  </a:lnTo>
                  <a:lnTo>
                    <a:pt x="98" y="587"/>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29" name="Freeform 8">
              <a:extLst>
                <a:ext uri="{FF2B5EF4-FFF2-40B4-BE49-F238E27FC236}">
                  <a16:creationId xmlns:a16="http://schemas.microsoft.com/office/drawing/2014/main" id="{73003266-9926-4553-99EE-0AB597D1C734}"/>
                </a:ext>
              </a:extLst>
            </p:cNvPr>
            <p:cNvSpPr>
              <a:spLocks/>
            </p:cNvSpPr>
            <p:nvPr/>
          </p:nvSpPr>
          <p:spPr bwMode="auto">
            <a:xfrm>
              <a:off x="3548063" y="219076"/>
              <a:ext cx="263525" cy="644525"/>
            </a:xfrm>
            <a:custGeom>
              <a:avLst/>
              <a:gdLst>
                <a:gd name="T0" fmla="*/ 0 w 276"/>
                <a:gd name="T1" fmla="*/ 0 h 669"/>
                <a:gd name="T2" fmla="*/ 0 w 276"/>
                <a:gd name="T3" fmla="*/ 0 h 669"/>
                <a:gd name="T4" fmla="*/ 0 w 276"/>
                <a:gd name="T5" fmla="*/ 669 h 669"/>
                <a:gd name="T6" fmla="*/ 276 w 276"/>
                <a:gd name="T7" fmla="*/ 669 h 669"/>
                <a:gd name="T8" fmla="*/ 276 w 276"/>
                <a:gd name="T9" fmla="*/ 587 h 669"/>
                <a:gd name="T10" fmla="*/ 98 w 276"/>
                <a:gd name="T11" fmla="*/ 587 h 669"/>
                <a:gd name="T12" fmla="*/ 98 w 276"/>
                <a:gd name="T13" fmla="*/ 0 h 669"/>
                <a:gd name="T14" fmla="*/ 0 w 276"/>
                <a:gd name="T15" fmla="*/ 0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69">
                  <a:moveTo>
                    <a:pt x="0" y="0"/>
                  </a:moveTo>
                  <a:lnTo>
                    <a:pt x="0" y="0"/>
                  </a:lnTo>
                  <a:lnTo>
                    <a:pt x="0" y="669"/>
                  </a:lnTo>
                  <a:lnTo>
                    <a:pt x="276" y="669"/>
                  </a:lnTo>
                  <a:lnTo>
                    <a:pt x="276" y="587"/>
                  </a:lnTo>
                  <a:lnTo>
                    <a:pt x="98" y="587"/>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0" name="Freeform 9">
              <a:extLst>
                <a:ext uri="{FF2B5EF4-FFF2-40B4-BE49-F238E27FC236}">
                  <a16:creationId xmlns:a16="http://schemas.microsoft.com/office/drawing/2014/main" id="{E0D80F73-9E26-4192-AD08-35CD4DC5E8C1}"/>
                </a:ext>
              </a:extLst>
            </p:cNvPr>
            <p:cNvSpPr>
              <a:spLocks/>
            </p:cNvSpPr>
            <p:nvPr/>
          </p:nvSpPr>
          <p:spPr bwMode="auto">
            <a:xfrm>
              <a:off x="3943351" y="219076"/>
              <a:ext cx="93663" cy="644525"/>
            </a:xfrm>
            <a:custGeom>
              <a:avLst/>
              <a:gdLst>
                <a:gd name="T0" fmla="*/ 0 w 99"/>
                <a:gd name="T1" fmla="*/ 0 h 669"/>
                <a:gd name="T2" fmla="*/ 0 w 99"/>
                <a:gd name="T3" fmla="*/ 0 h 669"/>
                <a:gd name="T4" fmla="*/ 0 w 99"/>
                <a:gd name="T5" fmla="*/ 669 h 669"/>
                <a:gd name="T6" fmla="*/ 99 w 99"/>
                <a:gd name="T7" fmla="*/ 669 h 669"/>
                <a:gd name="T8" fmla="*/ 99 w 99"/>
                <a:gd name="T9" fmla="*/ 0 h 669"/>
                <a:gd name="T10" fmla="*/ 0 w 99"/>
                <a:gd name="T11" fmla="*/ 0 h 669"/>
              </a:gdLst>
              <a:ahLst/>
              <a:cxnLst>
                <a:cxn ang="0">
                  <a:pos x="T0" y="T1"/>
                </a:cxn>
                <a:cxn ang="0">
                  <a:pos x="T2" y="T3"/>
                </a:cxn>
                <a:cxn ang="0">
                  <a:pos x="T4" y="T5"/>
                </a:cxn>
                <a:cxn ang="0">
                  <a:pos x="T6" y="T7"/>
                </a:cxn>
                <a:cxn ang="0">
                  <a:pos x="T8" y="T9"/>
                </a:cxn>
                <a:cxn ang="0">
                  <a:pos x="T10" y="T11"/>
                </a:cxn>
              </a:cxnLst>
              <a:rect l="0" t="0" r="r" b="b"/>
              <a:pathLst>
                <a:path w="99" h="669">
                  <a:moveTo>
                    <a:pt x="0" y="0"/>
                  </a:moveTo>
                  <a:lnTo>
                    <a:pt x="0" y="0"/>
                  </a:lnTo>
                  <a:lnTo>
                    <a:pt x="0" y="669"/>
                  </a:lnTo>
                  <a:lnTo>
                    <a:pt x="99" y="669"/>
                  </a:lnTo>
                  <a:lnTo>
                    <a:pt x="99"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1" name="Freeform 10">
              <a:extLst>
                <a:ext uri="{FF2B5EF4-FFF2-40B4-BE49-F238E27FC236}">
                  <a16:creationId xmlns:a16="http://schemas.microsoft.com/office/drawing/2014/main" id="{E4A79D82-E49B-4E6E-A7EA-41442B9246F0}"/>
                </a:ext>
              </a:extLst>
            </p:cNvPr>
            <p:cNvSpPr>
              <a:spLocks/>
            </p:cNvSpPr>
            <p:nvPr/>
          </p:nvSpPr>
          <p:spPr bwMode="auto">
            <a:xfrm>
              <a:off x="4186238" y="219076"/>
              <a:ext cx="331788" cy="644525"/>
            </a:xfrm>
            <a:custGeom>
              <a:avLst/>
              <a:gdLst>
                <a:gd name="T0" fmla="*/ 257 w 349"/>
                <a:gd name="T1" fmla="*/ 414 h 669"/>
                <a:gd name="T2" fmla="*/ 257 w 349"/>
                <a:gd name="T3" fmla="*/ 414 h 669"/>
                <a:gd name="T4" fmla="*/ 253 w 349"/>
                <a:gd name="T5" fmla="*/ 414 h 669"/>
                <a:gd name="T6" fmla="*/ 92 w 349"/>
                <a:gd name="T7" fmla="*/ 0 h 669"/>
                <a:gd name="T8" fmla="*/ 0 w 349"/>
                <a:gd name="T9" fmla="*/ 0 h 669"/>
                <a:gd name="T10" fmla="*/ 0 w 349"/>
                <a:gd name="T11" fmla="*/ 669 h 669"/>
                <a:gd name="T12" fmla="*/ 92 w 349"/>
                <a:gd name="T13" fmla="*/ 669 h 669"/>
                <a:gd name="T14" fmla="*/ 92 w 349"/>
                <a:gd name="T15" fmla="*/ 218 h 669"/>
                <a:gd name="T16" fmla="*/ 96 w 349"/>
                <a:gd name="T17" fmla="*/ 218 h 669"/>
                <a:gd name="T18" fmla="*/ 273 w 349"/>
                <a:gd name="T19" fmla="*/ 669 h 669"/>
                <a:gd name="T20" fmla="*/ 349 w 349"/>
                <a:gd name="T21" fmla="*/ 669 h 669"/>
                <a:gd name="T22" fmla="*/ 349 w 349"/>
                <a:gd name="T23" fmla="*/ 0 h 669"/>
                <a:gd name="T24" fmla="*/ 257 w 349"/>
                <a:gd name="T25" fmla="*/ 0 h 669"/>
                <a:gd name="T26" fmla="*/ 257 w 349"/>
                <a:gd name="T27" fmla="*/ 414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9" h="669">
                  <a:moveTo>
                    <a:pt x="257" y="414"/>
                  </a:moveTo>
                  <a:lnTo>
                    <a:pt x="257" y="414"/>
                  </a:lnTo>
                  <a:lnTo>
                    <a:pt x="253" y="414"/>
                  </a:lnTo>
                  <a:lnTo>
                    <a:pt x="92" y="0"/>
                  </a:lnTo>
                  <a:lnTo>
                    <a:pt x="0" y="0"/>
                  </a:lnTo>
                  <a:lnTo>
                    <a:pt x="0" y="669"/>
                  </a:lnTo>
                  <a:lnTo>
                    <a:pt x="92" y="669"/>
                  </a:lnTo>
                  <a:lnTo>
                    <a:pt x="92" y="218"/>
                  </a:lnTo>
                  <a:lnTo>
                    <a:pt x="96" y="218"/>
                  </a:lnTo>
                  <a:lnTo>
                    <a:pt x="273" y="669"/>
                  </a:lnTo>
                  <a:lnTo>
                    <a:pt x="349" y="669"/>
                  </a:lnTo>
                  <a:lnTo>
                    <a:pt x="349" y="0"/>
                  </a:lnTo>
                  <a:lnTo>
                    <a:pt x="257" y="0"/>
                  </a:lnTo>
                  <a:lnTo>
                    <a:pt x="257" y="41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2" name="Freeform 11">
              <a:extLst>
                <a:ext uri="{FF2B5EF4-FFF2-40B4-BE49-F238E27FC236}">
                  <a16:creationId xmlns:a16="http://schemas.microsoft.com/office/drawing/2014/main" id="{FFD8D95D-A4F2-4A11-AB6F-36F9758E4C3F}"/>
                </a:ext>
              </a:extLst>
            </p:cNvPr>
            <p:cNvSpPr>
              <a:spLocks/>
            </p:cNvSpPr>
            <p:nvPr/>
          </p:nvSpPr>
          <p:spPr bwMode="auto">
            <a:xfrm>
              <a:off x="4657726" y="211138"/>
              <a:ext cx="325438" cy="661988"/>
            </a:xfrm>
            <a:custGeom>
              <a:avLst/>
              <a:gdLst>
                <a:gd name="T0" fmla="*/ 341 w 341"/>
                <a:gd name="T1" fmla="*/ 678 h 687"/>
                <a:gd name="T2" fmla="*/ 341 w 341"/>
                <a:gd name="T3" fmla="*/ 678 h 687"/>
                <a:gd name="T4" fmla="*/ 341 w 341"/>
                <a:gd name="T5" fmla="*/ 344 h 687"/>
                <a:gd name="T6" fmla="*/ 186 w 341"/>
                <a:gd name="T7" fmla="*/ 344 h 687"/>
                <a:gd name="T8" fmla="*/ 186 w 341"/>
                <a:gd name="T9" fmla="*/ 421 h 687"/>
                <a:gd name="T10" fmla="*/ 249 w 341"/>
                <a:gd name="T11" fmla="*/ 421 h 687"/>
                <a:gd name="T12" fmla="*/ 249 w 341"/>
                <a:gd name="T13" fmla="*/ 437 h 687"/>
                <a:gd name="T14" fmla="*/ 175 w 341"/>
                <a:gd name="T15" fmla="*/ 605 h 687"/>
                <a:gd name="T16" fmla="*/ 101 w 341"/>
                <a:gd name="T17" fmla="*/ 437 h 687"/>
                <a:gd name="T18" fmla="*/ 101 w 341"/>
                <a:gd name="T19" fmla="*/ 248 h 687"/>
                <a:gd name="T20" fmla="*/ 174 w 341"/>
                <a:gd name="T21" fmla="*/ 81 h 687"/>
                <a:gd name="T22" fmla="*/ 243 w 341"/>
                <a:gd name="T23" fmla="*/ 248 h 687"/>
                <a:gd name="T24" fmla="*/ 243 w 341"/>
                <a:gd name="T25" fmla="*/ 273 h 687"/>
                <a:gd name="T26" fmla="*/ 339 w 341"/>
                <a:gd name="T27" fmla="*/ 273 h 687"/>
                <a:gd name="T28" fmla="*/ 339 w 341"/>
                <a:gd name="T29" fmla="*/ 263 h 687"/>
                <a:gd name="T30" fmla="*/ 174 w 341"/>
                <a:gd name="T31" fmla="*/ 0 h 687"/>
                <a:gd name="T32" fmla="*/ 0 w 341"/>
                <a:gd name="T33" fmla="*/ 293 h 687"/>
                <a:gd name="T34" fmla="*/ 0 w 341"/>
                <a:gd name="T35" fmla="*/ 394 h 687"/>
                <a:gd name="T36" fmla="*/ 161 w 341"/>
                <a:gd name="T37" fmla="*/ 687 h 687"/>
                <a:gd name="T38" fmla="*/ 266 w 341"/>
                <a:gd name="T39" fmla="*/ 607 h 687"/>
                <a:gd name="T40" fmla="*/ 275 w 341"/>
                <a:gd name="T41" fmla="*/ 678 h 687"/>
                <a:gd name="T42" fmla="*/ 341 w 341"/>
                <a:gd name="T43" fmla="*/ 678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1" h="687">
                  <a:moveTo>
                    <a:pt x="341" y="678"/>
                  </a:moveTo>
                  <a:lnTo>
                    <a:pt x="341" y="678"/>
                  </a:lnTo>
                  <a:lnTo>
                    <a:pt x="341" y="344"/>
                  </a:lnTo>
                  <a:lnTo>
                    <a:pt x="186" y="344"/>
                  </a:lnTo>
                  <a:lnTo>
                    <a:pt x="186" y="421"/>
                  </a:lnTo>
                  <a:lnTo>
                    <a:pt x="249" y="421"/>
                  </a:lnTo>
                  <a:lnTo>
                    <a:pt x="249" y="437"/>
                  </a:lnTo>
                  <a:cubicBezTo>
                    <a:pt x="249" y="542"/>
                    <a:pt x="233" y="605"/>
                    <a:pt x="175" y="605"/>
                  </a:cubicBezTo>
                  <a:cubicBezTo>
                    <a:pt x="119" y="605"/>
                    <a:pt x="101" y="541"/>
                    <a:pt x="101" y="437"/>
                  </a:cubicBezTo>
                  <a:lnTo>
                    <a:pt x="101" y="248"/>
                  </a:lnTo>
                  <a:cubicBezTo>
                    <a:pt x="101" y="145"/>
                    <a:pt x="117" y="81"/>
                    <a:pt x="174" y="81"/>
                  </a:cubicBezTo>
                  <a:cubicBezTo>
                    <a:pt x="233" y="81"/>
                    <a:pt x="243" y="145"/>
                    <a:pt x="243" y="248"/>
                  </a:cubicBezTo>
                  <a:lnTo>
                    <a:pt x="243" y="273"/>
                  </a:lnTo>
                  <a:lnTo>
                    <a:pt x="339" y="273"/>
                  </a:lnTo>
                  <a:lnTo>
                    <a:pt x="339" y="263"/>
                  </a:lnTo>
                  <a:cubicBezTo>
                    <a:pt x="339" y="97"/>
                    <a:pt x="299" y="0"/>
                    <a:pt x="174" y="0"/>
                  </a:cubicBezTo>
                  <a:cubicBezTo>
                    <a:pt x="49" y="0"/>
                    <a:pt x="0" y="105"/>
                    <a:pt x="0" y="293"/>
                  </a:cubicBezTo>
                  <a:lnTo>
                    <a:pt x="0" y="394"/>
                  </a:lnTo>
                  <a:cubicBezTo>
                    <a:pt x="0" y="582"/>
                    <a:pt x="46" y="687"/>
                    <a:pt x="161" y="687"/>
                  </a:cubicBezTo>
                  <a:cubicBezTo>
                    <a:pt x="208" y="687"/>
                    <a:pt x="253" y="661"/>
                    <a:pt x="266" y="607"/>
                  </a:cubicBezTo>
                  <a:lnTo>
                    <a:pt x="275" y="678"/>
                  </a:lnTo>
                  <a:lnTo>
                    <a:pt x="341" y="67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3" name="Freeform 12">
              <a:extLst>
                <a:ext uri="{FF2B5EF4-FFF2-40B4-BE49-F238E27FC236}">
                  <a16:creationId xmlns:a16="http://schemas.microsoft.com/office/drawing/2014/main" id="{96A176C6-EE08-4C8F-9961-C584E487C08D}"/>
                </a:ext>
              </a:extLst>
            </p:cNvPr>
            <p:cNvSpPr>
              <a:spLocks noEditPoints="1"/>
            </p:cNvSpPr>
            <p:nvPr/>
          </p:nvSpPr>
          <p:spPr bwMode="auto">
            <a:xfrm>
              <a:off x="5327651" y="211138"/>
              <a:ext cx="334963" cy="730250"/>
            </a:xfrm>
            <a:custGeom>
              <a:avLst/>
              <a:gdLst>
                <a:gd name="T0" fmla="*/ 351 w 351"/>
                <a:gd name="T1" fmla="*/ 295 h 758"/>
                <a:gd name="T2" fmla="*/ 351 w 351"/>
                <a:gd name="T3" fmla="*/ 295 h 758"/>
                <a:gd name="T4" fmla="*/ 175 w 351"/>
                <a:gd name="T5" fmla="*/ 0 h 758"/>
                <a:gd name="T6" fmla="*/ 0 w 351"/>
                <a:gd name="T7" fmla="*/ 295 h 758"/>
                <a:gd name="T8" fmla="*/ 0 w 351"/>
                <a:gd name="T9" fmla="*/ 392 h 758"/>
                <a:gd name="T10" fmla="*/ 132 w 351"/>
                <a:gd name="T11" fmla="*/ 681 h 758"/>
                <a:gd name="T12" fmla="*/ 178 w 351"/>
                <a:gd name="T13" fmla="*/ 758 h 758"/>
                <a:gd name="T14" fmla="*/ 279 w 351"/>
                <a:gd name="T15" fmla="*/ 758 h 758"/>
                <a:gd name="T16" fmla="*/ 229 w 351"/>
                <a:gd name="T17" fmla="*/ 679 h 758"/>
                <a:gd name="T18" fmla="*/ 351 w 351"/>
                <a:gd name="T19" fmla="*/ 392 h 758"/>
                <a:gd name="T20" fmla="*/ 351 w 351"/>
                <a:gd name="T21" fmla="*/ 295 h 758"/>
                <a:gd name="T22" fmla="*/ 102 w 351"/>
                <a:gd name="T23" fmla="*/ 249 h 758"/>
                <a:gd name="T24" fmla="*/ 102 w 351"/>
                <a:gd name="T25" fmla="*/ 249 h 758"/>
                <a:gd name="T26" fmla="*/ 175 w 351"/>
                <a:gd name="T27" fmla="*/ 81 h 758"/>
                <a:gd name="T28" fmla="*/ 249 w 351"/>
                <a:gd name="T29" fmla="*/ 249 h 758"/>
                <a:gd name="T30" fmla="*/ 249 w 351"/>
                <a:gd name="T31" fmla="*/ 438 h 758"/>
                <a:gd name="T32" fmla="*/ 175 w 351"/>
                <a:gd name="T33" fmla="*/ 606 h 758"/>
                <a:gd name="T34" fmla="*/ 102 w 351"/>
                <a:gd name="T35" fmla="*/ 438 h 758"/>
                <a:gd name="T36" fmla="*/ 102 w 351"/>
                <a:gd name="T37" fmla="*/ 24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1" h="758">
                  <a:moveTo>
                    <a:pt x="351" y="295"/>
                  </a:moveTo>
                  <a:lnTo>
                    <a:pt x="351" y="295"/>
                  </a:lnTo>
                  <a:cubicBezTo>
                    <a:pt x="351" y="107"/>
                    <a:pt x="303" y="0"/>
                    <a:pt x="175" y="0"/>
                  </a:cubicBezTo>
                  <a:cubicBezTo>
                    <a:pt x="48" y="0"/>
                    <a:pt x="0" y="107"/>
                    <a:pt x="0" y="295"/>
                  </a:cubicBezTo>
                  <a:lnTo>
                    <a:pt x="0" y="392"/>
                  </a:lnTo>
                  <a:cubicBezTo>
                    <a:pt x="0" y="557"/>
                    <a:pt x="36" y="659"/>
                    <a:pt x="132" y="681"/>
                  </a:cubicBezTo>
                  <a:lnTo>
                    <a:pt x="178" y="758"/>
                  </a:lnTo>
                  <a:lnTo>
                    <a:pt x="279" y="758"/>
                  </a:lnTo>
                  <a:lnTo>
                    <a:pt x="229" y="679"/>
                  </a:lnTo>
                  <a:cubicBezTo>
                    <a:pt x="317" y="653"/>
                    <a:pt x="351" y="552"/>
                    <a:pt x="351" y="392"/>
                  </a:cubicBezTo>
                  <a:lnTo>
                    <a:pt x="351" y="295"/>
                  </a:lnTo>
                  <a:close/>
                  <a:moveTo>
                    <a:pt x="102" y="249"/>
                  </a:moveTo>
                  <a:lnTo>
                    <a:pt x="102" y="249"/>
                  </a:lnTo>
                  <a:cubicBezTo>
                    <a:pt x="102" y="146"/>
                    <a:pt x="118" y="81"/>
                    <a:pt x="175" y="81"/>
                  </a:cubicBezTo>
                  <a:cubicBezTo>
                    <a:pt x="233" y="81"/>
                    <a:pt x="249" y="146"/>
                    <a:pt x="249" y="249"/>
                  </a:cubicBezTo>
                  <a:lnTo>
                    <a:pt x="249" y="438"/>
                  </a:lnTo>
                  <a:cubicBezTo>
                    <a:pt x="249" y="541"/>
                    <a:pt x="233"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4" name="Freeform 13">
              <a:extLst>
                <a:ext uri="{FF2B5EF4-FFF2-40B4-BE49-F238E27FC236}">
                  <a16:creationId xmlns:a16="http://schemas.microsoft.com/office/drawing/2014/main" id="{F1B298DC-30B7-43EC-97D9-39F1C5ADA195}"/>
                </a:ext>
              </a:extLst>
            </p:cNvPr>
            <p:cNvSpPr>
              <a:spLocks/>
            </p:cNvSpPr>
            <p:nvPr/>
          </p:nvSpPr>
          <p:spPr bwMode="auto">
            <a:xfrm>
              <a:off x="5799138" y="219076"/>
              <a:ext cx="327025" cy="654050"/>
            </a:xfrm>
            <a:custGeom>
              <a:avLst/>
              <a:gdLst>
                <a:gd name="T0" fmla="*/ 171 w 342"/>
                <a:gd name="T1" fmla="*/ 678 h 678"/>
                <a:gd name="T2" fmla="*/ 171 w 342"/>
                <a:gd name="T3" fmla="*/ 678 h 678"/>
                <a:gd name="T4" fmla="*/ 342 w 342"/>
                <a:gd name="T5" fmla="*/ 474 h 678"/>
                <a:gd name="T6" fmla="*/ 342 w 342"/>
                <a:gd name="T7" fmla="*/ 0 h 678"/>
                <a:gd name="T8" fmla="*/ 242 w 342"/>
                <a:gd name="T9" fmla="*/ 0 h 678"/>
                <a:gd name="T10" fmla="*/ 242 w 342"/>
                <a:gd name="T11" fmla="*/ 477 h 678"/>
                <a:gd name="T12" fmla="*/ 171 w 342"/>
                <a:gd name="T13" fmla="*/ 598 h 678"/>
                <a:gd name="T14" fmla="*/ 100 w 342"/>
                <a:gd name="T15" fmla="*/ 477 h 678"/>
                <a:gd name="T16" fmla="*/ 100 w 342"/>
                <a:gd name="T17" fmla="*/ 0 h 678"/>
                <a:gd name="T18" fmla="*/ 0 w 342"/>
                <a:gd name="T19" fmla="*/ 0 h 678"/>
                <a:gd name="T20" fmla="*/ 0 w 342"/>
                <a:gd name="T21" fmla="*/ 474 h 678"/>
                <a:gd name="T22" fmla="*/ 171 w 342"/>
                <a:gd name="T23" fmla="*/ 67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2" h="678">
                  <a:moveTo>
                    <a:pt x="171" y="678"/>
                  </a:moveTo>
                  <a:lnTo>
                    <a:pt x="171" y="678"/>
                  </a:lnTo>
                  <a:cubicBezTo>
                    <a:pt x="301" y="678"/>
                    <a:pt x="342" y="592"/>
                    <a:pt x="342" y="474"/>
                  </a:cubicBezTo>
                  <a:lnTo>
                    <a:pt x="342" y="0"/>
                  </a:lnTo>
                  <a:lnTo>
                    <a:pt x="242" y="0"/>
                  </a:lnTo>
                  <a:lnTo>
                    <a:pt x="242" y="477"/>
                  </a:lnTo>
                  <a:cubicBezTo>
                    <a:pt x="242" y="556"/>
                    <a:pt x="224" y="598"/>
                    <a:pt x="171" y="598"/>
                  </a:cubicBezTo>
                  <a:cubicBezTo>
                    <a:pt x="118" y="598"/>
                    <a:pt x="100" y="556"/>
                    <a:pt x="100" y="477"/>
                  </a:cubicBezTo>
                  <a:lnTo>
                    <a:pt x="100" y="0"/>
                  </a:lnTo>
                  <a:lnTo>
                    <a:pt x="0" y="0"/>
                  </a:lnTo>
                  <a:lnTo>
                    <a:pt x="0" y="474"/>
                  </a:lnTo>
                  <a:cubicBezTo>
                    <a:pt x="0" y="592"/>
                    <a:pt x="41" y="678"/>
                    <a:pt x="171" y="67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5" name="Freeform 14">
              <a:extLst>
                <a:ext uri="{FF2B5EF4-FFF2-40B4-BE49-F238E27FC236}">
                  <a16:creationId xmlns:a16="http://schemas.microsoft.com/office/drawing/2014/main" id="{B4CF43DC-5B1E-4394-AD8E-58E104836D4A}"/>
                </a:ext>
              </a:extLst>
            </p:cNvPr>
            <p:cNvSpPr>
              <a:spLocks/>
            </p:cNvSpPr>
            <p:nvPr/>
          </p:nvSpPr>
          <p:spPr bwMode="auto">
            <a:xfrm>
              <a:off x="6273801" y="219076"/>
              <a:ext cx="265113" cy="644525"/>
            </a:xfrm>
            <a:custGeom>
              <a:avLst/>
              <a:gdLst>
                <a:gd name="T0" fmla="*/ 278 w 278"/>
                <a:gd name="T1" fmla="*/ 587 h 669"/>
                <a:gd name="T2" fmla="*/ 278 w 278"/>
                <a:gd name="T3" fmla="*/ 587 h 669"/>
                <a:gd name="T4" fmla="*/ 95 w 278"/>
                <a:gd name="T5" fmla="*/ 587 h 669"/>
                <a:gd name="T6" fmla="*/ 95 w 278"/>
                <a:gd name="T7" fmla="*/ 365 h 669"/>
                <a:gd name="T8" fmla="*/ 231 w 278"/>
                <a:gd name="T9" fmla="*/ 365 h 669"/>
                <a:gd name="T10" fmla="*/ 231 w 278"/>
                <a:gd name="T11" fmla="*/ 284 h 669"/>
                <a:gd name="T12" fmla="*/ 95 w 278"/>
                <a:gd name="T13" fmla="*/ 284 h 669"/>
                <a:gd name="T14" fmla="*/ 95 w 278"/>
                <a:gd name="T15" fmla="*/ 82 h 669"/>
                <a:gd name="T16" fmla="*/ 274 w 278"/>
                <a:gd name="T17" fmla="*/ 82 h 669"/>
                <a:gd name="T18" fmla="*/ 274 w 278"/>
                <a:gd name="T19" fmla="*/ 0 h 669"/>
                <a:gd name="T20" fmla="*/ 0 w 278"/>
                <a:gd name="T21" fmla="*/ 0 h 669"/>
                <a:gd name="T22" fmla="*/ 0 w 278"/>
                <a:gd name="T23" fmla="*/ 669 h 669"/>
                <a:gd name="T24" fmla="*/ 278 w 278"/>
                <a:gd name="T25" fmla="*/ 669 h 669"/>
                <a:gd name="T26" fmla="*/ 278 w 278"/>
                <a:gd name="T27" fmla="*/ 587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 h="669">
                  <a:moveTo>
                    <a:pt x="278" y="587"/>
                  </a:moveTo>
                  <a:lnTo>
                    <a:pt x="278" y="587"/>
                  </a:lnTo>
                  <a:lnTo>
                    <a:pt x="95" y="587"/>
                  </a:lnTo>
                  <a:lnTo>
                    <a:pt x="95" y="365"/>
                  </a:lnTo>
                  <a:lnTo>
                    <a:pt x="231" y="365"/>
                  </a:lnTo>
                  <a:lnTo>
                    <a:pt x="231" y="284"/>
                  </a:lnTo>
                  <a:lnTo>
                    <a:pt x="95" y="284"/>
                  </a:lnTo>
                  <a:lnTo>
                    <a:pt x="95" y="82"/>
                  </a:lnTo>
                  <a:lnTo>
                    <a:pt x="274" y="82"/>
                  </a:lnTo>
                  <a:lnTo>
                    <a:pt x="274" y="0"/>
                  </a:lnTo>
                  <a:lnTo>
                    <a:pt x="0" y="0"/>
                  </a:lnTo>
                  <a:lnTo>
                    <a:pt x="0" y="669"/>
                  </a:lnTo>
                  <a:lnTo>
                    <a:pt x="278" y="669"/>
                  </a:lnTo>
                  <a:lnTo>
                    <a:pt x="278" y="58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6" name="Freeform 15">
              <a:extLst>
                <a:ext uri="{FF2B5EF4-FFF2-40B4-BE49-F238E27FC236}">
                  <a16:creationId xmlns:a16="http://schemas.microsoft.com/office/drawing/2014/main" id="{5A5AC929-8AAA-4A54-BB11-D05ABB713522}"/>
                </a:ext>
              </a:extLst>
            </p:cNvPr>
            <p:cNvSpPr>
              <a:spLocks/>
            </p:cNvSpPr>
            <p:nvPr/>
          </p:nvSpPr>
          <p:spPr bwMode="auto">
            <a:xfrm>
              <a:off x="6656388" y="211138"/>
              <a:ext cx="309563" cy="661988"/>
            </a:xfrm>
            <a:custGeom>
              <a:avLst/>
              <a:gdLst>
                <a:gd name="T0" fmla="*/ 0 w 324"/>
                <a:gd name="T1" fmla="*/ 441 h 687"/>
                <a:gd name="T2" fmla="*/ 0 w 324"/>
                <a:gd name="T3" fmla="*/ 441 h 687"/>
                <a:gd name="T4" fmla="*/ 0 w 324"/>
                <a:gd name="T5" fmla="*/ 499 h 687"/>
                <a:gd name="T6" fmla="*/ 164 w 324"/>
                <a:gd name="T7" fmla="*/ 687 h 687"/>
                <a:gd name="T8" fmla="*/ 324 w 324"/>
                <a:gd name="T9" fmla="*/ 513 h 687"/>
                <a:gd name="T10" fmla="*/ 210 w 324"/>
                <a:gd name="T11" fmla="*/ 320 h 687"/>
                <a:gd name="T12" fmla="*/ 154 w 324"/>
                <a:gd name="T13" fmla="*/ 279 h 687"/>
                <a:gd name="T14" fmla="*/ 95 w 324"/>
                <a:gd name="T15" fmla="*/ 167 h 687"/>
                <a:gd name="T16" fmla="*/ 158 w 324"/>
                <a:gd name="T17" fmla="*/ 79 h 687"/>
                <a:gd name="T18" fmla="*/ 227 w 324"/>
                <a:gd name="T19" fmla="*/ 185 h 687"/>
                <a:gd name="T20" fmla="*/ 227 w 324"/>
                <a:gd name="T21" fmla="*/ 242 h 687"/>
                <a:gd name="T22" fmla="*/ 316 w 324"/>
                <a:gd name="T23" fmla="*/ 242 h 687"/>
                <a:gd name="T24" fmla="*/ 316 w 324"/>
                <a:gd name="T25" fmla="*/ 187 h 687"/>
                <a:gd name="T26" fmla="*/ 157 w 324"/>
                <a:gd name="T27" fmla="*/ 0 h 687"/>
                <a:gd name="T28" fmla="*/ 2 w 324"/>
                <a:gd name="T29" fmla="*/ 173 h 687"/>
                <a:gd name="T30" fmla="*/ 110 w 324"/>
                <a:gd name="T31" fmla="*/ 365 h 687"/>
                <a:gd name="T32" fmla="*/ 164 w 324"/>
                <a:gd name="T33" fmla="*/ 406 h 687"/>
                <a:gd name="T34" fmla="*/ 232 w 324"/>
                <a:gd name="T35" fmla="*/ 519 h 687"/>
                <a:gd name="T36" fmla="*/ 164 w 324"/>
                <a:gd name="T37" fmla="*/ 608 h 687"/>
                <a:gd name="T38" fmla="*/ 88 w 324"/>
                <a:gd name="T39" fmla="*/ 501 h 687"/>
                <a:gd name="T40" fmla="*/ 88 w 324"/>
                <a:gd name="T41" fmla="*/ 441 h 687"/>
                <a:gd name="T42" fmla="*/ 0 w 324"/>
                <a:gd name="T43" fmla="*/ 44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4" h="687">
                  <a:moveTo>
                    <a:pt x="0" y="441"/>
                  </a:moveTo>
                  <a:lnTo>
                    <a:pt x="0" y="441"/>
                  </a:lnTo>
                  <a:lnTo>
                    <a:pt x="0" y="499"/>
                  </a:lnTo>
                  <a:cubicBezTo>
                    <a:pt x="0" y="619"/>
                    <a:pt x="60" y="687"/>
                    <a:pt x="164" y="687"/>
                  </a:cubicBezTo>
                  <a:cubicBezTo>
                    <a:pt x="264" y="687"/>
                    <a:pt x="324" y="620"/>
                    <a:pt x="324" y="513"/>
                  </a:cubicBezTo>
                  <a:cubicBezTo>
                    <a:pt x="324" y="411"/>
                    <a:pt x="274" y="364"/>
                    <a:pt x="210" y="320"/>
                  </a:cubicBezTo>
                  <a:lnTo>
                    <a:pt x="154" y="279"/>
                  </a:lnTo>
                  <a:cubicBezTo>
                    <a:pt x="117" y="250"/>
                    <a:pt x="95" y="228"/>
                    <a:pt x="95" y="167"/>
                  </a:cubicBezTo>
                  <a:cubicBezTo>
                    <a:pt x="95" y="113"/>
                    <a:pt x="114" y="79"/>
                    <a:pt x="158" y="79"/>
                  </a:cubicBezTo>
                  <a:cubicBezTo>
                    <a:pt x="206" y="79"/>
                    <a:pt x="227" y="117"/>
                    <a:pt x="227" y="185"/>
                  </a:cubicBezTo>
                  <a:lnTo>
                    <a:pt x="227" y="242"/>
                  </a:lnTo>
                  <a:lnTo>
                    <a:pt x="316" y="242"/>
                  </a:lnTo>
                  <a:lnTo>
                    <a:pt x="316" y="187"/>
                  </a:lnTo>
                  <a:cubicBezTo>
                    <a:pt x="316" y="70"/>
                    <a:pt x="264" y="0"/>
                    <a:pt x="157" y="0"/>
                  </a:cubicBezTo>
                  <a:cubicBezTo>
                    <a:pt x="61" y="0"/>
                    <a:pt x="2" y="72"/>
                    <a:pt x="2" y="173"/>
                  </a:cubicBezTo>
                  <a:cubicBezTo>
                    <a:pt x="2" y="280"/>
                    <a:pt x="54" y="324"/>
                    <a:pt x="110" y="365"/>
                  </a:cubicBezTo>
                  <a:lnTo>
                    <a:pt x="164" y="406"/>
                  </a:lnTo>
                  <a:cubicBezTo>
                    <a:pt x="204" y="438"/>
                    <a:pt x="232" y="458"/>
                    <a:pt x="232" y="519"/>
                  </a:cubicBezTo>
                  <a:cubicBezTo>
                    <a:pt x="232" y="574"/>
                    <a:pt x="209" y="608"/>
                    <a:pt x="164" y="608"/>
                  </a:cubicBezTo>
                  <a:cubicBezTo>
                    <a:pt x="114" y="608"/>
                    <a:pt x="88" y="568"/>
                    <a:pt x="88" y="501"/>
                  </a:cubicBezTo>
                  <a:lnTo>
                    <a:pt x="88" y="441"/>
                  </a:lnTo>
                  <a:lnTo>
                    <a:pt x="0" y="44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7" name="Freeform 16">
              <a:extLst>
                <a:ext uri="{FF2B5EF4-FFF2-40B4-BE49-F238E27FC236}">
                  <a16:creationId xmlns:a16="http://schemas.microsoft.com/office/drawing/2014/main" id="{A778EB47-0C3B-4421-8C9C-5DA7E6F0D174}"/>
                </a:ext>
              </a:extLst>
            </p:cNvPr>
            <p:cNvSpPr>
              <a:spLocks/>
            </p:cNvSpPr>
            <p:nvPr/>
          </p:nvSpPr>
          <p:spPr bwMode="auto">
            <a:xfrm>
              <a:off x="7064376" y="219076"/>
              <a:ext cx="333375" cy="644525"/>
            </a:xfrm>
            <a:custGeom>
              <a:avLst/>
              <a:gdLst>
                <a:gd name="T0" fmla="*/ 222 w 350"/>
                <a:gd name="T1" fmla="*/ 669 h 669"/>
                <a:gd name="T2" fmla="*/ 222 w 350"/>
                <a:gd name="T3" fmla="*/ 669 h 669"/>
                <a:gd name="T4" fmla="*/ 222 w 350"/>
                <a:gd name="T5" fmla="*/ 82 h 669"/>
                <a:gd name="T6" fmla="*/ 350 w 350"/>
                <a:gd name="T7" fmla="*/ 82 h 669"/>
                <a:gd name="T8" fmla="*/ 350 w 350"/>
                <a:gd name="T9" fmla="*/ 0 h 669"/>
                <a:gd name="T10" fmla="*/ 0 w 350"/>
                <a:gd name="T11" fmla="*/ 0 h 669"/>
                <a:gd name="T12" fmla="*/ 0 w 350"/>
                <a:gd name="T13" fmla="*/ 82 h 669"/>
                <a:gd name="T14" fmla="*/ 124 w 350"/>
                <a:gd name="T15" fmla="*/ 82 h 669"/>
                <a:gd name="T16" fmla="*/ 124 w 350"/>
                <a:gd name="T17" fmla="*/ 669 h 669"/>
                <a:gd name="T18" fmla="*/ 222 w 350"/>
                <a:gd name="T19" fmla="*/ 6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669">
                  <a:moveTo>
                    <a:pt x="222" y="669"/>
                  </a:moveTo>
                  <a:lnTo>
                    <a:pt x="222" y="669"/>
                  </a:lnTo>
                  <a:lnTo>
                    <a:pt x="222" y="82"/>
                  </a:lnTo>
                  <a:lnTo>
                    <a:pt x="350" y="82"/>
                  </a:lnTo>
                  <a:lnTo>
                    <a:pt x="350" y="0"/>
                  </a:lnTo>
                  <a:lnTo>
                    <a:pt x="0" y="0"/>
                  </a:lnTo>
                  <a:lnTo>
                    <a:pt x="0" y="82"/>
                  </a:lnTo>
                  <a:lnTo>
                    <a:pt x="124" y="82"/>
                  </a:lnTo>
                  <a:lnTo>
                    <a:pt x="124" y="669"/>
                  </a:lnTo>
                  <a:lnTo>
                    <a:pt x="222" y="66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8" name="Freeform 17">
              <a:extLst>
                <a:ext uri="{FF2B5EF4-FFF2-40B4-BE49-F238E27FC236}">
                  <a16:creationId xmlns:a16="http://schemas.microsoft.com/office/drawing/2014/main" id="{13615621-8D6E-43D7-9BB0-3F6F3060537B}"/>
                </a:ext>
              </a:extLst>
            </p:cNvPr>
            <p:cNvSpPr>
              <a:spLocks/>
            </p:cNvSpPr>
            <p:nvPr/>
          </p:nvSpPr>
          <p:spPr bwMode="auto">
            <a:xfrm>
              <a:off x="7529513" y="219076"/>
              <a:ext cx="93663" cy="644525"/>
            </a:xfrm>
            <a:custGeom>
              <a:avLst/>
              <a:gdLst>
                <a:gd name="T0" fmla="*/ 0 w 98"/>
                <a:gd name="T1" fmla="*/ 0 h 669"/>
                <a:gd name="T2" fmla="*/ 0 w 98"/>
                <a:gd name="T3" fmla="*/ 0 h 669"/>
                <a:gd name="T4" fmla="*/ 0 w 98"/>
                <a:gd name="T5" fmla="*/ 669 h 669"/>
                <a:gd name="T6" fmla="*/ 98 w 98"/>
                <a:gd name="T7" fmla="*/ 669 h 669"/>
                <a:gd name="T8" fmla="*/ 98 w 98"/>
                <a:gd name="T9" fmla="*/ 0 h 669"/>
                <a:gd name="T10" fmla="*/ 0 w 98"/>
                <a:gd name="T11" fmla="*/ 0 h 669"/>
              </a:gdLst>
              <a:ahLst/>
              <a:cxnLst>
                <a:cxn ang="0">
                  <a:pos x="T0" y="T1"/>
                </a:cxn>
                <a:cxn ang="0">
                  <a:pos x="T2" y="T3"/>
                </a:cxn>
                <a:cxn ang="0">
                  <a:pos x="T4" y="T5"/>
                </a:cxn>
                <a:cxn ang="0">
                  <a:pos x="T6" y="T7"/>
                </a:cxn>
                <a:cxn ang="0">
                  <a:pos x="T8" y="T9"/>
                </a:cxn>
                <a:cxn ang="0">
                  <a:pos x="T10" y="T11"/>
                </a:cxn>
              </a:cxnLst>
              <a:rect l="0" t="0" r="r" b="b"/>
              <a:pathLst>
                <a:path w="98" h="669">
                  <a:moveTo>
                    <a:pt x="0" y="0"/>
                  </a:moveTo>
                  <a:lnTo>
                    <a:pt x="0" y="0"/>
                  </a:lnTo>
                  <a:lnTo>
                    <a:pt x="0" y="669"/>
                  </a:lnTo>
                  <a:lnTo>
                    <a:pt x="98" y="669"/>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39" name="Freeform 18">
              <a:extLst>
                <a:ext uri="{FF2B5EF4-FFF2-40B4-BE49-F238E27FC236}">
                  <a16:creationId xmlns:a16="http://schemas.microsoft.com/office/drawing/2014/main" id="{30AB5C65-5AEF-45F5-A751-2C206E41E2E1}"/>
                </a:ext>
              </a:extLst>
            </p:cNvPr>
            <p:cNvSpPr>
              <a:spLocks noEditPoints="1"/>
            </p:cNvSpPr>
            <p:nvPr/>
          </p:nvSpPr>
          <p:spPr bwMode="auto">
            <a:xfrm>
              <a:off x="7762876" y="211138"/>
              <a:ext cx="334963" cy="661988"/>
            </a:xfrm>
            <a:custGeom>
              <a:avLst/>
              <a:gdLst>
                <a:gd name="T0" fmla="*/ 350 w 350"/>
                <a:gd name="T1" fmla="*/ 295 h 687"/>
                <a:gd name="T2" fmla="*/ 350 w 350"/>
                <a:gd name="T3" fmla="*/ 295 h 687"/>
                <a:gd name="T4" fmla="*/ 175 w 350"/>
                <a:gd name="T5" fmla="*/ 0 h 687"/>
                <a:gd name="T6" fmla="*/ 0 w 350"/>
                <a:gd name="T7" fmla="*/ 295 h 687"/>
                <a:gd name="T8" fmla="*/ 0 w 350"/>
                <a:gd name="T9" fmla="*/ 392 h 687"/>
                <a:gd name="T10" fmla="*/ 175 w 350"/>
                <a:gd name="T11" fmla="*/ 687 h 687"/>
                <a:gd name="T12" fmla="*/ 350 w 350"/>
                <a:gd name="T13" fmla="*/ 392 h 687"/>
                <a:gd name="T14" fmla="*/ 350 w 350"/>
                <a:gd name="T15" fmla="*/ 295 h 687"/>
                <a:gd name="T16" fmla="*/ 102 w 350"/>
                <a:gd name="T17" fmla="*/ 249 h 687"/>
                <a:gd name="T18" fmla="*/ 102 w 350"/>
                <a:gd name="T19" fmla="*/ 249 h 687"/>
                <a:gd name="T20" fmla="*/ 175 w 350"/>
                <a:gd name="T21" fmla="*/ 81 h 687"/>
                <a:gd name="T22" fmla="*/ 248 w 350"/>
                <a:gd name="T23" fmla="*/ 249 h 687"/>
                <a:gd name="T24" fmla="*/ 248 w 350"/>
                <a:gd name="T25" fmla="*/ 438 h 687"/>
                <a:gd name="T26" fmla="*/ 175 w 350"/>
                <a:gd name="T27" fmla="*/ 606 h 687"/>
                <a:gd name="T28" fmla="*/ 102 w 350"/>
                <a:gd name="T29" fmla="*/ 438 h 687"/>
                <a:gd name="T30" fmla="*/ 102 w 350"/>
                <a:gd name="T31" fmla="*/ 24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687">
                  <a:moveTo>
                    <a:pt x="350" y="295"/>
                  </a:moveTo>
                  <a:lnTo>
                    <a:pt x="350" y="295"/>
                  </a:lnTo>
                  <a:cubicBezTo>
                    <a:pt x="350" y="107"/>
                    <a:pt x="302" y="0"/>
                    <a:pt x="175" y="0"/>
                  </a:cubicBezTo>
                  <a:cubicBezTo>
                    <a:pt x="48" y="0"/>
                    <a:pt x="0" y="107"/>
                    <a:pt x="0" y="295"/>
                  </a:cubicBezTo>
                  <a:lnTo>
                    <a:pt x="0" y="392"/>
                  </a:lnTo>
                  <a:cubicBezTo>
                    <a:pt x="0" y="580"/>
                    <a:pt x="48" y="687"/>
                    <a:pt x="175" y="687"/>
                  </a:cubicBezTo>
                  <a:cubicBezTo>
                    <a:pt x="302" y="687"/>
                    <a:pt x="350" y="580"/>
                    <a:pt x="350" y="392"/>
                  </a:cubicBezTo>
                  <a:lnTo>
                    <a:pt x="350" y="295"/>
                  </a:lnTo>
                  <a:close/>
                  <a:moveTo>
                    <a:pt x="102" y="249"/>
                  </a:moveTo>
                  <a:lnTo>
                    <a:pt x="102" y="249"/>
                  </a:lnTo>
                  <a:cubicBezTo>
                    <a:pt x="102" y="146"/>
                    <a:pt x="118" y="81"/>
                    <a:pt x="175" y="81"/>
                  </a:cubicBezTo>
                  <a:cubicBezTo>
                    <a:pt x="232" y="81"/>
                    <a:pt x="248" y="146"/>
                    <a:pt x="248" y="249"/>
                  </a:cubicBezTo>
                  <a:lnTo>
                    <a:pt x="248" y="438"/>
                  </a:lnTo>
                  <a:cubicBezTo>
                    <a:pt x="248" y="541"/>
                    <a:pt x="232"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0" name="Freeform 19">
              <a:extLst>
                <a:ext uri="{FF2B5EF4-FFF2-40B4-BE49-F238E27FC236}">
                  <a16:creationId xmlns:a16="http://schemas.microsoft.com/office/drawing/2014/main" id="{FE693AC7-ED94-4944-82F6-0A6E16A12ECD}"/>
                </a:ext>
              </a:extLst>
            </p:cNvPr>
            <p:cNvSpPr>
              <a:spLocks/>
            </p:cNvSpPr>
            <p:nvPr/>
          </p:nvSpPr>
          <p:spPr bwMode="auto">
            <a:xfrm>
              <a:off x="8237538" y="219076"/>
              <a:ext cx="333375" cy="644525"/>
            </a:xfrm>
            <a:custGeom>
              <a:avLst/>
              <a:gdLst>
                <a:gd name="T0" fmla="*/ 257 w 348"/>
                <a:gd name="T1" fmla="*/ 414 h 669"/>
                <a:gd name="T2" fmla="*/ 257 w 348"/>
                <a:gd name="T3" fmla="*/ 414 h 669"/>
                <a:gd name="T4" fmla="*/ 252 w 348"/>
                <a:gd name="T5" fmla="*/ 414 h 669"/>
                <a:gd name="T6" fmla="*/ 91 w 348"/>
                <a:gd name="T7" fmla="*/ 0 h 669"/>
                <a:gd name="T8" fmla="*/ 0 w 348"/>
                <a:gd name="T9" fmla="*/ 0 h 669"/>
                <a:gd name="T10" fmla="*/ 0 w 348"/>
                <a:gd name="T11" fmla="*/ 669 h 669"/>
                <a:gd name="T12" fmla="*/ 91 w 348"/>
                <a:gd name="T13" fmla="*/ 669 h 669"/>
                <a:gd name="T14" fmla="*/ 91 w 348"/>
                <a:gd name="T15" fmla="*/ 218 h 669"/>
                <a:gd name="T16" fmla="*/ 95 w 348"/>
                <a:gd name="T17" fmla="*/ 218 h 669"/>
                <a:gd name="T18" fmla="*/ 273 w 348"/>
                <a:gd name="T19" fmla="*/ 669 h 669"/>
                <a:gd name="T20" fmla="*/ 348 w 348"/>
                <a:gd name="T21" fmla="*/ 669 h 669"/>
                <a:gd name="T22" fmla="*/ 348 w 348"/>
                <a:gd name="T23" fmla="*/ 0 h 669"/>
                <a:gd name="T24" fmla="*/ 257 w 348"/>
                <a:gd name="T25" fmla="*/ 0 h 669"/>
                <a:gd name="T26" fmla="*/ 257 w 348"/>
                <a:gd name="T27" fmla="*/ 414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8" h="669">
                  <a:moveTo>
                    <a:pt x="257" y="414"/>
                  </a:moveTo>
                  <a:lnTo>
                    <a:pt x="257" y="414"/>
                  </a:lnTo>
                  <a:lnTo>
                    <a:pt x="252" y="414"/>
                  </a:lnTo>
                  <a:lnTo>
                    <a:pt x="91" y="0"/>
                  </a:lnTo>
                  <a:lnTo>
                    <a:pt x="0" y="0"/>
                  </a:lnTo>
                  <a:lnTo>
                    <a:pt x="0" y="669"/>
                  </a:lnTo>
                  <a:lnTo>
                    <a:pt x="91" y="669"/>
                  </a:lnTo>
                  <a:lnTo>
                    <a:pt x="91" y="218"/>
                  </a:lnTo>
                  <a:lnTo>
                    <a:pt x="95" y="218"/>
                  </a:lnTo>
                  <a:lnTo>
                    <a:pt x="273" y="669"/>
                  </a:lnTo>
                  <a:lnTo>
                    <a:pt x="348" y="669"/>
                  </a:lnTo>
                  <a:lnTo>
                    <a:pt x="348" y="0"/>
                  </a:lnTo>
                  <a:lnTo>
                    <a:pt x="257" y="0"/>
                  </a:lnTo>
                  <a:lnTo>
                    <a:pt x="257" y="41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grpSp>
      <p:grpSp>
        <p:nvGrpSpPr>
          <p:cNvPr id="4" name="Group 3">
            <a:extLst>
              <a:ext uri="{FF2B5EF4-FFF2-40B4-BE49-F238E27FC236}">
                <a16:creationId xmlns:a16="http://schemas.microsoft.com/office/drawing/2014/main" id="{FE478184-1EC9-4D4F-9497-123A8E2DDAE6}"/>
              </a:ext>
            </a:extLst>
          </p:cNvPr>
          <p:cNvGrpSpPr/>
          <p:nvPr/>
        </p:nvGrpSpPr>
        <p:grpSpPr>
          <a:xfrm>
            <a:off x="10555749" y="2518536"/>
            <a:ext cx="819240" cy="937135"/>
            <a:chOff x="10556289" y="5463665"/>
            <a:chExt cx="819240" cy="937135"/>
          </a:xfrm>
        </p:grpSpPr>
        <p:sp>
          <p:nvSpPr>
            <p:cNvPr id="2" name="Rectangle 1">
              <a:extLst>
                <a:ext uri="{FF2B5EF4-FFF2-40B4-BE49-F238E27FC236}">
                  <a16:creationId xmlns:a16="http://schemas.microsoft.com/office/drawing/2014/main" id="{3BCFB3F6-786A-4359-B873-0D65D33E525F}"/>
                </a:ext>
              </a:extLst>
            </p:cNvPr>
            <p:cNvSpPr/>
            <p:nvPr/>
          </p:nvSpPr>
          <p:spPr>
            <a:xfrm>
              <a:off x="10556289" y="5463665"/>
              <a:ext cx="819240" cy="937135"/>
            </a:xfrm>
            <a:prstGeom prst="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6" name="Freeform 8">
              <a:extLst>
                <a:ext uri="{FF2B5EF4-FFF2-40B4-BE49-F238E27FC236}">
                  <a16:creationId xmlns:a16="http://schemas.microsoft.com/office/drawing/2014/main" id="{EF337428-A47F-4FCE-80BD-0F85C3BDCB93}"/>
                </a:ext>
              </a:extLst>
            </p:cNvPr>
            <p:cNvSpPr>
              <a:spLocks noEditPoints="1"/>
            </p:cNvSpPr>
            <p:nvPr/>
          </p:nvSpPr>
          <p:spPr bwMode="auto">
            <a:xfrm>
              <a:off x="10693641" y="5694626"/>
              <a:ext cx="544536" cy="475211"/>
            </a:xfrm>
            <a:custGeom>
              <a:avLst/>
              <a:gdLst>
                <a:gd name="T0" fmla="*/ 1019 w 1618"/>
                <a:gd name="T1" fmla="*/ 615 h 1408"/>
                <a:gd name="T2" fmla="*/ 1019 w 1618"/>
                <a:gd name="T3" fmla="*/ 615 h 1408"/>
                <a:gd name="T4" fmla="*/ 1081 w 1618"/>
                <a:gd name="T5" fmla="*/ 553 h 1408"/>
                <a:gd name="T6" fmla="*/ 1144 w 1618"/>
                <a:gd name="T7" fmla="*/ 615 h 1408"/>
                <a:gd name="T8" fmla="*/ 1081 w 1618"/>
                <a:gd name="T9" fmla="*/ 678 h 1408"/>
                <a:gd name="T10" fmla="*/ 1019 w 1618"/>
                <a:gd name="T11" fmla="*/ 615 h 1408"/>
                <a:gd name="T12" fmla="*/ 1019 w 1618"/>
                <a:gd name="T13" fmla="*/ 615 h 1408"/>
                <a:gd name="T14" fmla="*/ 1125 w 1618"/>
                <a:gd name="T15" fmla="*/ 310 h 1408"/>
                <a:gd name="T16" fmla="*/ 1125 w 1618"/>
                <a:gd name="T17" fmla="*/ 310 h 1408"/>
                <a:gd name="T18" fmla="*/ 1076 w 1618"/>
                <a:gd name="T19" fmla="*/ 269 h 1408"/>
                <a:gd name="T20" fmla="*/ 1002 w 1618"/>
                <a:gd name="T21" fmla="*/ 303 h 1408"/>
                <a:gd name="T22" fmla="*/ 925 w 1618"/>
                <a:gd name="T23" fmla="*/ 233 h 1408"/>
                <a:gd name="T24" fmla="*/ 1086 w 1618"/>
                <a:gd name="T25" fmla="*/ 157 h 1408"/>
                <a:gd name="T26" fmla="*/ 1259 w 1618"/>
                <a:gd name="T27" fmla="*/ 292 h 1408"/>
                <a:gd name="T28" fmla="*/ 1140 w 1618"/>
                <a:gd name="T29" fmla="*/ 497 h 1408"/>
                <a:gd name="T30" fmla="*/ 1018 w 1618"/>
                <a:gd name="T31" fmla="*/ 497 h 1408"/>
                <a:gd name="T32" fmla="*/ 1125 w 1618"/>
                <a:gd name="T33" fmla="*/ 310 h 1408"/>
                <a:gd name="T34" fmla="*/ 1125 w 1618"/>
                <a:gd name="T35" fmla="*/ 310 h 1408"/>
                <a:gd name="T36" fmla="*/ 1040 w 1618"/>
                <a:gd name="T37" fmla="*/ 840 h 1408"/>
                <a:gd name="T38" fmla="*/ 1040 w 1618"/>
                <a:gd name="T39" fmla="*/ 840 h 1408"/>
                <a:gd name="T40" fmla="*/ 1052 w 1618"/>
                <a:gd name="T41" fmla="*/ 932 h 1408"/>
                <a:gd name="T42" fmla="*/ 526 w 1618"/>
                <a:gd name="T43" fmla="*/ 1354 h 1408"/>
                <a:gd name="T44" fmla="*/ 329 w 1618"/>
                <a:gd name="T45" fmla="*/ 1323 h 1408"/>
                <a:gd name="T46" fmla="*/ 147 w 1618"/>
                <a:gd name="T47" fmla="*/ 1408 h 1408"/>
                <a:gd name="T48" fmla="*/ 190 w 1618"/>
                <a:gd name="T49" fmla="*/ 1256 h 1408"/>
                <a:gd name="T50" fmla="*/ 0 w 1618"/>
                <a:gd name="T51" fmla="*/ 932 h 1408"/>
                <a:gd name="T52" fmla="*/ 526 w 1618"/>
                <a:gd name="T53" fmla="*/ 511 h 1408"/>
                <a:gd name="T54" fmla="*/ 578 w 1618"/>
                <a:gd name="T55" fmla="*/ 513 h 1408"/>
                <a:gd name="T56" fmla="*/ 679 w 1618"/>
                <a:gd name="T57" fmla="*/ 960 h 1408"/>
                <a:gd name="T58" fmla="*/ 679 w 1618"/>
                <a:gd name="T59" fmla="*/ 960 h 1408"/>
                <a:gd name="T60" fmla="*/ 744 w 1618"/>
                <a:gd name="T61" fmla="*/ 1024 h 1408"/>
                <a:gd name="T62" fmla="*/ 808 w 1618"/>
                <a:gd name="T63" fmla="*/ 960 h 1408"/>
                <a:gd name="T64" fmla="*/ 744 w 1618"/>
                <a:gd name="T65" fmla="*/ 895 h 1408"/>
                <a:gd name="T66" fmla="*/ 679 w 1618"/>
                <a:gd name="T67" fmla="*/ 960 h 1408"/>
                <a:gd name="T68" fmla="*/ 679 w 1618"/>
                <a:gd name="T69" fmla="*/ 960 h 1408"/>
                <a:gd name="T70" fmla="*/ 462 w 1618"/>
                <a:gd name="T71" fmla="*/ 960 h 1408"/>
                <a:gd name="T72" fmla="*/ 462 w 1618"/>
                <a:gd name="T73" fmla="*/ 960 h 1408"/>
                <a:gd name="T74" fmla="*/ 526 w 1618"/>
                <a:gd name="T75" fmla="*/ 1024 h 1408"/>
                <a:gd name="T76" fmla="*/ 590 w 1618"/>
                <a:gd name="T77" fmla="*/ 960 h 1408"/>
                <a:gd name="T78" fmla="*/ 526 w 1618"/>
                <a:gd name="T79" fmla="*/ 895 h 1408"/>
                <a:gd name="T80" fmla="*/ 462 w 1618"/>
                <a:gd name="T81" fmla="*/ 960 h 1408"/>
                <a:gd name="T82" fmla="*/ 462 w 1618"/>
                <a:gd name="T83" fmla="*/ 960 h 1408"/>
                <a:gd name="T84" fmla="*/ 244 w 1618"/>
                <a:gd name="T85" fmla="*/ 960 h 1408"/>
                <a:gd name="T86" fmla="*/ 244 w 1618"/>
                <a:gd name="T87" fmla="*/ 960 h 1408"/>
                <a:gd name="T88" fmla="*/ 309 w 1618"/>
                <a:gd name="T89" fmla="*/ 1024 h 1408"/>
                <a:gd name="T90" fmla="*/ 373 w 1618"/>
                <a:gd name="T91" fmla="*/ 960 h 1408"/>
                <a:gd name="T92" fmla="*/ 309 w 1618"/>
                <a:gd name="T93" fmla="*/ 895 h 1408"/>
                <a:gd name="T94" fmla="*/ 244 w 1618"/>
                <a:gd name="T95" fmla="*/ 960 h 1408"/>
                <a:gd name="T96" fmla="*/ 244 w 1618"/>
                <a:gd name="T97" fmla="*/ 960 h 1408"/>
                <a:gd name="T98" fmla="*/ 1092 w 1618"/>
                <a:gd name="T99" fmla="*/ 0 h 1408"/>
                <a:gd name="T100" fmla="*/ 1092 w 1618"/>
                <a:gd name="T101" fmla="*/ 0 h 1408"/>
                <a:gd name="T102" fmla="*/ 1618 w 1618"/>
                <a:gd name="T103" fmla="*/ 421 h 1408"/>
                <a:gd name="T104" fmla="*/ 1428 w 1618"/>
                <a:gd name="T105" fmla="*/ 745 h 1408"/>
                <a:gd name="T106" fmla="*/ 1471 w 1618"/>
                <a:gd name="T107" fmla="*/ 896 h 1408"/>
                <a:gd name="T108" fmla="*/ 1289 w 1618"/>
                <a:gd name="T109" fmla="*/ 812 h 1408"/>
                <a:gd name="T110" fmla="*/ 1092 w 1618"/>
                <a:gd name="T111" fmla="*/ 842 h 1408"/>
                <a:gd name="T112" fmla="*/ 566 w 1618"/>
                <a:gd name="T113" fmla="*/ 421 h 1408"/>
                <a:gd name="T114" fmla="*/ 1092 w 1618"/>
                <a:gd name="T115" fmla="*/ 0 h 1408"/>
                <a:gd name="T116" fmla="*/ 1092 w 1618"/>
                <a:gd name="T117" fmla="*/ 0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8" h="1408">
                  <a:moveTo>
                    <a:pt x="1019" y="615"/>
                  </a:moveTo>
                  <a:lnTo>
                    <a:pt x="1019" y="615"/>
                  </a:lnTo>
                  <a:cubicBezTo>
                    <a:pt x="1019" y="578"/>
                    <a:pt x="1045" y="553"/>
                    <a:pt x="1081" y="553"/>
                  </a:cubicBezTo>
                  <a:cubicBezTo>
                    <a:pt x="1118" y="553"/>
                    <a:pt x="1144" y="578"/>
                    <a:pt x="1144" y="615"/>
                  </a:cubicBezTo>
                  <a:cubicBezTo>
                    <a:pt x="1144" y="651"/>
                    <a:pt x="1118" y="678"/>
                    <a:pt x="1081" y="678"/>
                  </a:cubicBezTo>
                  <a:cubicBezTo>
                    <a:pt x="1045" y="678"/>
                    <a:pt x="1019" y="651"/>
                    <a:pt x="1019" y="615"/>
                  </a:cubicBezTo>
                  <a:lnTo>
                    <a:pt x="1019" y="615"/>
                  </a:lnTo>
                  <a:close/>
                  <a:moveTo>
                    <a:pt x="1125" y="310"/>
                  </a:moveTo>
                  <a:lnTo>
                    <a:pt x="1125" y="310"/>
                  </a:lnTo>
                  <a:cubicBezTo>
                    <a:pt x="1125" y="280"/>
                    <a:pt x="1101" y="269"/>
                    <a:pt x="1076" y="269"/>
                  </a:cubicBezTo>
                  <a:cubicBezTo>
                    <a:pt x="1046" y="269"/>
                    <a:pt x="1025" y="284"/>
                    <a:pt x="1002" y="303"/>
                  </a:cubicBezTo>
                  <a:lnTo>
                    <a:pt x="925" y="233"/>
                  </a:lnTo>
                  <a:cubicBezTo>
                    <a:pt x="965" y="188"/>
                    <a:pt x="1021" y="157"/>
                    <a:pt x="1086" y="157"/>
                  </a:cubicBezTo>
                  <a:cubicBezTo>
                    <a:pt x="1181" y="157"/>
                    <a:pt x="1259" y="197"/>
                    <a:pt x="1259" y="292"/>
                  </a:cubicBezTo>
                  <a:cubicBezTo>
                    <a:pt x="1259" y="398"/>
                    <a:pt x="1132" y="408"/>
                    <a:pt x="1140" y="497"/>
                  </a:cubicBezTo>
                  <a:lnTo>
                    <a:pt x="1018" y="497"/>
                  </a:lnTo>
                  <a:cubicBezTo>
                    <a:pt x="1002" y="391"/>
                    <a:pt x="1125" y="362"/>
                    <a:pt x="1125" y="310"/>
                  </a:cubicBezTo>
                  <a:lnTo>
                    <a:pt x="1125" y="310"/>
                  </a:lnTo>
                  <a:close/>
                  <a:moveTo>
                    <a:pt x="1040" y="840"/>
                  </a:moveTo>
                  <a:lnTo>
                    <a:pt x="1040" y="840"/>
                  </a:lnTo>
                  <a:cubicBezTo>
                    <a:pt x="1048" y="870"/>
                    <a:pt x="1052" y="901"/>
                    <a:pt x="1052" y="932"/>
                  </a:cubicBezTo>
                  <a:cubicBezTo>
                    <a:pt x="1052" y="1165"/>
                    <a:pt x="817" y="1354"/>
                    <a:pt x="526" y="1354"/>
                  </a:cubicBezTo>
                  <a:cubicBezTo>
                    <a:pt x="456" y="1354"/>
                    <a:pt x="390" y="1343"/>
                    <a:pt x="329" y="1323"/>
                  </a:cubicBezTo>
                  <a:lnTo>
                    <a:pt x="147" y="1408"/>
                  </a:lnTo>
                  <a:lnTo>
                    <a:pt x="190" y="1256"/>
                  </a:lnTo>
                  <a:cubicBezTo>
                    <a:pt x="74" y="1179"/>
                    <a:pt x="0" y="1063"/>
                    <a:pt x="0" y="932"/>
                  </a:cubicBezTo>
                  <a:cubicBezTo>
                    <a:pt x="0" y="700"/>
                    <a:pt x="235" y="511"/>
                    <a:pt x="526" y="511"/>
                  </a:cubicBezTo>
                  <a:cubicBezTo>
                    <a:pt x="544" y="511"/>
                    <a:pt x="561" y="512"/>
                    <a:pt x="578" y="513"/>
                  </a:cubicBezTo>
                  <a:moveTo>
                    <a:pt x="679" y="960"/>
                  </a:moveTo>
                  <a:lnTo>
                    <a:pt x="679" y="960"/>
                  </a:lnTo>
                  <a:cubicBezTo>
                    <a:pt x="679" y="995"/>
                    <a:pt x="708" y="1024"/>
                    <a:pt x="744" y="1024"/>
                  </a:cubicBezTo>
                  <a:cubicBezTo>
                    <a:pt x="779" y="1024"/>
                    <a:pt x="808" y="995"/>
                    <a:pt x="808" y="960"/>
                  </a:cubicBezTo>
                  <a:cubicBezTo>
                    <a:pt x="808" y="924"/>
                    <a:pt x="779" y="895"/>
                    <a:pt x="744" y="895"/>
                  </a:cubicBezTo>
                  <a:cubicBezTo>
                    <a:pt x="708" y="895"/>
                    <a:pt x="679" y="924"/>
                    <a:pt x="679" y="960"/>
                  </a:cubicBezTo>
                  <a:lnTo>
                    <a:pt x="679" y="960"/>
                  </a:lnTo>
                  <a:close/>
                  <a:moveTo>
                    <a:pt x="462" y="960"/>
                  </a:moveTo>
                  <a:lnTo>
                    <a:pt x="462" y="960"/>
                  </a:lnTo>
                  <a:cubicBezTo>
                    <a:pt x="462" y="995"/>
                    <a:pt x="490" y="1024"/>
                    <a:pt x="526" y="1024"/>
                  </a:cubicBezTo>
                  <a:cubicBezTo>
                    <a:pt x="562" y="1024"/>
                    <a:pt x="590" y="995"/>
                    <a:pt x="590" y="960"/>
                  </a:cubicBezTo>
                  <a:cubicBezTo>
                    <a:pt x="590" y="924"/>
                    <a:pt x="562" y="895"/>
                    <a:pt x="526" y="895"/>
                  </a:cubicBezTo>
                  <a:cubicBezTo>
                    <a:pt x="490" y="895"/>
                    <a:pt x="462" y="924"/>
                    <a:pt x="462" y="960"/>
                  </a:cubicBezTo>
                  <a:lnTo>
                    <a:pt x="462" y="960"/>
                  </a:lnTo>
                  <a:close/>
                  <a:moveTo>
                    <a:pt x="244" y="960"/>
                  </a:moveTo>
                  <a:lnTo>
                    <a:pt x="244" y="960"/>
                  </a:lnTo>
                  <a:cubicBezTo>
                    <a:pt x="244" y="995"/>
                    <a:pt x="273" y="1024"/>
                    <a:pt x="309" y="1024"/>
                  </a:cubicBezTo>
                  <a:cubicBezTo>
                    <a:pt x="344" y="1024"/>
                    <a:pt x="373" y="995"/>
                    <a:pt x="373" y="960"/>
                  </a:cubicBezTo>
                  <a:cubicBezTo>
                    <a:pt x="373" y="924"/>
                    <a:pt x="344" y="895"/>
                    <a:pt x="309" y="895"/>
                  </a:cubicBezTo>
                  <a:cubicBezTo>
                    <a:pt x="273" y="895"/>
                    <a:pt x="244" y="924"/>
                    <a:pt x="244" y="960"/>
                  </a:cubicBezTo>
                  <a:lnTo>
                    <a:pt x="244" y="960"/>
                  </a:lnTo>
                  <a:close/>
                  <a:moveTo>
                    <a:pt x="1092" y="0"/>
                  </a:moveTo>
                  <a:lnTo>
                    <a:pt x="1092" y="0"/>
                  </a:lnTo>
                  <a:cubicBezTo>
                    <a:pt x="1383" y="0"/>
                    <a:pt x="1618" y="189"/>
                    <a:pt x="1618" y="421"/>
                  </a:cubicBezTo>
                  <a:cubicBezTo>
                    <a:pt x="1618" y="551"/>
                    <a:pt x="1544" y="668"/>
                    <a:pt x="1428" y="745"/>
                  </a:cubicBezTo>
                  <a:lnTo>
                    <a:pt x="1471" y="896"/>
                  </a:lnTo>
                  <a:lnTo>
                    <a:pt x="1289" y="812"/>
                  </a:lnTo>
                  <a:cubicBezTo>
                    <a:pt x="1228" y="832"/>
                    <a:pt x="1162" y="842"/>
                    <a:pt x="1092" y="842"/>
                  </a:cubicBezTo>
                  <a:cubicBezTo>
                    <a:pt x="801" y="842"/>
                    <a:pt x="566" y="654"/>
                    <a:pt x="566" y="421"/>
                  </a:cubicBezTo>
                  <a:cubicBezTo>
                    <a:pt x="566" y="189"/>
                    <a:pt x="801" y="0"/>
                    <a:pt x="1092" y="0"/>
                  </a:cubicBezTo>
                  <a:lnTo>
                    <a:pt x="1092" y="0"/>
                  </a:lnTo>
                  <a:close/>
                </a:path>
              </a:pathLst>
            </a:custGeom>
            <a:noFill/>
            <a:ln w="1905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2" name="Group 41">
            <a:extLst>
              <a:ext uri="{FF2B5EF4-FFF2-40B4-BE49-F238E27FC236}">
                <a16:creationId xmlns:a16="http://schemas.microsoft.com/office/drawing/2014/main" id="{0749F358-E0BB-4B7C-8E48-0406D9FD32AB}"/>
              </a:ext>
            </a:extLst>
          </p:cNvPr>
          <p:cNvGrpSpPr/>
          <p:nvPr userDrawn="1"/>
        </p:nvGrpSpPr>
        <p:grpSpPr>
          <a:xfrm>
            <a:off x="2731781" y="1190359"/>
            <a:ext cx="6330950" cy="730250"/>
            <a:chOff x="2239963" y="211138"/>
            <a:chExt cx="6330950" cy="730250"/>
          </a:xfrm>
          <a:solidFill>
            <a:schemeClr val="accent2"/>
          </a:solidFill>
        </p:grpSpPr>
        <p:sp>
          <p:nvSpPr>
            <p:cNvPr id="43" name="Freeform 5">
              <a:extLst>
                <a:ext uri="{FF2B5EF4-FFF2-40B4-BE49-F238E27FC236}">
                  <a16:creationId xmlns:a16="http://schemas.microsoft.com/office/drawing/2014/main" id="{BE81B70D-C15A-4056-B954-49639C68D891}"/>
                </a:ext>
              </a:extLst>
            </p:cNvPr>
            <p:cNvSpPr>
              <a:spLocks noEditPoints="1"/>
            </p:cNvSpPr>
            <p:nvPr/>
          </p:nvSpPr>
          <p:spPr bwMode="auto">
            <a:xfrm>
              <a:off x="2239963" y="219076"/>
              <a:ext cx="315913" cy="644525"/>
            </a:xfrm>
            <a:custGeom>
              <a:avLst/>
              <a:gdLst>
                <a:gd name="T0" fmla="*/ 98 w 330"/>
                <a:gd name="T1" fmla="*/ 342 h 669"/>
                <a:gd name="T2" fmla="*/ 98 w 330"/>
                <a:gd name="T3" fmla="*/ 342 h 669"/>
                <a:gd name="T4" fmla="*/ 98 w 330"/>
                <a:gd name="T5" fmla="*/ 81 h 669"/>
                <a:gd name="T6" fmla="*/ 126 w 330"/>
                <a:gd name="T7" fmla="*/ 81 h 669"/>
                <a:gd name="T8" fmla="*/ 235 w 330"/>
                <a:gd name="T9" fmla="*/ 211 h 669"/>
                <a:gd name="T10" fmla="*/ 126 w 330"/>
                <a:gd name="T11" fmla="*/ 342 h 669"/>
                <a:gd name="T12" fmla="*/ 98 w 330"/>
                <a:gd name="T13" fmla="*/ 342 h 669"/>
                <a:gd name="T14" fmla="*/ 98 w 330"/>
                <a:gd name="T15" fmla="*/ 423 h 669"/>
                <a:gd name="T16" fmla="*/ 98 w 330"/>
                <a:gd name="T17" fmla="*/ 423 h 669"/>
                <a:gd name="T18" fmla="*/ 132 w 330"/>
                <a:gd name="T19" fmla="*/ 423 h 669"/>
                <a:gd name="T20" fmla="*/ 330 w 330"/>
                <a:gd name="T21" fmla="*/ 211 h 669"/>
                <a:gd name="T22" fmla="*/ 132 w 330"/>
                <a:gd name="T23" fmla="*/ 0 h 669"/>
                <a:gd name="T24" fmla="*/ 0 w 330"/>
                <a:gd name="T25" fmla="*/ 0 h 669"/>
                <a:gd name="T26" fmla="*/ 0 w 330"/>
                <a:gd name="T27" fmla="*/ 669 h 669"/>
                <a:gd name="T28" fmla="*/ 98 w 330"/>
                <a:gd name="T29" fmla="*/ 669 h 669"/>
                <a:gd name="T30" fmla="*/ 98 w 330"/>
                <a:gd name="T31" fmla="*/ 423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 h="669">
                  <a:moveTo>
                    <a:pt x="98" y="342"/>
                  </a:moveTo>
                  <a:lnTo>
                    <a:pt x="98" y="342"/>
                  </a:lnTo>
                  <a:lnTo>
                    <a:pt x="98" y="81"/>
                  </a:lnTo>
                  <a:lnTo>
                    <a:pt x="126" y="81"/>
                  </a:lnTo>
                  <a:cubicBezTo>
                    <a:pt x="207" y="81"/>
                    <a:pt x="235" y="119"/>
                    <a:pt x="235" y="211"/>
                  </a:cubicBezTo>
                  <a:cubicBezTo>
                    <a:pt x="235" y="305"/>
                    <a:pt x="207" y="342"/>
                    <a:pt x="126" y="342"/>
                  </a:cubicBezTo>
                  <a:lnTo>
                    <a:pt x="98" y="342"/>
                  </a:lnTo>
                  <a:close/>
                  <a:moveTo>
                    <a:pt x="98" y="423"/>
                  </a:moveTo>
                  <a:lnTo>
                    <a:pt x="98" y="423"/>
                  </a:lnTo>
                  <a:lnTo>
                    <a:pt x="132" y="423"/>
                  </a:lnTo>
                  <a:cubicBezTo>
                    <a:pt x="276" y="423"/>
                    <a:pt x="330" y="344"/>
                    <a:pt x="330" y="211"/>
                  </a:cubicBezTo>
                  <a:cubicBezTo>
                    <a:pt x="330" y="79"/>
                    <a:pt x="276" y="0"/>
                    <a:pt x="132" y="0"/>
                  </a:cubicBezTo>
                  <a:lnTo>
                    <a:pt x="0" y="0"/>
                  </a:lnTo>
                  <a:lnTo>
                    <a:pt x="0" y="669"/>
                  </a:lnTo>
                  <a:lnTo>
                    <a:pt x="98" y="669"/>
                  </a:lnTo>
                  <a:lnTo>
                    <a:pt x="98" y="4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4" name="Freeform 6">
              <a:extLst>
                <a:ext uri="{FF2B5EF4-FFF2-40B4-BE49-F238E27FC236}">
                  <a16:creationId xmlns:a16="http://schemas.microsoft.com/office/drawing/2014/main" id="{EB84E2E8-9AB3-4EF4-A41A-D10E870EAD51}"/>
                </a:ext>
              </a:extLst>
            </p:cNvPr>
            <p:cNvSpPr>
              <a:spLocks noEditPoints="1"/>
            </p:cNvSpPr>
            <p:nvPr/>
          </p:nvSpPr>
          <p:spPr bwMode="auto">
            <a:xfrm>
              <a:off x="2678113" y="211138"/>
              <a:ext cx="333375" cy="661988"/>
            </a:xfrm>
            <a:custGeom>
              <a:avLst/>
              <a:gdLst>
                <a:gd name="T0" fmla="*/ 350 w 350"/>
                <a:gd name="T1" fmla="*/ 295 h 687"/>
                <a:gd name="T2" fmla="*/ 350 w 350"/>
                <a:gd name="T3" fmla="*/ 295 h 687"/>
                <a:gd name="T4" fmla="*/ 175 w 350"/>
                <a:gd name="T5" fmla="*/ 0 h 687"/>
                <a:gd name="T6" fmla="*/ 0 w 350"/>
                <a:gd name="T7" fmla="*/ 295 h 687"/>
                <a:gd name="T8" fmla="*/ 0 w 350"/>
                <a:gd name="T9" fmla="*/ 392 h 687"/>
                <a:gd name="T10" fmla="*/ 175 w 350"/>
                <a:gd name="T11" fmla="*/ 687 h 687"/>
                <a:gd name="T12" fmla="*/ 350 w 350"/>
                <a:gd name="T13" fmla="*/ 392 h 687"/>
                <a:gd name="T14" fmla="*/ 350 w 350"/>
                <a:gd name="T15" fmla="*/ 295 h 687"/>
                <a:gd name="T16" fmla="*/ 102 w 350"/>
                <a:gd name="T17" fmla="*/ 249 h 687"/>
                <a:gd name="T18" fmla="*/ 102 w 350"/>
                <a:gd name="T19" fmla="*/ 249 h 687"/>
                <a:gd name="T20" fmla="*/ 175 w 350"/>
                <a:gd name="T21" fmla="*/ 81 h 687"/>
                <a:gd name="T22" fmla="*/ 248 w 350"/>
                <a:gd name="T23" fmla="*/ 249 h 687"/>
                <a:gd name="T24" fmla="*/ 248 w 350"/>
                <a:gd name="T25" fmla="*/ 438 h 687"/>
                <a:gd name="T26" fmla="*/ 175 w 350"/>
                <a:gd name="T27" fmla="*/ 606 h 687"/>
                <a:gd name="T28" fmla="*/ 102 w 350"/>
                <a:gd name="T29" fmla="*/ 438 h 687"/>
                <a:gd name="T30" fmla="*/ 102 w 350"/>
                <a:gd name="T31" fmla="*/ 24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687">
                  <a:moveTo>
                    <a:pt x="350" y="295"/>
                  </a:moveTo>
                  <a:lnTo>
                    <a:pt x="350" y="295"/>
                  </a:lnTo>
                  <a:cubicBezTo>
                    <a:pt x="350" y="107"/>
                    <a:pt x="302" y="0"/>
                    <a:pt x="175" y="0"/>
                  </a:cubicBezTo>
                  <a:cubicBezTo>
                    <a:pt x="47" y="0"/>
                    <a:pt x="0" y="107"/>
                    <a:pt x="0" y="295"/>
                  </a:cubicBezTo>
                  <a:lnTo>
                    <a:pt x="0" y="392"/>
                  </a:lnTo>
                  <a:cubicBezTo>
                    <a:pt x="0" y="580"/>
                    <a:pt x="47" y="687"/>
                    <a:pt x="175" y="687"/>
                  </a:cubicBezTo>
                  <a:cubicBezTo>
                    <a:pt x="302" y="687"/>
                    <a:pt x="350" y="580"/>
                    <a:pt x="350" y="392"/>
                  </a:cubicBezTo>
                  <a:lnTo>
                    <a:pt x="350" y="295"/>
                  </a:lnTo>
                  <a:close/>
                  <a:moveTo>
                    <a:pt x="102" y="249"/>
                  </a:moveTo>
                  <a:lnTo>
                    <a:pt x="102" y="249"/>
                  </a:lnTo>
                  <a:cubicBezTo>
                    <a:pt x="102" y="146"/>
                    <a:pt x="118" y="81"/>
                    <a:pt x="175" y="81"/>
                  </a:cubicBezTo>
                  <a:cubicBezTo>
                    <a:pt x="232" y="81"/>
                    <a:pt x="248" y="146"/>
                    <a:pt x="248" y="249"/>
                  </a:cubicBezTo>
                  <a:lnTo>
                    <a:pt x="248" y="438"/>
                  </a:lnTo>
                  <a:cubicBezTo>
                    <a:pt x="248" y="541"/>
                    <a:pt x="232"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7" name="Freeform 7">
              <a:extLst>
                <a:ext uri="{FF2B5EF4-FFF2-40B4-BE49-F238E27FC236}">
                  <a16:creationId xmlns:a16="http://schemas.microsoft.com/office/drawing/2014/main" id="{AAB8A79F-A8D5-4428-9101-760F5539388C}"/>
                </a:ext>
              </a:extLst>
            </p:cNvPr>
            <p:cNvSpPr>
              <a:spLocks/>
            </p:cNvSpPr>
            <p:nvPr/>
          </p:nvSpPr>
          <p:spPr bwMode="auto">
            <a:xfrm>
              <a:off x="3152776" y="219076"/>
              <a:ext cx="263525" cy="644525"/>
            </a:xfrm>
            <a:custGeom>
              <a:avLst/>
              <a:gdLst>
                <a:gd name="T0" fmla="*/ 0 w 276"/>
                <a:gd name="T1" fmla="*/ 0 h 669"/>
                <a:gd name="T2" fmla="*/ 0 w 276"/>
                <a:gd name="T3" fmla="*/ 0 h 669"/>
                <a:gd name="T4" fmla="*/ 0 w 276"/>
                <a:gd name="T5" fmla="*/ 669 h 669"/>
                <a:gd name="T6" fmla="*/ 276 w 276"/>
                <a:gd name="T7" fmla="*/ 669 h 669"/>
                <a:gd name="T8" fmla="*/ 276 w 276"/>
                <a:gd name="T9" fmla="*/ 587 h 669"/>
                <a:gd name="T10" fmla="*/ 98 w 276"/>
                <a:gd name="T11" fmla="*/ 587 h 669"/>
                <a:gd name="T12" fmla="*/ 98 w 276"/>
                <a:gd name="T13" fmla="*/ 0 h 669"/>
                <a:gd name="T14" fmla="*/ 0 w 276"/>
                <a:gd name="T15" fmla="*/ 0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69">
                  <a:moveTo>
                    <a:pt x="0" y="0"/>
                  </a:moveTo>
                  <a:lnTo>
                    <a:pt x="0" y="0"/>
                  </a:lnTo>
                  <a:lnTo>
                    <a:pt x="0" y="669"/>
                  </a:lnTo>
                  <a:lnTo>
                    <a:pt x="276" y="669"/>
                  </a:lnTo>
                  <a:lnTo>
                    <a:pt x="276" y="587"/>
                  </a:lnTo>
                  <a:lnTo>
                    <a:pt x="98" y="587"/>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8" name="Freeform 8">
              <a:extLst>
                <a:ext uri="{FF2B5EF4-FFF2-40B4-BE49-F238E27FC236}">
                  <a16:creationId xmlns:a16="http://schemas.microsoft.com/office/drawing/2014/main" id="{299FC3E4-1C05-42A6-B924-8A6EA646B250}"/>
                </a:ext>
              </a:extLst>
            </p:cNvPr>
            <p:cNvSpPr>
              <a:spLocks/>
            </p:cNvSpPr>
            <p:nvPr/>
          </p:nvSpPr>
          <p:spPr bwMode="auto">
            <a:xfrm>
              <a:off x="3548063" y="219076"/>
              <a:ext cx="263525" cy="644525"/>
            </a:xfrm>
            <a:custGeom>
              <a:avLst/>
              <a:gdLst>
                <a:gd name="T0" fmla="*/ 0 w 276"/>
                <a:gd name="T1" fmla="*/ 0 h 669"/>
                <a:gd name="T2" fmla="*/ 0 w 276"/>
                <a:gd name="T3" fmla="*/ 0 h 669"/>
                <a:gd name="T4" fmla="*/ 0 w 276"/>
                <a:gd name="T5" fmla="*/ 669 h 669"/>
                <a:gd name="T6" fmla="*/ 276 w 276"/>
                <a:gd name="T7" fmla="*/ 669 h 669"/>
                <a:gd name="T8" fmla="*/ 276 w 276"/>
                <a:gd name="T9" fmla="*/ 587 h 669"/>
                <a:gd name="T10" fmla="*/ 98 w 276"/>
                <a:gd name="T11" fmla="*/ 587 h 669"/>
                <a:gd name="T12" fmla="*/ 98 w 276"/>
                <a:gd name="T13" fmla="*/ 0 h 669"/>
                <a:gd name="T14" fmla="*/ 0 w 276"/>
                <a:gd name="T15" fmla="*/ 0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69">
                  <a:moveTo>
                    <a:pt x="0" y="0"/>
                  </a:moveTo>
                  <a:lnTo>
                    <a:pt x="0" y="0"/>
                  </a:lnTo>
                  <a:lnTo>
                    <a:pt x="0" y="669"/>
                  </a:lnTo>
                  <a:lnTo>
                    <a:pt x="276" y="669"/>
                  </a:lnTo>
                  <a:lnTo>
                    <a:pt x="276" y="587"/>
                  </a:lnTo>
                  <a:lnTo>
                    <a:pt x="98" y="587"/>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49" name="Freeform 9">
              <a:extLst>
                <a:ext uri="{FF2B5EF4-FFF2-40B4-BE49-F238E27FC236}">
                  <a16:creationId xmlns:a16="http://schemas.microsoft.com/office/drawing/2014/main" id="{646A4EAC-8D42-4F90-8AFA-B3D18B99B7D5}"/>
                </a:ext>
              </a:extLst>
            </p:cNvPr>
            <p:cNvSpPr>
              <a:spLocks/>
            </p:cNvSpPr>
            <p:nvPr/>
          </p:nvSpPr>
          <p:spPr bwMode="auto">
            <a:xfrm>
              <a:off x="3943351" y="219076"/>
              <a:ext cx="93663" cy="644525"/>
            </a:xfrm>
            <a:custGeom>
              <a:avLst/>
              <a:gdLst>
                <a:gd name="T0" fmla="*/ 0 w 99"/>
                <a:gd name="T1" fmla="*/ 0 h 669"/>
                <a:gd name="T2" fmla="*/ 0 w 99"/>
                <a:gd name="T3" fmla="*/ 0 h 669"/>
                <a:gd name="T4" fmla="*/ 0 w 99"/>
                <a:gd name="T5" fmla="*/ 669 h 669"/>
                <a:gd name="T6" fmla="*/ 99 w 99"/>
                <a:gd name="T7" fmla="*/ 669 h 669"/>
                <a:gd name="T8" fmla="*/ 99 w 99"/>
                <a:gd name="T9" fmla="*/ 0 h 669"/>
                <a:gd name="T10" fmla="*/ 0 w 99"/>
                <a:gd name="T11" fmla="*/ 0 h 669"/>
              </a:gdLst>
              <a:ahLst/>
              <a:cxnLst>
                <a:cxn ang="0">
                  <a:pos x="T0" y="T1"/>
                </a:cxn>
                <a:cxn ang="0">
                  <a:pos x="T2" y="T3"/>
                </a:cxn>
                <a:cxn ang="0">
                  <a:pos x="T4" y="T5"/>
                </a:cxn>
                <a:cxn ang="0">
                  <a:pos x="T6" y="T7"/>
                </a:cxn>
                <a:cxn ang="0">
                  <a:pos x="T8" y="T9"/>
                </a:cxn>
                <a:cxn ang="0">
                  <a:pos x="T10" y="T11"/>
                </a:cxn>
              </a:cxnLst>
              <a:rect l="0" t="0" r="r" b="b"/>
              <a:pathLst>
                <a:path w="99" h="669">
                  <a:moveTo>
                    <a:pt x="0" y="0"/>
                  </a:moveTo>
                  <a:lnTo>
                    <a:pt x="0" y="0"/>
                  </a:lnTo>
                  <a:lnTo>
                    <a:pt x="0" y="669"/>
                  </a:lnTo>
                  <a:lnTo>
                    <a:pt x="99" y="669"/>
                  </a:lnTo>
                  <a:lnTo>
                    <a:pt x="99"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0" name="Freeform 10">
              <a:extLst>
                <a:ext uri="{FF2B5EF4-FFF2-40B4-BE49-F238E27FC236}">
                  <a16:creationId xmlns:a16="http://schemas.microsoft.com/office/drawing/2014/main" id="{B015E2F6-4B1A-4E3C-BE10-FCA984B915CA}"/>
                </a:ext>
              </a:extLst>
            </p:cNvPr>
            <p:cNvSpPr>
              <a:spLocks/>
            </p:cNvSpPr>
            <p:nvPr/>
          </p:nvSpPr>
          <p:spPr bwMode="auto">
            <a:xfrm>
              <a:off x="4186238" y="219076"/>
              <a:ext cx="331788" cy="644525"/>
            </a:xfrm>
            <a:custGeom>
              <a:avLst/>
              <a:gdLst>
                <a:gd name="T0" fmla="*/ 257 w 349"/>
                <a:gd name="T1" fmla="*/ 414 h 669"/>
                <a:gd name="T2" fmla="*/ 257 w 349"/>
                <a:gd name="T3" fmla="*/ 414 h 669"/>
                <a:gd name="T4" fmla="*/ 253 w 349"/>
                <a:gd name="T5" fmla="*/ 414 h 669"/>
                <a:gd name="T6" fmla="*/ 92 w 349"/>
                <a:gd name="T7" fmla="*/ 0 h 669"/>
                <a:gd name="T8" fmla="*/ 0 w 349"/>
                <a:gd name="T9" fmla="*/ 0 h 669"/>
                <a:gd name="T10" fmla="*/ 0 w 349"/>
                <a:gd name="T11" fmla="*/ 669 h 669"/>
                <a:gd name="T12" fmla="*/ 92 w 349"/>
                <a:gd name="T13" fmla="*/ 669 h 669"/>
                <a:gd name="T14" fmla="*/ 92 w 349"/>
                <a:gd name="T15" fmla="*/ 218 h 669"/>
                <a:gd name="T16" fmla="*/ 96 w 349"/>
                <a:gd name="T17" fmla="*/ 218 h 669"/>
                <a:gd name="T18" fmla="*/ 273 w 349"/>
                <a:gd name="T19" fmla="*/ 669 h 669"/>
                <a:gd name="T20" fmla="*/ 349 w 349"/>
                <a:gd name="T21" fmla="*/ 669 h 669"/>
                <a:gd name="T22" fmla="*/ 349 w 349"/>
                <a:gd name="T23" fmla="*/ 0 h 669"/>
                <a:gd name="T24" fmla="*/ 257 w 349"/>
                <a:gd name="T25" fmla="*/ 0 h 669"/>
                <a:gd name="T26" fmla="*/ 257 w 349"/>
                <a:gd name="T27" fmla="*/ 414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9" h="669">
                  <a:moveTo>
                    <a:pt x="257" y="414"/>
                  </a:moveTo>
                  <a:lnTo>
                    <a:pt x="257" y="414"/>
                  </a:lnTo>
                  <a:lnTo>
                    <a:pt x="253" y="414"/>
                  </a:lnTo>
                  <a:lnTo>
                    <a:pt x="92" y="0"/>
                  </a:lnTo>
                  <a:lnTo>
                    <a:pt x="0" y="0"/>
                  </a:lnTo>
                  <a:lnTo>
                    <a:pt x="0" y="669"/>
                  </a:lnTo>
                  <a:lnTo>
                    <a:pt x="92" y="669"/>
                  </a:lnTo>
                  <a:lnTo>
                    <a:pt x="92" y="218"/>
                  </a:lnTo>
                  <a:lnTo>
                    <a:pt x="96" y="218"/>
                  </a:lnTo>
                  <a:lnTo>
                    <a:pt x="273" y="669"/>
                  </a:lnTo>
                  <a:lnTo>
                    <a:pt x="349" y="669"/>
                  </a:lnTo>
                  <a:lnTo>
                    <a:pt x="349" y="0"/>
                  </a:lnTo>
                  <a:lnTo>
                    <a:pt x="257" y="0"/>
                  </a:lnTo>
                  <a:lnTo>
                    <a:pt x="257" y="41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1" name="Freeform 11">
              <a:extLst>
                <a:ext uri="{FF2B5EF4-FFF2-40B4-BE49-F238E27FC236}">
                  <a16:creationId xmlns:a16="http://schemas.microsoft.com/office/drawing/2014/main" id="{79508020-3334-487D-BA69-692A1A318740}"/>
                </a:ext>
              </a:extLst>
            </p:cNvPr>
            <p:cNvSpPr>
              <a:spLocks/>
            </p:cNvSpPr>
            <p:nvPr/>
          </p:nvSpPr>
          <p:spPr bwMode="auto">
            <a:xfrm>
              <a:off x="4657726" y="211138"/>
              <a:ext cx="325438" cy="661988"/>
            </a:xfrm>
            <a:custGeom>
              <a:avLst/>
              <a:gdLst>
                <a:gd name="T0" fmla="*/ 341 w 341"/>
                <a:gd name="T1" fmla="*/ 678 h 687"/>
                <a:gd name="T2" fmla="*/ 341 w 341"/>
                <a:gd name="T3" fmla="*/ 678 h 687"/>
                <a:gd name="T4" fmla="*/ 341 w 341"/>
                <a:gd name="T5" fmla="*/ 344 h 687"/>
                <a:gd name="T6" fmla="*/ 186 w 341"/>
                <a:gd name="T7" fmla="*/ 344 h 687"/>
                <a:gd name="T8" fmla="*/ 186 w 341"/>
                <a:gd name="T9" fmla="*/ 421 h 687"/>
                <a:gd name="T10" fmla="*/ 249 w 341"/>
                <a:gd name="T11" fmla="*/ 421 h 687"/>
                <a:gd name="T12" fmla="*/ 249 w 341"/>
                <a:gd name="T13" fmla="*/ 437 h 687"/>
                <a:gd name="T14" fmla="*/ 175 w 341"/>
                <a:gd name="T15" fmla="*/ 605 h 687"/>
                <a:gd name="T16" fmla="*/ 101 w 341"/>
                <a:gd name="T17" fmla="*/ 437 h 687"/>
                <a:gd name="T18" fmla="*/ 101 w 341"/>
                <a:gd name="T19" fmla="*/ 248 h 687"/>
                <a:gd name="T20" fmla="*/ 174 w 341"/>
                <a:gd name="T21" fmla="*/ 81 h 687"/>
                <a:gd name="T22" fmla="*/ 243 w 341"/>
                <a:gd name="T23" fmla="*/ 248 h 687"/>
                <a:gd name="T24" fmla="*/ 243 w 341"/>
                <a:gd name="T25" fmla="*/ 273 h 687"/>
                <a:gd name="T26" fmla="*/ 339 w 341"/>
                <a:gd name="T27" fmla="*/ 273 h 687"/>
                <a:gd name="T28" fmla="*/ 339 w 341"/>
                <a:gd name="T29" fmla="*/ 263 h 687"/>
                <a:gd name="T30" fmla="*/ 174 w 341"/>
                <a:gd name="T31" fmla="*/ 0 h 687"/>
                <a:gd name="T32" fmla="*/ 0 w 341"/>
                <a:gd name="T33" fmla="*/ 293 h 687"/>
                <a:gd name="T34" fmla="*/ 0 w 341"/>
                <a:gd name="T35" fmla="*/ 394 h 687"/>
                <a:gd name="T36" fmla="*/ 161 w 341"/>
                <a:gd name="T37" fmla="*/ 687 h 687"/>
                <a:gd name="T38" fmla="*/ 266 w 341"/>
                <a:gd name="T39" fmla="*/ 607 h 687"/>
                <a:gd name="T40" fmla="*/ 275 w 341"/>
                <a:gd name="T41" fmla="*/ 678 h 687"/>
                <a:gd name="T42" fmla="*/ 341 w 341"/>
                <a:gd name="T43" fmla="*/ 678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1" h="687">
                  <a:moveTo>
                    <a:pt x="341" y="678"/>
                  </a:moveTo>
                  <a:lnTo>
                    <a:pt x="341" y="678"/>
                  </a:lnTo>
                  <a:lnTo>
                    <a:pt x="341" y="344"/>
                  </a:lnTo>
                  <a:lnTo>
                    <a:pt x="186" y="344"/>
                  </a:lnTo>
                  <a:lnTo>
                    <a:pt x="186" y="421"/>
                  </a:lnTo>
                  <a:lnTo>
                    <a:pt x="249" y="421"/>
                  </a:lnTo>
                  <a:lnTo>
                    <a:pt x="249" y="437"/>
                  </a:lnTo>
                  <a:cubicBezTo>
                    <a:pt x="249" y="542"/>
                    <a:pt x="233" y="605"/>
                    <a:pt x="175" y="605"/>
                  </a:cubicBezTo>
                  <a:cubicBezTo>
                    <a:pt x="119" y="605"/>
                    <a:pt x="101" y="541"/>
                    <a:pt x="101" y="437"/>
                  </a:cubicBezTo>
                  <a:lnTo>
                    <a:pt x="101" y="248"/>
                  </a:lnTo>
                  <a:cubicBezTo>
                    <a:pt x="101" y="145"/>
                    <a:pt x="117" y="81"/>
                    <a:pt x="174" y="81"/>
                  </a:cubicBezTo>
                  <a:cubicBezTo>
                    <a:pt x="233" y="81"/>
                    <a:pt x="243" y="145"/>
                    <a:pt x="243" y="248"/>
                  </a:cubicBezTo>
                  <a:lnTo>
                    <a:pt x="243" y="273"/>
                  </a:lnTo>
                  <a:lnTo>
                    <a:pt x="339" y="273"/>
                  </a:lnTo>
                  <a:lnTo>
                    <a:pt x="339" y="263"/>
                  </a:lnTo>
                  <a:cubicBezTo>
                    <a:pt x="339" y="97"/>
                    <a:pt x="299" y="0"/>
                    <a:pt x="174" y="0"/>
                  </a:cubicBezTo>
                  <a:cubicBezTo>
                    <a:pt x="49" y="0"/>
                    <a:pt x="0" y="105"/>
                    <a:pt x="0" y="293"/>
                  </a:cubicBezTo>
                  <a:lnTo>
                    <a:pt x="0" y="394"/>
                  </a:lnTo>
                  <a:cubicBezTo>
                    <a:pt x="0" y="582"/>
                    <a:pt x="46" y="687"/>
                    <a:pt x="161" y="687"/>
                  </a:cubicBezTo>
                  <a:cubicBezTo>
                    <a:pt x="208" y="687"/>
                    <a:pt x="253" y="661"/>
                    <a:pt x="266" y="607"/>
                  </a:cubicBezTo>
                  <a:lnTo>
                    <a:pt x="275" y="678"/>
                  </a:lnTo>
                  <a:lnTo>
                    <a:pt x="341" y="67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2" name="Freeform 12">
              <a:extLst>
                <a:ext uri="{FF2B5EF4-FFF2-40B4-BE49-F238E27FC236}">
                  <a16:creationId xmlns:a16="http://schemas.microsoft.com/office/drawing/2014/main" id="{0C9775AC-2F7B-45C5-BA6C-7B5B5B04ADC4}"/>
                </a:ext>
              </a:extLst>
            </p:cNvPr>
            <p:cNvSpPr>
              <a:spLocks noEditPoints="1"/>
            </p:cNvSpPr>
            <p:nvPr/>
          </p:nvSpPr>
          <p:spPr bwMode="auto">
            <a:xfrm>
              <a:off x="5327651" y="211138"/>
              <a:ext cx="334963" cy="730250"/>
            </a:xfrm>
            <a:custGeom>
              <a:avLst/>
              <a:gdLst>
                <a:gd name="T0" fmla="*/ 351 w 351"/>
                <a:gd name="T1" fmla="*/ 295 h 758"/>
                <a:gd name="T2" fmla="*/ 351 w 351"/>
                <a:gd name="T3" fmla="*/ 295 h 758"/>
                <a:gd name="T4" fmla="*/ 175 w 351"/>
                <a:gd name="T5" fmla="*/ 0 h 758"/>
                <a:gd name="T6" fmla="*/ 0 w 351"/>
                <a:gd name="T7" fmla="*/ 295 h 758"/>
                <a:gd name="T8" fmla="*/ 0 w 351"/>
                <a:gd name="T9" fmla="*/ 392 h 758"/>
                <a:gd name="T10" fmla="*/ 132 w 351"/>
                <a:gd name="T11" fmla="*/ 681 h 758"/>
                <a:gd name="T12" fmla="*/ 178 w 351"/>
                <a:gd name="T13" fmla="*/ 758 h 758"/>
                <a:gd name="T14" fmla="*/ 279 w 351"/>
                <a:gd name="T15" fmla="*/ 758 h 758"/>
                <a:gd name="T16" fmla="*/ 229 w 351"/>
                <a:gd name="T17" fmla="*/ 679 h 758"/>
                <a:gd name="T18" fmla="*/ 351 w 351"/>
                <a:gd name="T19" fmla="*/ 392 h 758"/>
                <a:gd name="T20" fmla="*/ 351 w 351"/>
                <a:gd name="T21" fmla="*/ 295 h 758"/>
                <a:gd name="T22" fmla="*/ 102 w 351"/>
                <a:gd name="T23" fmla="*/ 249 h 758"/>
                <a:gd name="T24" fmla="*/ 102 w 351"/>
                <a:gd name="T25" fmla="*/ 249 h 758"/>
                <a:gd name="T26" fmla="*/ 175 w 351"/>
                <a:gd name="T27" fmla="*/ 81 h 758"/>
                <a:gd name="T28" fmla="*/ 249 w 351"/>
                <a:gd name="T29" fmla="*/ 249 h 758"/>
                <a:gd name="T30" fmla="*/ 249 w 351"/>
                <a:gd name="T31" fmla="*/ 438 h 758"/>
                <a:gd name="T32" fmla="*/ 175 w 351"/>
                <a:gd name="T33" fmla="*/ 606 h 758"/>
                <a:gd name="T34" fmla="*/ 102 w 351"/>
                <a:gd name="T35" fmla="*/ 438 h 758"/>
                <a:gd name="T36" fmla="*/ 102 w 351"/>
                <a:gd name="T37" fmla="*/ 24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1" h="758">
                  <a:moveTo>
                    <a:pt x="351" y="295"/>
                  </a:moveTo>
                  <a:lnTo>
                    <a:pt x="351" y="295"/>
                  </a:lnTo>
                  <a:cubicBezTo>
                    <a:pt x="351" y="107"/>
                    <a:pt x="303" y="0"/>
                    <a:pt x="175" y="0"/>
                  </a:cubicBezTo>
                  <a:cubicBezTo>
                    <a:pt x="48" y="0"/>
                    <a:pt x="0" y="107"/>
                    <a:pt x="0" y="295"/>
                  </a:cubicBezTo>
                  <a:lnTo>
                    <a:pt x="0" y="392"/>
                  </a:lnTo>
                  <a:cubicBezTo>
                    <a:pt x="0" y="557"/>
                    <a:pt x="36" y="659"/>
                    <a:pt x="132" y="681"/>
                  </a:cubicBezTo>
                  <a:lnTo>
                    <a:pt x="178" y="758"/>
                  </a:lnTo>
                  <a:lnTo>
                    <a:pt x="279" y="758"/>
                  </a:lnTo>
                  <a:lnTo>
                    <a:pt x="229" y="679"/>
                  </a:lnTo>
                  <a:cubicBezTo>
                    <a:pt x="317" y="653"/>
                    <a:pt x="351" y="552"/>
                    <a:pt x="351" y="392"/>
                  </a:cubicBezTo>
                  <a:lnTo>
                    <a:pt x="351" y="295"/>
                  </a:lnTo>
                  <a:close/>
                  <a:moveTo>
                    <a:pt x="102" y="249"/>
                  </a:moveTo>
                  <a:lnTo>
                    <a:pt x="102" y="249"/>
                  </a:lnTo>
                  <a:cubicBezTo>
                    <a:pt x="102" y="146"/>
                    <a:pt x="118" y="81"/>
                    <a:pt x="175" y="81"/>
                  </a:cubicBezTo>
                  <a:cubicBezTo>
                    <a:pt x="233" y="81"/>
                    <a:pt x="249" y="146"/>
                    <a:pt x="249" y="249"/>
                  </a:cubicBezTo>
                  <a:lnTo>
                    <a:pt x="249" y="438"/>
                  </a:lnTo>
                  <a:cubicBezTo>
                    <a:pt x="249" y="541"/>
                    <a:pt x="233"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3" name="Freeform 13">
              <a:extLst>
                <a:ext uri="{FF2B5EF4-FFF2-40B4-BE49-F238E27FC236}">
                  <a16:creationId xmlns:a16="http://schemas.microsoft.com/office/drawing/2014/main" id="{0F1CF9D2-A84F-428D-B7F3-34636E77DBF4}"/>
                </a:ext>
              </a:extLst>
            </p:cNvPr>
            <p:cNvSpPr>
              <a:spLocks/>
            </p:cNvSpPr>
            <p:nvPr/>
          </p:nvSpPr>
          <p:spPr bwMode="auto">
            <a:xfrm>
              <a:off x="5799138" y="219076"/>
              <a:ext cx="327025" cy="654050"/>
            </a:xfrm>
            <a:custGeom>
              <a:avLst/>
              <a:gdLst>
                <a:gd name="T0" fmla="*/ 171 w 342"/>
                <a:gd name="T1" fmla="*/ 678 h 678"/>
                <a:gd name="T2" fmla="*/ 171 w 342"/>
                <a:gd name="T3" fmla="*/ 678 h 678"/>
                <a:gd name="T4" fmla="*/ 342 w 342"/>
                <a:gd name="T5" fmla="*/ 474 h 678"/>
                <a:gd name="T6" fmla="*/ 342 w 342"/>
                <a:gd name="T7" fmla="*/ 0 h 678"/>
                <a:gd name="T8" fmla="*/ 242 w 342"/>
                <a:gd name="T9" fmla="*/ 0 h 678"/>
                <a:gd name="T10" fmla="*/ 242 w 342"/>
                <a:gd name="T11" fmla="*/ 477 h 678"/>
                <a:gd name="T12" fmla="*/ 171 w 342"/>
                <a:gd name="T13" fmla="*/ 598 h 678"/>
                <a:gd name="T14" fmla="*/ 100 w 342"/>
                <a:gd name="T15" fmla="*/ 477 h 678"/>
                <a:gd name="T16" fmla="*/ 100 w 342"/>
                <a:gd name="T17" fmla="*/ 0 h 678"/>
                <a:gd name="T18" fmla="*/ 0 w 342"/>
                <a:gd name="T19" fmla="*/ 0 h 678"/>
                <a:gd name="T20" fmla="*/ 0 w 342"/>
                <a:gd name="T21" fmla="*/ 474 h 678"/>
                <a:gd name="T22" fmla="*/ 171 w 342"/>
                <a:gd name="T23" fmla="*/ 67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2" h="678">
                  <a:moveTo>
                    <a:pt x="171" y="678"/>
                  </a:moveTo>
                  <a:lnTo>
                    <a:pt x="171" y="678"/>
                  </a:lnTo>
                  <a:cubicBezTo>
                    <a:pt x="301" y="678"/>
                    <a:pt x="342" y="592"/>
                    <a:pt x="342" y="474"/>
                  </a:cubicBezTo>
                  <a:lnTo>
                    <a:pt x="342" y="0"/>
                  </a:lnTo>
                  <a:lnTo>
                    <a:pt x="242" y="0"/>
                  </a:lnTo>
                  <a:lnTo>
                    <a:pt x="242" y="477"/>
                  </a:lnTo>
                  <a:cubicBezTo>
                    <a:pt x="242" y="556"/>
                    <a:pt x="224" y="598"/>
                    <a:pt x="171" y="598"/>
                  </a:cubicBezTo>
                  <a:cubicBezTo>
                    <a:pt x="118" y="598"/>
                    <a:pt x="100" y="556"/>
                    <a:pt x="100" y="477"/>
                  </a:cubicBezTo>
                  <a:lnTo>
                    <a:pt x="100" y="0"/>
                  </a:lnTo>
                  <a:lnTo>
                    <a:pt x="0" y="0"/>
                  </a:lnTo>
                  <a:lnTo>
                    <a:pt x="0" y="474"/>
                  </a:lnTo>
                  <a:cubicBezTo>
                    <a:pt x="0" y="592"/>
                    <a:pt x="41" y="678"/>
                    <a:pt x="171" y="67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4" name="Freeform 14">
              <a:extLst>
                <a:ext uri="{FF2B5EF4-FFF2-40B4-BE49-F238E27FC236}">
                  <a16:creationId xmlns:a16="http://schemas.microsoft.com/office/drawing/2014/main" id="{C1E6E281-F245-4060-B8C8-A02D81ADBAB7}"/>
                </a:ext>
              </a:extLst>
            </p:cNvPr>
            <p:cNvSpPr>
              <a:spLocks/>
            </p:cNvSpPr>
            <p:nvPr/>
          </p:nvSpPr>
          <p:spPr bwMode="auto">
            <a:xfrm>
              <a:off x="6273801" y="219076"/>
              <a:ext cx="265113" cy="644525"/>
            </a:xfrm>
            <a:custGeom>
              <a:avLst/>
              <a:gdLst>
                <a:gd name="T0" fmla="*/ 278 w 278"/>
                <a:gd name="T1" fmla="*/ 587 h 669"/>
                <a:gd name="T2" fmla="*/ 278 w 278"/>
                <a:gd name="T3" fmla="*/ 587 h 669"/>
                <a:gd name="T4" fmla="*/ 95 w 278"/>
                <a:gd name="T5" fmla="*/ 587 h 669"/>
                <a:gd name="T6" fmla="*/ 95 w 278"/>
                <a:gd name="T7" fmla="*/ 365 h 669"/>
                <a:gd name="T8" fmla="*/ 231 w 278"/>
                <a:gd name="T9" fmla="*/ 365 h 669"/>
                <a:gd name="T10" fmla="*/ 231 w 278"/>
                <a:gd name="T11" fmla="*/ 284 h 669"/>
                <a:gd name="T12" fmla="*/ 95 w 278"/>
                <a:gd name="T13" fmla="*/ 284 h 669"/>
                <a:gd name="T14" fmla="*/ 95 w 278"/>
                <a:gd name="T15" fmla="*/ 82 h 669"/>
                <a:gd name="T16" fmla="*/ 274 w 278"/>
                <a:gd name="T17" fmla="*/ 82 h 669"/>
                <a:gd name="T18" fmla="*/ 274 w 278"/>
                <a:gd name="T19" fmla="*/ 0 h 669"/>
                <a:gd name="T20" fmla="*/ 0 w 278"/>
                <a:gd name="T21" fmla="*/ 0 h 669"/>
                <a:gd name="T22" fmla="*/ 0 w 278"/>
                <a:gd name="T23" fmla="*/ 669 h 669"/>
                <a:gd name="T24" fmla="*/ 278 w 278"/>
                <a:gd name="T25" fmla="*/ 669 h 669"/>
                <a:gd name="T26" fmla="*/ 278 w 278"/>
                <a:gd name="T27" fmla="*/ 587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 h="669">
                  <a:moveTo>
                    <a:pt x="278" y="587"/>
                  </a:moveTo>
                  <a:lnTo>
                    <a:pt x="278" y="587"/>
                  </a:lnTo>
                  <a:lnTo>
                    <a:pt x="95" y="587"/>
                  </a:lnTo>
                  <a:lnTo>
                    <a:pt x="95" y="365"/>
                  </a:lnTo>
                  <a:lnTo>
                    <a:pt x="231" y="365"/>
                  </a:lnTo>
                  <a:lnTo>
                    <a:pt x="231" y="284"/>
                  </a:lnTo>
                  <a:lnTo>
                    <a:pt x="95" y="284"/>
                  </a:lnTo>
                  <a:lnTo>
                    <a:pt x="95" y="82"/>
                  </a:lnTo>
                  <a:lnTo>
                    <a:pt x="274" y="82"/>
                  </a:lnTo>
                  <a:lnTo>
                    <a:pt x="274" y="0"/>
                  </a:lnTo>
                  <a:lnTo>
                    <a:pt x="0" y="0"/>
                  </a:lnTo>
                  <a:lnTo>
                    <a:pt x="0" y="669"/>
                  </a:lnTo>
                  <a:lnTo>
                    <a:pt x="278" y="669"/>
                  </a:lnTo>
                  <a:lnTo>
                    <a:pt x="278" y="58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5" name="Freeform 15">
              <a:extLst>
                <a:ext uri="{FF2B5EF4-FFF2-40B4-BE49-F238E27FC236}">
                  <a16:creationId xmlns:a16="http://schemas.microsoft.com/office/drawing/2014/main" id="{C23B6770-51A9-47F1-A3B7-7A5B02FBC22A}"/>
                </a:ext>
              </a:extLst>
            </p:cNvPr>
            <p:cNvSpPr>
              <a:spLocks/>
            </p:cNvSpPr>
            <p:nvPr/>
          </p:nvSpPr>
          <p:spPr bwMode="auto">
            <a:xfrm>
              <a:off x="6656388" y="211138"/>
              <a:ext cx="309563" cy="661988"/>
            </a:xfrm>
            <a:custGeom>
              <a:avLst/>
              <a:gdLst>
                <a:gd name="T0" fmla="*/ 0 w 324"/>
                <a:gd name="T1" fmla="*/ 441 h 687"/>
                <a:gd name="T2" fmla="*/ 0 w 324"/>
                <a:gd name="T3" fmla="*/ 441 h 687"/>
                <a:gd name="T4" fmla="*/ 0 w 324"/>
                <a:gd name="T5" fmla="*/ 499 h 687"/>
                <a:gd name="T6" fmla="*/ 164 w 324"/>
                <a:gd name="T7" fmla="*/ 687 h 687"/>
                <a:gd name="T8" fmla="*/ 324 w 324"/>
                <a:gd name="T9" fmla="*/ 513 h 687"/>
                <a:gd name="T10" fmla="*/ 210 w 324"/>
                <a:gd name="T11" fmla="*/ 320 h 687"/>
                <a:gd name="T12" fmla="*/ 154 w 324"/>
                <a:gd name="T13" fmla="*/ 279 h 687"/>
                <a:gd name="T14" fmla="*/ 95 w 324"/>
                <a:gd name="T15" fmla="*/ 167 h 687"/>
                <a:gd name="T16" fmla="*/ 158 w 324"/>
                <a:gd name="T17" fmla="*/ 79 h 687"/>
                <a:gd name="T18" fmla="*/ 227 w 324"/>
                <a:gd name="T19" fmla="*/ 185 h 687"/>
                <a:gd name="T20" fmla="*/ 227 w 324"/>
                <a:gd name="T21" fmla="*/ 242 h 687"/>
                <a:gd name="T22" fmla="*/ 316 w 324"/>
                <a:gd name="T23" fmla="*/ 242 h 687"/>
                <a:gd name="T24" fmla="*/ 316 w 324"/>
                <a:gd name="T25" fmla="*/ 187 h 687"/>
                <a:gd name="T26" fmla="*/ 157 w 324"/>
                <a:gd name="T27" fmla="*/ 0 h 687"/>
                <a:gd name="T28" fmla="*/ 2 w 324"/>
                <a:gd name="T29" fmla="*/ 173 h 687"/>
                <a:gd name="T30" fmla="*/ 110 w 324"/>
                <a:gd name="T31" fmla="*/ 365 h 687"/>
                <a:gd name="T32" fmla="*/ 164 w 324"/>
                <a:gd name="T33" fmla="*/ 406 h 687"/>
                <a:gd name="T34" fmla="*/ 232 w 324"/>
                <a:gd name="T35" fmla="*/ 519 h 687"/>
                <a:gd name="T36" fmla="*/ 164 w 324"/>
                <a:gd name="T37" fmla="*/ 608 h 687"/>
                <a:gd name="T38" fmla="*/ 88 w 324"/>
                <a:gd name="T39" fmla="*/ 501 h 687"/>
                <a:gd name="T40" fmla="*/ 88 w 324"/>
                <a:gd name="T41" fmla="*/ 441 h 687"/>
                <a:gd name="T42" fmla="*/ 0 w 324"/>
                <a:gd name="T43" fmla="*/ 44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4" h="687">
                  <a:moveTo>
                    <a:pt x="0" y="441"/>
                  </a:moveTo>
                  <a:lnTo>
                    <a:pt x="0" y="441"/>
                  </a:lnTo>
                  <a:lnTo>
                    <a:pt x="0" y="499"/>
                  </a:lnTo>
                  <a:cubicBezTo>
                    <a:pt x="0" y="619"/>
                    <a:pt x="60" y="687"/>
                    <a:pt x="164" y="687"/>
                  </a:cubicBezTo>
                  <a:cubicBezTo>
                    <a:pt x="264" y="687"/>
                    <a:pt x="324" y="620"/>
                    <a:pt x="324" y="513"/>
                  </a:cubicBezTo>
                  <a:cubicBezTo>
                    <a:pt x="324" y="411"/>
                    <a:pt x="274" y="364"/>
                    <a:pt x="210" y="320"/>
                  </a:cubicBezTo>
                  <a:lnTo>
                    <a:pt x="154" y="279"/>
                  </a:lnTo>
                  <a:cubicBezTo>
                    <a:pt x="117" y="250"/>
                    <a:pt x="95" y="228"/>
                    <a:pt x="95" y="167"/>
                  </a:cubicBezTo>
                  <a:cubicBezTo>
                    <a:pt x="95" y="113"/>
                    <a:pt x="114" y="79"/>
                    <a:pt x="158" y="79"/>
                  </a:cubicBezTo>
                  <a:cubicBezTo>
                    <a:pt x="206" y="79"/>
                    <a:pt x="227" y="117"/>
                    <a:pt x="227" y="185"/>
                  </a:cubicBezTo>
                  <a:lnTo>
                    <a:pt x="227" y="242"/>
                  </a:lnTo>
                  <a:lnTo>
                    <a:pt x="316" y="242"/>
                  </a:lnTo>
                  <a:lnTo>
                    <a:pt x="316" y="187"/>
                  </a:lnTo>
                  <a:cubicBezTo>
                    <a:pt x="316" y="70"/>
                    <a:pt x="264" y="0"/>
                    <a:pt x="157" y="0"/>
                  </a:cubicBezTo>
                  <a:cubicBezTo>
                    <a:pt x="61" y="0"/>
                    <a:pt x="2" y="72"/>
                    <a:pt x="2" y="173"/>
                  </a:cubicBezTo>
                  <a:cubicBezTo>
                    <a:pt x="2" y="280"/>
                    <a:pt x="54" y="324"/>
                    <a:pt x="110" y="365"/>
                  </a:cubicBezTo>
                  <a:lnTo>
                    <a:pt x="164" y="406"/>
                  </a:lnTo>
                  <a:cubicBezTo>
                    <a:pt x="204" y="438"/>
                    <a:pt x="232" y="458"/>
                    <a:pt x="232" y="519"/>
                  </a:cubicBezTo>
                  <a:cubicBezTo>
                    <a:pt x="232" y="574"/>
                    <a:pt x="209" y="608"/>
                    <a:pt x="164" y="608"/>
                  </a:cubicBezTo>
                  <a:cubicBezTo>
                    <a:pt x="114" y="608"/>
                    <a:pt x="88" y="568"/>
                    <a:pt x="88" y="501"/>
                  </a:cubicBezTo>
                  <a:lnTo>
                    <a:pt x="88" y="441"/>
                  </a:lnTo>
                  <a:lnTo>
                    <a:pt x="0" y="44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6" name="Freeform 16">
              <a:extLst>
                <a:ext uri="{FF2B5EF4-FFF2-40B4-BE49-F238E27FC236}">
                  <a16:creationId xmlns:a16="http://schemas.microsoft.com/office/drawing/2014/main" id="{B4067384-53E2-4131-B4CA-F63826B788EF}"/>
                </a:ext>
              </a:extLst>
            </p:cNvPr>
            <p:cNvSpPr>
              <a:spLocks/>
            </p:cNvSpPr>
            <p:nvPr/>
          </p:nvSpPr>
          <p:spPr bwMode="auto">
            <a:xfrm>
              <a:off x="7064376" y="219076"/>
              <a:ext cx="333375" cy="644525"/>
            </a:xfrm>
            <a:custGeom>
              <a:avLst/>
              <a:gdLst>
                <a:gd name="T0" fmla="*/ 222 w 350"/>
                <a:gd name="T1" fmla="*/ 669 h 669"/>
                <a:gd name="T2" fmla="*/ 222 w 350"/>
                <a:gd name="T3" fmla="*/ 669 h 669"/>
                <a:gd name="T4" fmla="*/ 222 w 350"/>
                <a:gd name="T5" fmla="*/ 82 h 669"/>
                <a:gd name="T6" fmla="*/ 350 w 350"/>
                <a:gd name="T7" fmla="*/ 82 h 669"/>
                <a:gd name="T8" fmla="*/ 350 w 350"/>
                <a:gd name="T9" fmla="*/ 0 h 669"/>
                <a:gd name="T10" fmla="*/ 0 w 350"/>
                <a:gd name="T11" fmla="*/ 0 h 669"/>
                <a:gd name="T12" fmla="*/ 0 w 350"/>
                <a:gd name="T13" fmla="*/ 82 h 669"/>
                <a:gd name="T14" fmla="*/ 124 w 350"/>
                <a:gd name="T15" fmla="*/ 82 h 669"/>
                <a:gd name="T16" fmla="*/ 124 w 350"/>
                <a:gd name="T17" fmla="*/ 669 h 669"/>
                <a:gd name="T18" fmla="*/ 222 w 350"/>
                <a:gd name="T19" fmla="*/ 6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669">
                  <a:moveTo>
                    <a:pt x="222" y="669"/>
                  </a:moveTo>
                  <a:lnTo>
                    <a:pt x="222" y="669"/>
                  </a:lnTo>
                  <a:lnTo>
                    <a:pt x="222" y="82"/>
                  </a:lnTo>
                  <a:lnTo>
                    <a:pt x="350" y="82"/>
                  </a:lnTo>
                  <a:lnTo>
                    <a:pt x="350" y="0"/>
                  </a:lnTo>
                  <a:lnTo>
                    <a:pt x="0" y="0"/>
                  </a:lnTo>
                  <a:lnTo>
                    <a:pt x="0" y="82"/>
                  </a:lnTo>
                  <a:lnTo>
                    <a:pt x="124" y="82"/>
                  </a:lnTo>
                  <a:lnTo>
                    <a:pt x="124" y="669"/>
                  </a:lnTo>
                  <a:lnTo>
                    <a:pt x="222" y="66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7" name="Freeform 17">
              <a:extLst>
                <a:ext uri="{FF2B5EF4-FFF2-40B4-BE49-F238E27FC236}">
                  <a16:creationId xmlns:a16="http://schemas.microsoft.com/office/drawing/2014/main" id="{62594114-1FEC-4625-9AA7-793E65DC320E}"/>
                </a:ext>
              </a:extLst>
            </p:cNvPr>
            <p:cNvSpPr>
              <a:spLocks/>
            </p:cNvSpPr>
            <p:nvPr/>
          </p:nvSpPr>
          <p:spPr bwMode="auto">
            <a:xfrm>
              <a:off x="7529513" y="219076"/>
              <a:ext cx="93663" cy="644525"/>
            </a:xfrm>
            <a:custGeom>
              <a:avLst/>
              <a:gdLst>
                <a:gd name="T0" fmla="*/ 0 w 98"/>
                <a:gd name="T1" fmla="*/ 0 h 669"/>
                <a:gd name="T2" fmla="*/ 0 w 98"/>
                <a:gd name="T3" fmla="*/ 0 h 669"/>
                <a:gd name="T4" fmla="*/ 0 w 98"/>
                <a:gd name="T5" fmla="*/ 669 h 669"/>
                <a:gd name="T6" fmla="*/ 98 w 98"/>
                <a:gd name="T7" fmla="*/ 669 h 669"/>
                <a:gd name="T8" fmla="*/ 98 w 98"/>
                <a:gd name="T9" fmla="*/ 0 h 669"/>
                <a:gd name="T10" fmla="*/ 0 w 98"/>
                <a:gd name="T11" fmla="*/ 0 h 669"/>
              </a:gdLst>
              <a:ahLst/>
              <a:cxnLst>
                <a:cxn ang="0">
                  <a:pos x="T0" y="T1"/>
                </a:cxn>
                <a:cxn ang="0">
                  <a:pos x="T2" y="T3"/>
                </a:cxn>
                <a:cxn ang="0">
                  <a:pos x="T4" y="T5"/>
                </a:cxn>
                <a:cxn ang="0">
                  <a:pos x="T6" y="T7"/>
                </a:cxn>
                <a:cxn ang="0">
                  <a:pos x="T8" y="T9"/>
                </a:cxn>
                <a:cxn ang="0">
                  <a:pos x="T10" y="T11"/>
                </a:cxn>
              </a:cxnLst>
              <a:rect l="0" t="0" r="r" b="b"/>
              <a:pathLst>
                <a:path w="98" h="669">
                  <a:moveTo>
                    <a:pt x="0" y="0"/>
                  </a:moveTo>
                  <a:lnTo>
                    <a:pt x="0" y="0"/>
                  </a:lnTo>
                  <a:lnTo>
                    <a:pt x="0" y="669"/>
                  </a:lnTo>
                  <a:lnTo>
                    <a:pt x="98" y="669"/>
                  </a:lnTo>
                  <a:lnTo>
                    <a:pt x="9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8" name="Freeform 18">
              <a:extLst>
                <a:ext uri="{FF2B5EF4-FFF2-40B4-BE49-F238E27FC236}">
                  <a16:creationId xmlns:a16="http://schemas.microsoft.com/office/drawing/2014/main" id="{0EC332EE-317F-43B5-A019-87A3076007A9}"/>
                </a:ext>
              </a:extLst>
            </p:cNvPr>
            <p:cNvSpPr>
              <a:spLocks noEditPoints="1"/>
            </p:cNvSpPr>
            <p:nvPr/>
          </p:nvSpPr>
          <p:spPr bwMode="auto">
            <a:xfrm>
              <a:off x="7762876" y="211138"/>
              <a:ext cx="334963" cy="661988"/>
            </a:xfrm>
            <a:custGeom>
              <a:avLst/>
              <a:gdLst>
                <a:gd name="T0" fmla="*/ 350 w 350"/>
                <a:gd name="T1" fmla="*/ 295 h 687"/>
                <a:gd name="T2" fmla="*/ 350 w 350"/>
                <a:gd name="T3" fmla="*/ 295 h 687"/>
                <a:gd name="T4" fmla="*/ 175 w 350"/>
                <a:gd name="T5" fmla="*/ 0 h 687"/>
                <a:gd name="T6" fmla="*/ 0 w 350"/>
                <a:gd name="T7" fmla="*/ 295 h 687"/>
                <a:gd name="T8" fmla="*/ 0 w 350"/>
                <a:gd name="T9" fmla="*/ 392 h 687"/>
                <a:gd name="T10" fmla="*/ 175 w 350"/>
                <a:gd name="T11" fmla="*/ 687 h 687"/>
                <a:gd name="T12" fmla="*/ 350 w 350"/>
                <a:gd name="T13" fmla="*/ 392 h 687"/>
                <a:gd name="T14" fmla="*/ 350 w 350"/>
                <a:gd name="T15" fmla="*/ 295 h 687"/>
                <a:gd name="T16" fmla="*/ 102 w 350"/>
                <a:gd name="T17" fmla="*/ 249 h 687"/>
                <a:gd name="T18" fmla="*/ 102 w 350"/>
                <a:gd name="T19" fmla="*/ 249 h 687"/>
                <a:gd name="T20" fmla="*/ 175 w 350"/>
                <a:gd name="T21" fmla="*/ 81 h 687"/>
                <a:gd name="T22" fmla="*/ 248 w 350"/>
                <a:gd name="T23" fmla="*/ 249 h 687"/>
                <a:gd name="T24" fmla="*/ 248 w 350"/>
                <a:gd name="T25" fmla="*/ 438 h 687"/>
                <a:gd name="T26" fmla="*/ 175 w 350"/>
                <a:gd name="T27" fmla="*/ 606 h 687"/>
                <a:gd name="T28" fmla="*/ 102 w 350"/>
                <a:gd name="T29" fmla="*/ 438 h 687"/>
                <a:gd name="T30" fmla="*/ 102 w 350"/>
                <a:gd name="T31" fmla="*/ 24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687">
                  <a:moveTo>
                    <a:pt x="350" y="295"/>
                  </a:moveTo>
                  <a:lnTo>
                    <a:pt x="350" y="295"/>
                  </a:lnTo>
                  <a:cubicBezTo>
                    <a:pt x="350" y="107"/>
                    <a:pt x="302" y="0"/>
                    <a:pt x="175" y="0"/>
                  </a:cubicBezTo>
                  <a:cubicBezTo>
                    <a:pt x="48" y="0"/>
                    <a:pt x="0" y="107"/>
                    <a:pt x="0" y="295"/>
                  </a:cubicBezTo>
                  <a:lnTo>
                    <a:pt x="0" y="392"/>
                  </a:lnTo>
                  <a:cubicBezTo>
                    <a:pt x="0" y="580"/>
                    <a:pt x="48" y="687"/>
                    <a:pt x="175" y="687"/>
                  </a:cubicBezTo>
                  <a:cubicBezTo>
                    <a:pt x="302" y="687"/>
                    <a:pt x="350" y="580"/>
                    <a:pt x="350" y="392"/>
                  </a:cubicBezTo>
                  <a:lnTo>
                    <a:pt x="350" y="295"/>
                  </a:lnTo>
                  <a:close/>
                  <a:moveTo>
                    <a:pt x="102" y="249"/>
                  </a:moveTo>
                  <a:lnTo>
                    <a:pt x="102" y="249"/>
                  </a:lnTo>
                  <a:cubicBezTo>
                    <a:pt x="102" y="146"/>
                    <a:pt x="118" y="81"/>
                    <a:pt x="175" y="81"/>
                  </a:cubicBezTo>
                  <a:cubicBezTo>
                    <a:pt x="232" y="81"/>
                    <a:pt x="248" y="146"/>
                    <a:pt x="248" y="249"/>
                  </a:cubicBezTo>
                  <a:lnTo>
                    <a:pt x="248" y="438"/>
                  </a:lnTo>
                  <a:cubicBezTo>
                    <a:pt x="248" y="541"/>
                    <a:pt x="232" y="606"/>
                    <a:pt x="175" y="606"/>
                  </a:cubicBezTo>
                  <a:cubicBezTo>
                    <a:pt x="118" y="606"/>
                    <a:pt x="102" y="541"/>
                    <a:pt x="102" y="438"/>
                  </a:cubicBezTo>
                  <a:lnTo>
                    <a:pt x="102" y="24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sp>
          <p:nvSpPr>
            <p:cNvPr id="59" name="Freeform 19">
              <a:extLst>
                <a:ext uri="{FF2B5EF4-FFF2-40B4-BE49-F238E27FC236}">
                  <a16:creationId xmlns:a16="http://schemas.microsoft.com/office/drawing/2014/main" id="{38585952-3841-4C7B-BCE9-99863E87203C}"/>
                </a:ext>
              </a:extLst>
            </p:cNvPr>
            <p:cNvSpPr>
              <a:spLocks/>
            </p:cNvSpPr>
            <p:nvPr/>
          </p:nvSpPr>
          <p:spPr bwMode="auto">
            <a:xfrm>
              <a:off x="8237538" y="219076"/>
              <a:ext cx="333375" cy="644525"/>
            </a:xfrm>
            <a:custGeom>
              <a:avLst/>
              <a:gdLst>
                <a:gd name="T0" fmla="*/ 257 w 348"/>
                <a:gd name="T1" fmla="*/ 414 h 669"/>
                <a:gd name="T2" fmla="*/ 257 w 348"/>
                <a:gd name="T3" fmla="*/ 414 h 669"/>
                <a:gd name="T4" fmla="*/ 252 w 348"/>
                <a:gd name="T5" fmla="*/ 414 h 669"/>
                <a:gd name="T6" fmla="*/ 91 w 348"/>
                <a:gd name="T7" fmla="*/ 0 h 669"/>
                <a:gd name="T8" fmla="*/ 0 w 348"/>
                <a:gd name="T9" fmla="*/ 0 h 669"/>
                <a:gd name="T10" fmla="*/ 0 w 348"/>
                <a:gd name="T11" fmla="*/ 669 h 669"/>
                <a:gd name="T12" fmla="*/ 91 w 348"/>
                <a:gd name="T13" fmla="*/ 669 h 669"/>
                <a:gd name="T14" fmla="*/ 91 w 348"/>
                <a:gd name="T15" fmla="*/ 218 h 669"/>
                <a:gd name="T16" fmla="*/ 95 w 348"/>
                <a:gd name="T17" fmla="*/ 218 h 669"/>
                <a:gd name="T18" fmla="*/ 273 w 348"/>
                <a:gd name="T19" fmla="*/ 669 h 669"/>
                <a:gd name="T20" fmla="*/ 348 w 348"/>
                <a:gd name="T21" fmla="*/ 669 h 669"/>
                <a:gd name="T22" fmla="*/ 348 w 348"/>
                <a:gd name="T23" fmla="*/ 0 h 669"/>
                <a:gd name="T24" fmla="*/ 257 w 348"/>
                <a:gd name="T25" fmla="*/ 0 h 669"/>
                <a:gd name="T26" fmla="*/ 257 w 348"/>
                <a:gd name="T27" fmla="*/ 414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8" h="669">
                  <a:moveTo>
                    <a:pt x="257" y="414"/>
                  </a:moveTo>
                  <a:lnTo>
                    <a:pt x="257" y="414"/>
                  </a:lnTo>
                  <a:lnTo>
                    <a:pt x="252" y="414"/>
                  </a:lnTo>
                  <a:lnTo>
                    <a:pt x="91" y="0"/>
                  </a:lnTo>
                  <a:lnTo>
                    <a:pt x="0" y="0"/>
                  </a:lnTo>
                  <a:lnTo>
                    <a:pt x="0" y="669"/>
                  </a:lnTo>
                  <a:lnTo>
                    <a:pt x="91" y="669"/>
                  </a:lnTo>
                  <a:lnTo>
                    <a:pt x="91" y="218"/>
                  </a:lnTo>
                  <a:lnTo>
                    <a:pt x="95" y="218"/>
                  </a:lnTo>
                  <a:lnTo>
                    <a:pt x="273" y="669"/>
                  </a:lnTo>
                  <a:lnTo>
                    <a:pt x="348" y="669"/>
                  </a:lnTo>
                  <a:lnTo>
                    <a:pt x="348" y="0"/>
                  </a:lnTo>
                  <a:lnTo>
                    <a:pt x="257" y="0"/>
                  </a:lnTo>
                  <a:lnTo>
                    <a:pt x="257" y="41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l"/>
              <a:endParaRPr lang="en-US"/>
            </a:p>
          </p:txBody>
        </p:sp>
      </p:grpSp>
      <p:grpSp>
        <p:nvGrpSpPr>
          <p:cNvPr id="60" name="Group 59">
            <a:extLst>
              <a:ext uri="{FF2B5EF4-FFF2-40B4-BE49-F238E27FC236}">
                <a16:creationId xmlns:a16="http://schemas.microsoft.com/office/drawing/2014/main" id="{7C1826E0-21DA-4CB8-B668-BC9E11FCA783}"/>
              </a:ext>
            </a:extLst>
          </p:cNvPr>
          <p:cNvGrpSpPr/>
          <p:nvPr userDrawn="1"/>
        </p:nvGrpSpPr>
        <p:grpSpPr>
          <a:xfrm>
            <a:off x="10555749" y="2518536"/>
            <a:ext cx="819240" cy="937135"/>
            <a:chOff x="10556289" y="5463665"/>
            <a:chExt cx="819240" cy="937135"/>
          </a:xfrm>
        </p:grpSpPr>
        <p:sp>
          <p:nvSpPr>
            <p:cNvPr id="61" name="Rectangle 60">
              <a:extLst>
                <a:ext uri="{FF2B5EF4-FFF2-40B4-BE49-F238E27FC236}">
                  <a16:creationId xmlns:a16="http://schemas.microsoft.com/office/drawing/2014/main" id="{10AC5A92-E154-4DFD-9F00-06A9725ECBE4}"/>
                </a:ext>
              </a:extLst>
            </p:cNvPr>
            <p:cNvSpPr/>
            <p:nvPr userDrawn="1"/>
          </p:nvSpPr>
          <p:spPr>
            <a:xfrm>
              <a:off x="10556289" y="5463665"/>
              <a:ext cx="819240" cy="937135"/>
            </a:xfrm>
            <a:prstGeom prst="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2" name="Freeform 8">
              <a:extLst>
                <a:ext uri="{FF2B5EF4-FFF2-40B4-BE49-F238E27FC236}">
                  <a16:creationId xmlns:a16="http://schemas.microsoft.com/office/drawing/2014/main" id="{6142EE3B-F8BC-45EF-B8C0-D363FA38033C}"/>
                </a:ext>
              </a:extLst>
            </p:cNvPr>
            <p:cNvSpPr>
              <a:spLocks noEditPoints="1"/>
            </p:cNvSpPr>
            <p:nvPr userDrawn="1"/>
          </p:nvSpPr>
          <p:spPr bwMode="auto">
            <a:xfrm>
              <a:off x="10693641" y="5694626"/>
              <a:ext cx="544536" cy="475211"/>
            </a:xfrm>
            <a:custGeom>
              <a:avLst/>
              <a:gdLst>
                <a:gd name="T0" fmla="*/ 1019 w 1618"/>
                <a:gd name="T1" fmla="*/ 615 h 1408"/>
                <a:gd name="T2" fmla="*/ 1019 w 1618"/>
                <a:gd name="T3" fmla="*/ 615 h 1408"/>
                <a:gd name="T4" fmla="*/ 1081 w 1618"/>
                <a:gd name="T5" fmla="*/ 553 h 1408"/>
                <a:gd name="T6" fmla="*/ 1144 w 1618"/>
                <a:gd name="T7" fmla="*/ 615 h 1408"/>
                <a:gd name="T8" fmla="*/ 1081 w 1618"/>
                <a:gd name="T9" fmla="*/ 678 h 1408"/>
                <a:gd name="T10" fmla="*/ 1019 w 1618"/>
                <a:gd name="T11" fmla="*/ 615 h 1408"/>
                <a:gd name="T12" fmla="*/ 1019 w 1618"/>
                <a:gd name="T13" fmla="*/ 615 h 1408"/>
                <a:gd name="T14" fmla="*/ 1125 w 1618"/>
                <a:gd name="T15" fmla="*/ 310 h 1408"/>
                <a:gd name="T16" fmla="*/ 1125 w 1618"/>
                <a:gd name="T17" fmla="*/ 310 h 1408"/>
                <a:gd name="T18" fmla="*/ 1076 w 1618"/>
                <a:gd name="T19" fmla="*/ 269 h 1408"/>
                <a:gd name="T20" fmla="*/ 1002 w 1618"/>
                <a:gd name="T21" fmla="*/ 303 h 1408"/>
                <a:gd name="T22" fmla="*/ 925 w 1618"/>
                <a:gd name="T23" fmla="*/ 233 h 1408"/>
                <a:gd name="T24" fmla="*/ 1086 w 1618"/>
                <a:gd name="T25" fmla="*/ 157 h 1408"/>
                <a:gd name="T26" fmla="*/ 1259 w 1618"/>
                <a:gd name="T27" fmla="*/ 292 h 1408"/>
                <a:gd name="T28" fmla="*/ 1140 w 1618"/>
                <a:gd name="T29" fmla="*/ 497 h 1408"/>
                <a:gd name="T30" fmla="*/ 1018 w 1618"/>
                <a:gd name="T31" fmla="*/ 497 h 1408"/>
                <a:gd name="T32" fmla="*/ 1125 w 1618"/>
                <a:gd name="T33" fmla="*/ 310 h 1408"/>
                <a:gd name="T34" fmla="*/ 1125 w 1618"/>
                <a:gd name="T35" fmla="*/ 310 h 1408"/>
                <a:gd name="T36" fmla="*/ 1040 w 1618"/>
                <a:gd name="T37" fmla="*/ 840 h 1408"/>
                <a:gd name="T38" fmla="*/ 1040 w 1618"/>
                <a:gd name="T39" fmla="*/ 840 h 1408"/>
                <a:gd name="T40" fmla="*/ 1052 w 1618"/>
                <a:gd name="T41" fmla="*/ 932 h 1408"/>
                <a:gd name="T42" fmla="*/ 526 w 1618"/>
                <a:gd name="T43" fmla="*/ 1354 h 1408"/>
                <a:gd name="T44" fmla="*/ 329 w 1618"/>
                <a:gd name="T45" fmla="*/ 1323 h 1408"/>
                <a:gd name="T46" fmla="*/ 147 w 1618"/>
                <a:gd name="T47" fmla="*/ 1408 h 1408"/>
                <a:gd name="T48" fmla="*/ 190 w 1618"/>
                <a:gd name="T49" fmla="*/ 1256 h 1408"/>
                <a:gd name="T50" fmla="*/ 0 w 1618"/>
                <a:gd name="T51" fmla="*/ 932 h 1408"/>
                <a:gd name="T52" fmla="*/ 526 w 1618"/>
                <a:gd name="T53" fmla="*/ 511 h 1408"/>
                <a:gd name="T54" fmla="*/ 578 w 1618"/>
                <a:gd name="T55" fmla="*/ 513 h 1408"/>
                <a:gd name="T56" fmla="*/ 679 w 1618"/>
                <a:gd name="T57" fmla="*/ 960 h 1408"/>
                <a:gd name="T58" fmla="*/ 679 w 1618"/>
                <a:gd name="T59" fmla="*/ 960 h 1408"/>
                <a:gd name="T60" fmla="*/ 744 w 1618"/>
                <a:gd name="T61" fmla="*/ 1024 h 1408"/>
                <a:gd name="T62" fmla="*/ 808 w 1618"/>
                <a:gd name="T63" fmla="*/ 960 h 1408"/>
                <a:gd name="T64" fmla="*/ 744 w 1618"/>
                <a:gd name="T65" fmla="*/ 895 h 1408"/>
                <a:gd name="T66" fmla="*/ 679 w 1618"/>
                <a:gd name="T67" fmla="*/ 960 h 1408"/>
                <a:gd name="T68" fmla="*/ 679 w 1618"/>
                <a:gd name="T69" fmla="*/ 960 h 1408"/>
                <a:gd name="T70" fmla="*/ 462 w 1618"/>
                <a:gd name="T71" fmla="*/ 960 h 1408"/>
                <a:gd name="T72" fmla="*/ 462 w 1618"/>
                <a:gd name="T73" fmla="*/ 960 h 1408"/>
                <a:gd name="T74" fmla="*/ 526 w 1618"/>
                <a:gd name="T75" fmla="*/ 1024 h 1408"/>
                <a:gd name="T76" fmla="*/ 590 w 1618"/>
                <a:gd name="T77" fmla="*/ 960 h 1408"/>
                <a:gd name="T78" fmla="*/ 526 w 1618"/>
                <a:gd name="T79" fmla="*/ 895 h 1408"/>
                <a:gd name="T80" fmla="*/ 462 w 1618"/>
                <a:gd name="T81" fmla="*/ 960 h 1408"/>
                <a:gd name="T82" fmla="*/ 462 w 1618"/>
                <a:gd name="T83" fmla="*/ 960 h 1408"/>
                <a:gd name="T84" fmla="*/ 244 w 1618"/>
                <a:gd name="T85" fmla="*/ 960 h 1408"/>
                <a:gd name="T86" fmla="*/ 244 w 1618"/>
                <a:gd name="T87" fmla="*/ 960 h 1408"/>
                <a:gd name="T88" fmla="*/ 309 w 1618"/>
                <a:gd name="T89" fmla="*/ 1024 h 1408"/>
                <a:gd name="T90" fmla="*/ 373 w 1618"/>
                <a:gd name="T91" fmla="*/ 960 h 1408"/>
                <a:gd name="T92" fmla="*/ 309 w 1618"/>
                <a:gd name="T93" fmla="*/ 895 h 1408"/>
                <a:gd name="T94" fmla="*/ 244 w 1618"/>
                <a:gd name="T95" fmla="*/ 960 h 1408"/>
                <a:gd name="T96" fmla="*/ 244 w 1618"/>
                <a:gd name="T97" fmla="*/ 960 h 1408"/>
                <a:gd name="T98" fmla="*/ 1092 w 1618"/>
                <a:gd name="T99" fmla="*/ 0 h 1408"/>
                <a:gd name="T100" fmla="*/ 1092 w 1618"/>
                <a:gd name="T101" fmla="*/ 0 h 1408"/>
                <a:gd name="T102" fmla="*/ 1618 w 1618"/>
                <a:gd name="T103" fmla="*/ 421 h 1408"/>
                <a:gd name="T104" fmla="*/ 1428 w 1618"/>
                <a:gd name="T105" fmla="*/ 745 h 1408"/>
                <a:gd name="T106" fmla="*/ 1471 w 1618"/>
                <a:gd name="T107" fmla="*/ 896 h 1408"/>
                <a:gd name="T108" fmla="*/ 1289 w 1618"/>
                <a:gd name="T109" fmla="*/ 812 h 1408"/>
                <a:gd name="T110" fmla="*/ 1092 w 1618"/>
                <a:gd name="T111" fmla="*/ 842 h 1408"/>
                <a:gd name="T112" fmla="*/ 566 w 1618"/>
                <a:gd name="T113" fmla="*/ 421 h 1408"/>
                <a:gd name="T114" fmla="*/ 1092 w 1618"/>
                <a:gd name="T115" fmla="*/ 0 h 1408"/>
                <a:gd name="T116" fmla="*/ 1092 w 1618"/>
                <a:gd name="T117" fmla="*/ 0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8" h="1408">
                  <a:moveTo>
                    <a:pt x="1019" y="615"/>
                  </a:moveTo>
                  <a:lnTo>
                    <a:pt x="1019" y="615"/>
                  </a:lnTo>
                  <a:cubicBezTo>
                    <a:pt x="1019" y="578"/>
                    <a:pt x="1045" y="553"/>
                    <a:pt x="1081" y="553"/>
                  </a:cubicBezTo>
                  <a:cubicBezTo>
                    <a:pt x="1118" y="553"/>
                    <a:pt x="1144" y="578"/>
                    <a:pt x="1144" y="615"/>
                  </a:cubicBezTo>
                  <a:cubicBezTo>
                    <a:pt x="1144" y="651"/>
                    <a:pt x="1118" y="678"/>
                    <a:pt x="1081" y="678"/>
                  </a:cubicBezTo>
                  <a:cubicBezTo>
                    <a:pt x="1045" y="678"/>
                    <a:pt x="1019" y="651"/>
                    <a:pt x="1019" y="615"/>
                  </a:cubicBezTo>
                  <a:lnTo>
                    <a:pt x="1019" y="615"/>
                  </a:lnTo>
                  <a:close/>
                  <a:moveTo>
                    <a:pt x="1125" y="310"/>
                  </a:moveTo>
                  <a:lnTo>
                    <a:pt x="1125" y="310"/>
                  </a:lnTo>
                  <a:cubicBezTo>
                    <a:pt x="1125" y="280"/>
                    <a:pt x="1101" y="269"/>
                    <a:pt x="1076" y="269"/>
                  </a:cubicBezTo>
                  <a:cubicBezTo>
                    <a:pt x="1046" y="269"/>
                    <a:pt x="1025" y="284"/>
                    <a:pt x="1002" y="303"/>
                  </a:cubicBezTo>
                  <a:lnTo>
                    <a:pt x="925" y="233"/>
                  </a:lnTo>
                  <a:cubicBezTo>
                    <a:pt x="965" y="188"/>
                    <a:pt x="1021" y="157"/>
                    <a:pt x="1086" y="157"/>
                  </a:cubicBezTo>
                  <a:cubicBezTo>
                    <a:pt x="1181" y="157"/>
                    <a:pt x="1259" y="197"/>
                    <a:pt x="1259" y="292"/>
                  </a:cubicBezTo>
                  <a:cubicBezTo>
                    <a:pt x="1259" y="398"/>
                    <a:pt x="1132" y="408"/>
                    <a:pt x="1140" y="497"/>
                  </a:cubicBezTo>
                  <a:lnTo>
                    <a:pt x="1018" y="497"/>
                  </a:lnTo>
                  <a:cubicBezTo>
                    <a:pt x="1002" y="391"/>
                    <a:pt x="1125" y="362"/>
                    <a:pt x="1125" y="310"/>
                  </a:cubicBezTo>
                  <a:lnTo>
                    <a:pt x="1125" y="310"/>
                  </a:lnTo>
                  <a:close/>
                  <a:moveTo>
                    <a:pt x="1040" y="840"/>
                  </a:moveTo>
                  <a:lnTo>
                    <a:pt x="1040" y="840"/>
                  </a:lnTo>
                  <a:cubicBezTo>
                    <a:pt x="1048" y="870"/>
                    <a:pt x="1052" y="901"/>
                    <a:pt x="1052" y="932"/>
                  </a:cubicBezTo>
                  <a:cubicBezTo>
                    <a:pt x="1052" y="1165"/>
                    <a:pt x="817" y="1354"/>
                    <a:pt x="526" y="1354"/>
                  </a:cubicBezTo>
                  <a:cubicBezTo>
                    <a:pt x="456" y="1354"/>
                    <a:pt x="390" y="1343"/>
                    <a:pt x="329" y="1323"/>
                  </a:cubicBezTo>
                  <a:lnTo>
                    <a:pt x="147" y="1408"/>
                  </a:lnTo>
                  <a:lnTo>
                    <a:pt x="190" y="1256"/>
                  </a:lnTo>
                  <a:cubicBezTo>
                    <a:pt x="74" y="1179"/>
                    <a:pt x="0" y="1063"/>
                    <a:pt x="0" y="932"/>
                  </a:cubicBezTo>
                  <a:cubicBezTo>
                    <a:pt x="0" y="700"/>
                    <a:pt x="235" y="511"/>
                    <a:pt x="526" y="511"/>
                  </a:cubicBezTo>
                  <a:cubicBezTo>
                    <a:pt x="544" y="511"/>
                    <a:pt x="561" y="512"/>
                    <a:pt x="578" y="513"/>
                  </a:cubicBezTo>
                  <a:moveTo>
                    <a:pt x="679" y="960"/>
                  </a:moveTo>
                  <a:lnTo>
                    <a:pt x="679" y="960"/>
                  </a:lnTo>
                  <a:cubicBezTo>
                    <a:pt x="679" y="995"/>
                    <a:pt x="708" y="1024"/>
                    <a:pt x="744" y="1024"/>
                  </a:cubicBezTo>
                  <a:cubicBezTo>
                    <a:pt x="779" y="1024"/>
                    <a:pt x="808" y="995"/>
                    <a:pt x="808" y="960"/>
                  </a:cubicBezTo>
                  <a:cubicBezTo>
                    <a:pt x="808" y="924"/>
                    <a:pt x="779" y="895"/>
                    <a:pt x="744" y="895"/>
                  </a:cubicBezTo>
                  <a:cubicBezTo>
                    <a:pt x="708" y="895"/>
                    <a:pt x="679" y="924"/>
                    <a:pt x="679" y="960"/>
                  </a:cubicBezTo>
                  <a:lnTo>
                    <a:pt x="679" y="960"/>
                  </a:lnTo>
                  <a:close/>
                  <a:moveTo>
                    <a:pt x="462" y="960"/>
                  </a:moveTo>
                  <a:lnTo>
                    <a:pt x="462" y="960"/>
                  </a:lnTo>
                  <a:cubicBezTo>
                    <a:pt x="462" y="995"/>
                    <a:pt x="490" y="1024"/>
                    <a:pt x="526" y="1024"/>
                  </a:cubicBezTo>
                  <a:cubicBezTo>
                    <a:pt x="562" y="1024"/>
                    <a:pt x="590" y="995"/>
                    <a:pt x="590" y="960"/>
                  </a:cubicBezTo>
                  <a:cubicBezTo>
                    <a:pt x="590" y="924"/>
                    <a:pt x="562" y="895"/>
                    <a:pt x="526" y="895"/>
                  </a:cubicBezTo>
                  <a:cubicBezTo>
                    <a:pt x="490" y="895"/>
                    <a:pt x="462" y="924"/>
                    <a:pt x="462" y="960"/>
                  </a:cubicBezTo>
                  <a:lnTo>
                    <a:pt x="462" y="960"/>
                  </a:lnTo>
                  <a:close/>
                  <a:moveTo>
                    <a:pt x="244" y="960"/>
                  </a:moveTo>
                  <a:lnTo>
                    <a:pt x="244" y="960"/>
                  </a:lnTo>
                  <a:cubicBezTo>
                    <a:pt x="244" y="995"/>
                    <a:pt x="273" y="1024"/>
                    <a:pt x="309" y="1024"/>
                  </a:cubicBezTo>
                  <a:cubicBezTo>
                    <a:pt x="344" y="1024"/>
                    <a:pt x="373" y="995"/>
                    <a:pt x="373" y="960"/>
                  </a:cubicBezTo>
                  <a:cubicBezTo>
                    <a:pt x="373" y="924"/>
                    <a:pt x="344" y="895"/>
                    <a:pt x="309" y="895"/>
                  </a:cubicBezTo>
                  <a:cubicBezTo>
                    <a:pt x="273" y="895"/>
                    <a:pt x="244" y="924"/>
                    <a:pt x="244" y="960"/>
                  </a:cubicBezTo>
                  <a:lnTo>
                    <a:pt x="244" y="960"/>
                  </a:lnTo>
                  <a:close/>
                  <a:moveTo>
                    <a:pt x="1092" y="0"/>
                  </a:moveTo>
                  <a:lnTo>
                    <a:pt x="1092" y="0"/>
                  </a:lnTo>
                  <a:cubicBezTo>
                    <a:pt x="1383" y="0"/>
                    <a:pt x="1618" y="189"/>
                    <a:pt x="1618" y="421"/>
                  </a:cubicBezTo>
                  <a:cubicBezTo>
                    <a:pt x="1618" y="551"/>
                    <a:pt x="1544" y="668"/>
                    <a:pt x="1428" y="745"/>
                  </a:cubicBezTo>
                  <a:lnTo>
                    <a:pt x="1471" y="896"/>
                  </a:lnTo>
                  <a:lnTo>
                    <a:pt x="1289" y="812"/>
                  </a:lnTo>
                  <a:cubicBezTo>
                    <a:pt x="1228" y="832"/>
                    <a:pt x="1162" y="842"/>
                    <a:pt x="1092" y="842"/>
                  </a:cubicBezTo>
                  <a:cubicBezTo>
                    <a:pt x="801" y="842"/>
                    <a:pt x="566" y="654"/>
                    <a:pt x="566" y="421"/>
                  </a:cubicBezTo>
                  <a:cubicBezTo>
                    <a:pt x="566" y="189"/>
                    <a:pt x="801" y="0"/>
                    <a:pt x="1092" y="0"/>
                  </a:cubicBezTo>
                  <a:lnTo>
                    <a:pt x="1092" y="0"/>
                  </a:lnTo>
                  <a:close/>
                </a:path>
              </a:pathLst>
            </a:custGeom>
            <a:noFill/>
            <a:ln w="1905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9" name="Text Placeholder 8">
            <a:extLst>
              <a:ext uri="{FF2B5EF4-FFF2-40B4-BE49-F238E27FC236}">
                <a16:creationId xmlns:a16="http://schemas.microsoft.com/office/drawing/2014/main" id="{5B8A3717-5EED-424C-AA55-2CD74F598660}"/>
              </a:ext>
            </a:extLst>
          </p:cNvPr>
          <p:cNvSpPr>
            <a:spLocks noGrp="1"/>
          </p:cNvSpPr>
          <p:nvPr>
            <p:ph type="body" sz="quarter" idx="12"/>
          </p:nvPr>
        </p:nvSpPr>
        <p:spPr>
          <a:xfrm>
            <a:off x="9251243" y="1020932"/>
            <a:ext cx="1295400" cy="731261"/>
          </a:xfrm>
        </p:spPr>
        <p:txBody>
          <a:bodyPr/>
          <a:lstStyle>
            <a:lvl1pPr>
              <a:defRPr sz="6600">
                <a:solidFill>
                  <a:schemeClr val="tx1"/>
                </a:solidFill>
                <a:latin typeface="+mn-lt"/>
              </a:defRPr>
            </a:lvl1pPr>
          </a:lstStyle>
          <a:p>
            <a:pPr lvl="0"/>
            <a:r>
              <a:rPr lang="en-US"/>
              <a:t>Click to edit Master text styles</a:t>
            </a:r>
          </a:p>
        </p:txBody>
      </p:sp>
      <p:sp>
        <p:nvSpPr>
          <p:cNvPr id="11" name="Text Placeholder 10">
            <a:extLst>
              <a:ext uri="{FF2B5EF4-FFF2-40B4-BE49-F238E27FC236}">
                <a16:creationId xmlns:a16="http://schemas.microsoft.com/office/drawing/2014/main" id="{719A263D-4589-45E4-A8DA-2123A26555D0}"/>
              </a:ext>
            </a:extLst>
          </p:cNvPr>
          <p:cNvSpPr>
            <a:spLocks noGrp="1"/>
          </p:cNvSpPr>
          <p:nvPr>
            <p:ph type="body" sz="quarter" idx="13"/>
          </p:nvPr>
        </p:nvSpPr>
        <p:spPr>
          <a:xfrm>
            <a:off x="5475288" y="2822929"/>
            <a:ext cx="4773612" cy="2352675"/>
          </a:xfrm>
        </p:spPr>
        <p:txBody>
          <a:bodyPr/>
          <a:lstStyle>
            <a:lvl1pPr marL="457200" indent="-457200">
              <a:spcBef>
                <a:spcPts val="0"/>
              </a:spcBef>
              <a:spcAft>
                <a:spcPts val="1200"/>
              </a:spcAft>
              <a:buClr>
                <a:schemeClr val="accent5"/>
              </a:buClr>
              <a:buFont typeface="+mj-lt"/>
              <a:buAutoNum type="alphaUcPeriod"/>
              <a:defRPr sz="1800">
                <a:solidFill>
                  <a:schemeClr val="bg1"/>
                </a:solidFill>
                <a:latin typeface="+mn-lt"/>
              </a:defRPr>
            </a:lvl1pPr>
            <a:lvl3pPr marL="0" indent="0">
              <a:buClr>
                <a:schemeClr val="accent5"/>
              </a:buClr>
              <a:buFont typeface="+mj-lt"/>
              <a:buNone/>
              <a:defRPr sz="1800">
                <a:solidFill>
                  <a:schemeClr val="bg1"/>
                </a:solidFill>
                <a:latin typeface="+mn-lt"/>
              </a:defRPr>
            </a:lvl3pPr>
          </a:lstStyle>
          <a:p>
            <a:pPr lvl="0"/>
            <a:r>
              <a:rPr lang="en-US"/>
              <a:t>Click to edit Master text styles</a:t>
            </a:r>
          </a:p>
        </p:txBody>
      </p:sp>
    </p:spTree>
    <p:extLst>
      <p:ext uri="{BB962C8B-B14F-4D97-AF65-F5344CB8AC3E}">
        <p14:creationId xmlns:p14="http://schemas.microsoft.com/office/powerpoint/2010/main" val="1417572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28" Type="http://schemas.openxmlformats.org/officeDocument/2006/relationships/slideLayout" Target="../slideLayouts/slideLayout128.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theme" Target="../theme/theme1.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p:cNvSpPr>
            <a:spLocks noGrp="1"/>
          </p:cNvSpPr>
          <p:nvPr>
            <p:ph type="sldNum" sz="quarter" idx="4"/>
          </p:nvPr>
        </p:nvSpPr>
        <p:spPr>
          <a:xfrm>
            <a:off x="0" y="6019801"/>
            <a:ext cx="385536" cy="381000"/>
          </a:xfrm>
          <a:prstGeom prst="rect">
            <a:avLst/>
          </a:prstGeom>
        </p:spPr>
        <p:txBody>
          <a:bodyPr vert="horz" lIns="0" tIns="0" rIns="0" bIns="0" rtlCol="0" anchor="ctr">
            <a:noAutofit/>
          </a:bodyPr>
          <a:lstStyle>
            <a:lvl1pPr algn="r">
              <a:defRPr sz="1100" b="1">
                <a:solidFill>
                  <a:schemeClr val="accent6">
                    <a:lumMod val="75000"/>
                  </a:schemeClr>
                </a:solidFill>
                <a:latin typeface="+mn-lt"/>
                <a:cs typeface="Arial" panose="020B0604020202020204" pitchFamily="34" charset="0"/>
              </a:defRPr>
            </a:lvl1pPr>
          </a:lstStyle>
          <a:p>
            <a:fld id="{D80659BF-CB79-4A8E-8A5E-9707540CF6F7}" type="slidenum">
              <a:rPr lang="en-US" smtClean="0"/>
              <a:pPr/>
              <a:t>‹#›</a:t>
            </a:fld>
            <a:endParaRPr lang="en-US"/>
          </a:p>
        </p:txBody>
      </p:sp>
      <p:sp>
        <p:nvSpPr>
          <p:cNvPr id="5" name="Footer Placeholder"/>
          <p:cNvSpPr>
            <a:spLocks noGrp="1"/>
          </p:cNvSpPr>
          <p:nvPr>
            <p:ph type="ftr" sz="quarter" idx="3"/>
          </p:nvPr>
        </p:nvSpPr>
        <p:spPr>
          <a:xfrm rot="5400000">
            <a:off x="2050430" y="4438031"/>
            <a:ext cx="380998" cy="3544539"/>
          </a:xfrm>
          <a:prstGeom prst="rect">
            <a:avLst/>
          </a:prstGeom>
        </p:spPr>
        <p:txBody>
          <a:bodyPr vert="vert270" lIns="0" tIns="0" rIns="0" bIns="0" rtlCol="0" anchor="ctr">
            <a:noAutofit/>
          </a:bodyPr>
          <a:lstStyle>
            <a:lvl1pPr algn="l">
              <a:defRPr sz="1100" i="0">
                <a:solidFill>
                  <a:schemeClr val="accent6">
                    <a:lumMod val="75000"/>
                  </a:schemeClr>
                </a:solidFill>
                <a:latin typeface="+mn-lt"/>
                <a:cs typeface="Arial" panose="020B0604020202020204" pitchFamily="34" charset="0"/>
              </a:defRPr>
            </a:lvl1pPr>
          </a:lstStyle>
          <a:p>
            <a:r>
              <a:rPr lang="en-US"/>
              <a:t>EWU August Steering Committee Meeting</a:t>
            </a:r>
          </a:p>
        </p:txBody>
      </p:sp>
      <p:sp>
        <p:nvSpPr>
          <p:cNvPr id="3" name="Text Placeholder"/>
          <p:cNvSpPr>
            <a:spLocks noGrp="1"/>
          </p:cNvSpPr>
          <p:nvPr>
            <p:ph type="body" idx="1"/>
          </p:nvPr>
        </p:nvSpPr>
        <p:spPr>
          <a:xfrm>
            <a:off x="4395789" y="1524000"/>
            <a:ext cx="6323012" cy="4495800"/>
          </a:xfrm>
          <a:prstGeom prst="rect">
            <a:avLst/>
          </a:prstGeom>
        </p:spPr>
        <p:txBody>
          <a:bodyPr vert="horz" lIns="0" tIns="0" rIns="0" bIns="0" spcCol="274320" rtlCol="0">
            <a:noAutofit/>
          </a:bodyPr>
          <a:lstStyle/>
          <a:p>
            <a:pPr lvl="0"/>
            <a:r>
              <a:rPr lang="en-US"/>
              <a:t>Header 1/Intro text</a:t>
            </a:r>
          </a:p>
          <a:p>
            <a:pPr lvl="1"/>
            <a:r>
              <a:rPr lang="en-US"/>
              <a:t>HEADER 2</a:t>
            </a:r>
          </a:p>
          <a:p>
            <a:pPr lvl="2"/>
            <a:r>
              <a:rPr lang="en-US"/>
              <a:t>Body copy</a:t>
            </a:r>
          </a:p>
          <a:p>
            <a:pPr lvl="3"/>
            <a:r>
              <a:rPr lang="en-US"/>
              <a:t>Bullet 1</a:t>
            </a:r>
          </a:p>
          <a:p>
            <a:pPr lvl="4"/>
            <a:r>
              <a:rPr lang="en-US"/>
              <a:t>Bullet 2</a:t>
            </a:r>
          </a:p>
          <a:p>
            <a:pPr lvl="5"/>
            <a:r>
              <a:rPr lang="en-US"/>
              <a:t>Bullet 3</a:t>
            </a:r>
          </a:p>
        </p:txBody>
      </p:sp>
      <p:sp>
        <p:nvSpPr>
          <p:cNvPr id="2" name="Title Placeholder"/>
          <p:cNvSpPr>
            <a:spLocks noGrp="1"/>
          </p:cNvSpPr>
          <p:nvPr>
            <p:ph type="title"/>
          </p:nvPr>
        </p:nvSpPr>
        <p:spPr>
          <a:xfrm>
            <a:off x="660400" y="457201"/>
            <a:ext cx="10058400" cy="685800"/>
          </a:xfrm>
          <a:prstGeom prst="rect">
            <a:avLst/>
          </a:prstGeom>
        </p:spPr>
        <p:txBody>
          <a:bodyPr vert="horz" lIns="0" tIns="0" rIns="0" bIns="0" rtlCol="0" anchor="b">
            <a:noAutofit/>
          </a:bodyPr>
          <a:lstStyle/>
          <a:p>
            <a:endParaRPr lang="en-US"/>
          </a:p>
        </p:txBody>
      </p:sp>
      <p:sp>
        <p:nvSpPr>
          <p:cNvPr id="7" name="Freeform 6"/>
          <p:cNvSpPr>
            <a:spLocks noChangeAspect="1" noEditPoints="1"/>
          </p:cNvSpPr>
          <p:nvPr/>
        </p:nvSpPr>
        <p:spPr bwMode="auto">
          <a:xfrm>
            <a:off x="10799503" y="5822496"/>
            <a:ext cx="432862" cy="432860"/>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03447" tIns="51724" rIns="103447" bIns="51724" numCol="1" anchor="t" anchorCtr="0" compatLnSpc="1">
            <a:prstTxWarp prst="textNoShape">
              <a:avLst/>
            </a:prstTxWarp>
          </a:bodyPr>
          <a:lstStyle/>
          <a:p>
            <a:endParaRPr lang="en-US" sz="1735">
              <a:solidFill>
                <a:schemeClr val="accent6">
                  <a:lumMod val="50000"/>
                </a:schemeClr>
              </a:solidFill>
            </a:endParaRPr>
          </a:p>
        </p:txBody>
      </p:sp>
    </p:spTree>
    <p:extLst>
      <p:ext uri="{BB962C8B-B14F-4D97-AF65-F5344CB8AC3E}">
        <p14:creationId xmlns:p14="http://schemas.microsoft.com/office/powerpoint/2010/main" val="2525818332"/>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 id="2147484164" r:id="rId12"/>
    <p:sldLayoutId id="2147484165" r:id="rId13"/>
    <p:sldLayoutId id="2147484166" r:id="rId14"/>
    <p:sldLayoutId id="2147484167" r:id="rId15"/>
    <p:sldLayoutId id="2147484168" r:id="rId16"/>
    <p:sldLayoutId id="2147484169" r:id="rId17"/>
    <p:sldLayoutId id="2147484170" r:id="rId18"/>
    <p:sldLayoutId id="2147484171" r:id="rId19"/>
    <p:sldLayoutId id="2147484172" r:id="rId20"/>
    <p:sldLayoutId id="2147484173" r:id="rId21"/>
    <p:sldLayoutId id="2147484174" r:id="rId22"/>
    <p:sldLayoutId id="2147484175" r:id="rId23"/>
    <p:sldLayoutId id="2147484176" r:id="rId24"/>
    <p:sldLayoutId id="2147484177" r:id="rId25"/>
    <p:sldLayoutId id="2147484178" r:id="rId26"/>
    <p:sldLayoutId id="2147484179" r:id="rId27"/>
    <p:sldLayoutId id="2147484180" r:id="rId28"/>
    <p:sldLayoutId id="2147484181" r:id="rId29"/>
    <p:sldLayoutId id="2147484182" r:id="rId30"/>
    <p:sldLayoutId id="2147484183" r:id="rId31"/>
    <p:sldLayoutId id="2147484184" r:id="rId32"/>
    <p:sldLayoutId id="2147484185" r:id="rId33"/>
    <p:sldLayoutId id="2147484186" r:id="rId34"/>
    <p:sldLayoutId id="2147484187" r:id="rId35"/>
    <p:sldLayoutId id="2147484188" r:id="rId36"/>
    <p:sldLayoutId id="2147484189" r:id="rId37"/>
    <p:sldLayoutId id="2147484190" r:id="rId38"/>
    <p:sldLayoutId id="2147484191" r:id="rId39"/>
    <p:sldLayoutId id="2147484192" r:id="rId40"/>
    <p:sldLayoutId id="2147484193" r:id="rId41"/>
    <p:sldLayoutId id="2147484194" r:id="rId42"/>
    <p:sldLayoutId id="2147484195" r:id="rId43"/>
    <p:sldLayoutId id="2147484196" r:id="rId44"/>
    <p:sldLayoutId id="2147484197" r:id="rId45"/>
    <p:sldLayoutId id="2147484198" r:id="rId46"/>
    <p:sldLayoutId id="2147484199" r:id="rId47"/>
    <p:sldLayoutId id="2147484200" r:id="rId48"/>
    <p:sldLayoutId id="2147484201" r:id="rId49"/>
    <p:sldLayoutId id="2147484202" r:id="rId50"/>
    <p:sldLayoutId id="2147484203" r:id="rId51"/>
    <p:sldLayoutId id="2147484204" r:id="rId52"/>
    <p:sldLayoutId id="2147484205" r:id="rId53"/>
    <p:sldLayoutId id="2147484206" r:id="rId54"/>
    <p:sldLayoutId id="2147484207" r:id="rId55"/>
    <p:sldLayoutId id="2147484208" r:id="rId56"/>
    <p:sldLayoutId id="2147484209" r:id="rId57"/>
    <p:sldLayoutId id="2147484210" r:id="rId58"/>
    <p:sldLayoutId id="2147484211" r:id="rId59"/>
    <p:sldLayoutId id="2147484212" r:id="rId60"/>
    <p:sldLayoutId id="2147484213" r:id="rId61"/>
    <p:sldLayoutId id="2147484214" r:id="rId62"/>
    <p:sldLayoutId id="2147484215" r:id="rId63"/>
    <p:sldLayoutId id="2147484216" r:id="rId64"/>
    <p:sldLayoutId id="2147484217" r:id="rId65"/>
    <p:sldLayoutId id="2147484218" r:id="rId66"/>
    <p:sldLayoutId id="2147484219" r:id="rId67"/>
    <p:sldLayoutId id="2147484220" r:id="rId68"/>
    <p:sldLayoutId id="2147484221" r:id="rId69"/>
    <p:sldLayoutId id="2147484222" r:id="rId70"/>
    <p:sldLayoutId id="2147484223" r:id="rId71"/>
    <p:sldLayoutId id="2147484224" r:id="rId72"/>
    <p:sldLayoutId id="2147484225" r:id="rId73"/>
    <p:sldLayoutId id="2147484226" r:id="rId74"/>
    <p:sldLayoutId id="2147484227" r:id="rId75"/>
    <p:sldLayoutId id="2147484228" r:id="rId76"/>
    <p:sldLayoutId id="2147484229" r:id="rId77"/>
    <p:sldLayoutId id="2147484230" r:id="rId78"/>
    <p:sldLayoutId id="2147484231" r:id="rId79"/>
    <p:sldLayoutId id="2147484232" r:id="rId80"/>
    <p:sldLayoutId id="2147484233" r:id="rId81"/>
    <p:sldLayoutId id="2147484234" r:id="rId82"/>
    <p:sldLayoutId id="2147484235" r:id="rId83"/>
    <p:sldLayoutId id="2147484236" r:id="rId84"/>
    <p:sldLayoutId id="2147484237" r:id="rId85"/>
    <p:sldLayoutId id="2147484238" r:id="rId86"/>
    <p:sldLayoutId id="2147484239" r:id="rId87"/>
    <p:sldLayoutId id="2147484421" r:id="rId88"/>
    <p:sldLayoutId id="2147484240" r:id="rId89"/>
    <p:sldLayoutId id="2147484241" r:id="rId90"/>
    <p:sldLayoutId id="2147484242" r:id="rId91"/>
    <p:sldLayoutId id="2147484243" r:id="rId92"/>
    <p:sldLayoutId id="2147484244" r:id="rId93"/>
    <p:sldLayoutId id="2147484245" r:id="rId94"/>
    <p:sldLayoutId id="2147484246" r:id="rId95"/>
    <p:sldLayoutId id="2147484247" r:id="rId96"/>
    <p:sldLayoutId id="2147484248" r:id="rId97"/>
    <p:sldLayoutId id="2147484249" r:id="rId98"/>
    <p:sldLayoutId id="2147484258" r:id="rId99"/>
    <p:sldLayoutId id="2147484259" r:id="rId100"/>
    <p:sldLayoutId id="2147484260" r:id="rId101"/>
    <p:sldLayoutId id="2147484261" r:id="rId102"/>
    <p:sldLayoutId id="2147484262" r:id="rId103"/>
    <p:sldLayoutId id="2147484263" r:id="rId104"/>
    <p:sldLayoutId id="2147484264" r:id="rId105"/>
    <p:sldLayoutId id="2147484265" r:id="rId106"/>
    <p:sldLayoutId id="2147484266" r:id="rId107"/>
    <p:sldLayoutId id="2147484267" r:id="rId108"/>
    <p:sldLayoutId id="2147484268" r:id="rId109"/>
    <p:sldLayoutId id="2147484269" r:id="rId110"/>
    <p:sldLayoutId id="2147484270" r:id="rId111"/>
    <p:sldLayoutId id="2147484271" r:id="rId112"/>
    <p:sldLayoutId id="2147484274" r:id="rId113"/>
    <p:sldLayoutId id="2147484275" r:id="rId114"/>
    <p:sldLayoutId id="2147484276" r:id="rId115"/>
    <p:sldLayoutId id="2147484277" r:id="rId116"/>
    <p:sldLayoutId id="2147484278" r:id="rId117"/>
    <p:sldLayoutId id="2147484280" r:id="rId118"/>
    <p:sldLayoutId id="2147484281" r:id="rId119"/>
    <p:sldLayoutId id="2147484282" r:id="rId120"/>
    <p:sldLayoutId id="2147484283" r:id="rId121"/>
    <p:sldLayoutId id="2147484284" r:id="rId122"/>
    <p:sldLayoutId id="2147484285" r:id="rId123"/>
    <p:sldLayoutId id="2147484286" r:id="rId124"/>
    <p:sldLayoutId id="2147484287" r:id="rId125"/>
    <p:sldLayoutId id="2147484288" r:id="rId126"/>
    <p:sldLayoutId id="2147484289" r:id="rId127"/>
    <p:sldLayoutId id="2147484290" r:id="rId128"/>
    <p:sldLayoutId id="2147484291" r:id="rId1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marL="0" indent="0" algn="l" defTabSz="884964" rtl="0" eaLnBrk="1" latinLnBrk="0" hangingPunct="1">
        <a:lnSpc>
          <a:spcPct val="100000"/>
        </a:lnSpc>
        <a:spcBef>
          <a:spcPct val="0"/>
        </a:spcBef>
        <a:buNone/>
        <a:defRPr sz="3600" kern="1200" baseline="0">
          <a:solidFill>
            <a:schemeClr val="tx2"/>
          </a:solidFill>
          <a:latin typeface="+mj-lt"/>
          <a:ea typeface="+mj-ea"/>
          <a:cs typeface="Arial" panose="020B0604020202020204" pitchFamily="34" charset="0"/>
        </a:defRPr>
      </a:lvl1pPr>
    </p:titleStyle>
    <p:bodyStyle>
      <a:lvl1pPr marL="0" indent="0" algn="l" defTabSz="884964" rtl="0" eaLnBrk="1" latinLnBrk="0" hangingPunct="1">
        <a:lnSpc>
          <a:spcPct val="100000"/>
        </a:lnSpc>
        <a:spcBef>
          <a:spcPts val="1800"/>
        </a:spcBef>
        <a:spcAft>
          <a:spcPts val="1200"/>
        </a:spcAft>
        <a:buFont typeface="Arial" panose="020B0604020202020204" pitchFamily="34" charset="0"/>
        <a:buNone/>
        <a:defRPr sz="2000" kern="1200" baseline="0">
          <a:solidFill>
            <a:schemeClr val="tx2"/>
          </a:solidFill>
          <a:latin typeface="+mj-lt"/>
          <a:ea typeface="+mn-ea"/>
          <a:cs typeface="Arial" panose="020B0604020202020204" pitchFamily="34" charset="0"/>
        </a:defRPr>
      </a:lvl1pPr>
      <a:lvl2pPr marL="0" indent="0" algn="l" defTabSz="884964" rtl="0" eaLnBrk="1" latinLnBrk="0" hangingPunct="1">
        <a:lnSpc>
          <a:spcPct val="100000"/>
        </a:lnSpc>
        <a:spcBef>
          <a:spcPts val="1200"/>
        </a:spcBef>
        <a:spcAft>
          <a:spcPts val="300"/>
        </a:spcAft>
        <a:buFontTx/>
        <a:buNone/>
        <a:defRPr sz="1600" b="1" kern="1200" cap="all" spc="57" baseline="0">
          <a:solidFill>
            <a:schemeClr val="accent5"/>
          </a:solidFill>
          <a:latin typeface="+mn-lt"/>
          <a:ea typeface="+mn-ea"/>
          <a:cs typeface="Arial" panose="020B0604020202020204" pitchFamily="34" charset="0"/>
        </a:defRPr>
      </a:lvl2pPr>
      <a:lvl3pPr marL="0" indent="0" algn="l" defTabSz="884964" rtl="0" eaLnBrk="1" latinLnBrk="0" hangingPunct="1">
        <a:lnSpc>
          <a:spcPct val="100000"/>
        </a:lnSpc>
        <a:spcBef>
          <a:spcPts val="0"/>
        </a:spcBef>
        <a:spcAft>
          <a:spcPts val="1200"/>
        </a:spcAft>
        <a:buFont typeface="Arial" panose="020B0604020202020204" pitchFamily="34" charset="0"/>
        <a:buNone/>
        <a:defRPr sz="1800" kern="1200" baseline="0">
          <a:solidFill>
            <a:schemeClr val="tx1"/>
          </a:solidFill>
          <a:latin typeface="+mn-lt"/>
          <a:ea typeface="+mn-ea"/>
          <a:cs typeface="Arial" panose="020B0604020202020204" pitchFamily="34" charset="0"/>
        </a:defRPr>
      </a:lvl3pPr>
      <a:lvl4pPr marL="230188" indent="-230188" algn="l" defTabSz="884964" rtl="0" eaLnBrk="1" latinLnBrk="0" hangingPunct="1">
        <a:lnSpc>
          <a:spcPct val="100000"/>
        </a:lnSpc>
        <a:spcBef>
          <a:spcPts val="0"/>
        </a:spcBef>
        <a:spcAft>
          <a:spcPts val="800"/>
        </a:spcAft>
        <a:buClr>
          <a:schemeClr val="accent5"/>
        </a:buClr>
        <a:buFont typeface="Arial" charset="0"/>
        <a:buChar char="•"/>
        <a:tabLst/>
        <a:defRPr sz="1800" kern="1200" baseline="0">
          <a:solidFill>
            <a:schemeClr val="tx1"/>
          </a:solidFill>
          <a:latin typeface="+mn-lt"/>
          <a:ea typeface="+mn-ea"/>
          <a:cs typeface="Arial" panose="020B0604020202020204" pitchFamily="34" charset="0"/>
        </a:defRPr>
      </a:lvl4pPr>
      <a:lvl5pPr marL="460375" indent="-228600" algn="l" defTabSz="884964" rtl="0" eaLnBrk="1" latinLnBrk="0" hangingPunct="1">
        <a:lnSpc>
          <a:spcPct val="100000"/>
        </a:lnSpc>
        <a:spcBef>
          <a:spcPts val="0"/>
        </a:spcBef>
        <a:spcAft>
          <a:spcPts val="800"/>
        </a:spcAft>
        <a:buClr>
          <a:schemeClr val="accent5"/>
        </a:buClr>
        <a:buFont typeface="Arial" charset="0"/>
        <a:buChar char="•"/>
        <a:tabLst/>
        <a:defRPr sz="1600" kern="1200" baseline="0">
          <a:solidFill>
            <a:schemeClr val="tx1"/>
          </a:solidFill>
          <a:latin typeface="+mn-lt"/>
          <a:ea typeface="+mn-ea"/>
          <a:cs typeface="Arial" panose="020B0604020202020204" pitchFamily="34" charset="0"/>
        </a:defRPr>
      </a:lvl5pPr>
      <a:lvl6pPr marL="731520" indent="-228600" algn="l" defTabSz="884964" rtl="0" eaLnBrk="1" latinLnBrk="0" hangingPunct="1">
        <a:lnSpc>
          <a:spcPct val="100000"/>
        </a:lnSpc>
        <a:spcBef>
          <a:spcPts val="0"/>
        </a:spcBef>
        <a:spcAft>
          <a:spcPts val="800"/>
        </a:spcAft>
        <a:buClr>
          <a:schemeClr val="accent5"/>
        </a:buClr>
        <a:buFont typeface="Arial" charset="0"/>
        <a:buChar char="•"/>
        <a:tabLst/>
        <a:defRPr sz="1600" kern="1200">
          <a:solidFill>
            <a:schemeClr val="tx1"/>
          </a:solidFill>
          <a:latin typeface="+mn-lt"/>
          <a:ea typeface="+mn-ea"/>
          <a:cs typeface="+mn-cs"/>
        </a:defRPr>
      </a:lvl6pPr>
      <a:lvl7pPr marL="2876131" indent="-221240" algn="l" defTabSz="884964" rtl="0" eaLnBrk="1" latinLnBrk="0" hangingPunct="1">
        <a:lnSpc>
          <a:spcPct val="90000"/>
        </a:lnSpc>
        <a:spcBef>
          <a:spcPts val="484"/>
        </a:spcBef>
        <a:buFont typeface="Arial" panose="020B0604020202020204" pitchFamily="34" charset="0"/>
        <a:buChar char="•"/>
        <a:defRPr sz="1742" kern="1200">
          <a:solidFill>
            <a:schemeClr val="tx1"/>
          </a:solidFill>
          <a:latin typeface="+mn-lt"/>
          <a:ea typeface="+mn-ea"/>
          <a:cs typeface="+mn-cs"/>
        </a:defRPr>
      </a:lvl7pPr>
      <a:lvl8pPr marL="3318614" indent="-221240" algn="l" defTabSz="884964" rtl="0" eaLnBrk="1" latinLnBrk="0" hangingPunct="1">
        <a:lnSpc>
          <a:spcPct val="90000"/>
        </a:lnSpc>
        <a:spcBef>
          <a:spcPts val="484"/>
        </a:spcBef>
        <a:buFont typeface="Arial" panose="020B0604020202020204" pitchFamily="34" charset="0"/>
        <a:buChar char="•"/>
        <a:defRPr sz="1742" kern="1200">
          <a:solidFill>
            <a:schemeClr val="tx1"/>
          </a:solidFill>
          <a:latin typeface="+mn-lt"/>
          <a:ea typeface="+mn-ea"/>
          <a:cs typeface="+mn-cs"/>
        </a:defRPr>
      </a:lvl8pPr>
      <a:lvl9pPr marL="3761095" indent="-221240" algn="l" defTabSz="884964" rtl="0" eaLnBrk="1" latinLnBrk="0" hangingPunct="1">
        <a:lnSpc>
          <a:spcPct val="90000"/>
        </a:lnSpc>
        <a:spcBef>
          <a:spcPts val="484"/>
        </a:spcBef>
        <a:buFont typeface="Arial" panose="020B0604020202020204" pitchFamily="34" charset="0"/>
        <a:buChar char="•"/>
        <a:defRPr sz="1742" kern="1200">
          <a:solidFill>
            <a:schemeClr val="tx1"/>
          </a:solidFill>
          <a:latin typeface="+mn-lt"/>
          <a:ea typeface="+mn-ea"/>
          <a:cs typeface="+mn-cs"/>
        </a:defRPr>
      </a:lvl9pPr>
    </p:bodyStyle>
    <p:otherStyle>
      <a:defPPr>
        <a:defRPr lang="en-US"/>
      </a:defPPr>
      <a:lvl1pPr marL="0" algn="l" defTabSz="884964" rtl="0" eaLnBrk="1" latinLnBrk="0" hangingPunct="1">
        <a:defRPr sz="1742" kern="1200">
          <a:solidFill>
            <a:schemeClr val="tx1"/>
          </a:solidFill>
          <a:latin typeface="+mn-lt"/>
          <a:ea typeface="+mn-ea"/>
          <a:cs typeface="+mn-cs"/>
        </a:defRPr>
      </a:lvl1pPr>
      <a:lvl2pPr marL="442482" algn="l" defTabSz="884964" rtl="0" eaLnBrk="1" latinLnBrk="0" hangingPunct="1">
        <a:defRPr sz="1742" kern="1200">
          <a:solidFill>
            <a:schemeClr val="tx1"/>
          </a:solidFill>
          <a:latin typeface="+mn-lt"/>
          <a:ea typeface="+mn-ea"/>
          <a:cs typeface="+mn-cs"/>
        </a:defRPr>
      </a:lvl2pPr>
      <a:lvl3pPr marL="884964" algn="l" defTabSz="884964" rtl="0" eaLnBrk="1" latinLnBrk="0" hangingPunct="1">
        <a:defRPr sz="1742" kern="1200">
          <a:solidFill>
            <a:schemeClr val="tx1"/>
          </a:solidFill>
          <a:latin typeface="+mn-lt"/>
          <a:ea typeface="+mn-ea"/>
          <a:cs typeface="+mn-cs"/>
        </a:defRPr>
      </a:lvl3pPr>
      <a:lvl4pPr marL="1327446" algn="l" defTabSz="884964" rtl="0" eaLnBrk="1" latinLnBrk="0" hangingPunct="1">
        <a:defRPr sz="1742" kern="1200">
          <a:solidFill>
            <a:schemeClr val="tx1"/>
          </a:solidFill>
          <a:latin typeface="+mn-lt"/>
          <a:ea typeface="+mn-ea"/>
          <a:cs typeface="+mn-cs"/>
        </a:defRPr>
      </a:lvl4pPr>
      <a:lvl5pPr marL="1769927" algn="l" defTabSz="884964" rtl="0" eaLnBrk="1" latinLnBrk="0" hangingPunct="1">
        <a:defRPr sz="1742" kern="1200">
          <a:solidFill>
            <a:schemeClr val="tx1"/>
          </a:solidFill>
          <a:latin typeface="+mn-lt"/>
          <a:ea typeface="+mn-ea"/>
          <a:cs typeface="+mn-cs"/>
        </a:defRPr>
      </a:lvl5pPr>
      <a:lvl6pPr marL="2212410" algn="l" defTabSz="884964" rtl="0" eaLnBrk="1" latinLnBrk="0" hangingPunct="1">
        <a:defRPr sz="1742" kern="1200">
          <a:solidFill>
            <a:schemeClr val="tx1"/>
          </a:solidFill>
          <a:latin typeface="+mn-lt"/>
          <a:ea typeface="+mn-ea"/>
          <a:cs typeface="+mn-cs"/>
        </a:defRPr>
      </a:lvl6pPr>
      <a:lvl7pPr marL="2654891" algn="l" defTabSz="884964" rtl="0" eaLnBrk="1" latinLnBrk="0" hangingPunct="1">
        <a:defRPr sz="1742" kern="1200">
          <a:solidFill>
            <a:schemeClr val="tx1"/>
          </a:solidFill>
          <a:latin typeface="+mn-lt"/>
          <a:ea typeface="+mn-ea"/>
          <a:cs typeface="+mn-cs"/>
        </a:defRPr>
      </a:lvl7pPr>
      <a:lvl8pPr marL="3097374" algn="l" defTabSz="884964" rtl="0" eaLnBrk="1" latinLnBrk="0" hangingPunct="1">
        <a:defRPr sz="1742" kern="1200">
          <a:solidFill>
            <a:schemeClr val="tx1"/>
          </a:solidFill>
          <a:latin typeface="+mn-lt"/>
          <a:ea typeface="+mn-ea"/>
          <a:cs typeface="+mn-cs"/>
        </a:defRPr>
      </a:lvl8pPr>
      <a:lvl9pPr marL="3539855" algn="l" defTabSz="884964" rtl="0" eaLnBrk="1" latinLnBrk="0" hangingPunct="1">
        <a:defRPr sz="1742" kern="1200">
          <a:solidFill>
            <a:schemeClr val="tx1"/>
          </a:solidFill>
          <a:latin typeface="+mn-lt"/>
          <a:ea typeface="+mn-ea"/>
          <a:cs typeface="+mn-cs"/>
        </a:defRPr>
      </a:lvl9pPr>
    </p:otherStyle>
  </p:txStyles>
  <p:extLst>
    <p:ext uri="{27BBF7A9-308A-43DC-89C8-2F10F3537804}">
      <p15:sldGuideLst xmlns:p15="http://schemas.microsoft.com/office/powerpoint/2012/main">
        <p15:guide id="36" orient="horz" pos="288" userDrawn="1">
          <p15:clr>
            <a:srgbClr val="F26B43"/>
          </p15:clr>
        </p15:guide>
        <p15:guide id="37" pos="416" userDrawn="1">
          <p15:clr>
            <a:srgbClr val="F26B43"/>
          </p15:clr>
        </p15:guide>
        <p15:guide id="38" pos="6752" userDrawn="1">
          <p15:clr>
            <a:srgbClr val="F26B43"/>
          </p15:clr>
        </p15:guide>
        <p15:guide id="39" orient="horz" pos="3792" userDrawn="1">
          <p15:clr>
            <a:srgbClr val="F26B43"/>
          </p15:clr>
        </p15:guide>
        <p15:guide id="40" orient="horz" pos="720" userDrawn="1">
          <p15:clr>
            <a:srgbClr val="5ACBF0"/>
          </p15:clr>
        </p15:guide>
        <p15:guide id="41" orient="horz" pos="960" userDrawn="1">
          <p15:clr>
            <a:srgbClr val="5ACBF0"/>
          </p15:clr>
        </p15:guide>
        <p15:guide id="42" orient="horz" pos="2016" userDrawn="1">
          <p15:clr>
            <a:srgbClr val="5ACBF0"/>
          </p15:clr>
        </p15:guide>
        <p15:guide id="43" pos="5384" userDrawn="1">
          <p15:clr>
            <a:srgbClr val="5ACBF0"/>
          </p15:clr>
        </p15:guide>
        <p15:guide id="44" orient="horz" pos="840" userDrawn="1">
          <p15:clr>
            <a:srgbClr val="9FCC3B"/>
          </p15:clr>
        </p15:guide>
        <p15:guide id="45" orient="horz" pos="1584" userDrawn="1">
          <p15:clr>
            <a:srgbClr val="5ACBF0"/>
          </p15:clr>
        </p15:guide>
        <p15:guide id="46" pos="2384" userDrawn="1">
          <p15:clr>
            <a:srgbClr val="F26B43"/>
          </p15:clr>
        </p15:guide>
        <p15:guide id="47" pos="1784" userDrawn="1">
          <p15:clr>
            <a:srgbClr val="5ACBF0"/>
          </p15:clr>
        </p15:guide>
        <p15:guide id="48" pos="3584" userDrawn="1">
          <p15:clr>
            <a:srgbClr val="5ACBF0"/>
          </p15:clr>
        </p15:guide>
        <p15:guide id="49" pos="47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budgetandfinance.psu.edu/node/8331/#glossary" TargetMode="Externa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6.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 Id="rId14" Type="http://schemas.openxmlformats.org/officeDocument/2006/relationships/image" Target="../media/image29.svg"/></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C9598-4FBD-4E55-980B-D1FED86D19AE}"/>
              </a:ext>
            </a:extLst>
          </p:cNvPr>
          <p:cNvSpPr>
            <a:spLocks noGrp="1"/>
          </p:cNvSpPr>
          <p:nvPr>
            <p:ph type="ctrTitle"/>
          </p:nvPr>
        </p:nvSpPr>
        <p:spPr>
          <a:xfrm>
            <a:off x="660400" y="2853383"/>
            <a:ext cx="6934200" cy="1199888"/>
          </a:xfrm>
        </p:spPr>
        <p:txBody>
          <a:bodyPr/>
          <a:lstStyle/>
          <a:p>
            <a:r>
              <a:rPr lang="en-US"/>
              <a:t>Eastern Washington University</a:t>
            </a:r>
            <a:br>
              <a:rPr lang="en-US"/>
            </a:br>
            <a:r>
              <a:rPr lang="en-US" sz="3200">
                <a:solidFill>
                  <a:schemeClr val="accent4"/>
                </a:solidFill>
              </a:rPr>
              <a:t>Steering Committee Meeting</a:t>
            </a:r>
            <a:endParaRPr lang="en-US">
              <a:solidFill>
                <a:schemeClr val="accent4"/>
              </a:solidFill>
            </a:endParaRPr>
          </a:p>
        </p:txBody>
      </p:sp>
      <p:sp>
        <p:nvSpPr>
          <p:cNvPr id="3" name="Subtitle 2">
            <a:extLst>
              <a:ext uri="{FF2B5EF4-FFF2-40B4-BE49-F238E27FC236}">
                <a16:creationId xmlns:a16="http://schemas.microsoft.com/office/drawing/2014/main" id="{EC827970-2375-43D2-9E2D-F39CF257AE54}"/>
              </a:ext>
            </a:extLst>
          </p:cNvPr>
          <p:cNvSpPr>
            <a:spLocks noGrp="1"/>
          </p:cNvSpPr>
          <p:nvPr>
            <p:ph type="subTitle" idx="4294967295"/>
          </p:nvPr>
        </p:nvSpPr>
        <p:spPr>
          <a:xfrm>
            <a:off x="660400" y="4904509"/>
            <a:ext cx="5029200" cy="1039092"/>
          </a:xfrm>
        </p:spPr>
        <p:txBody>
          <a:bodyPr/>
          <a:lstStyle/>
          <a:p>
            <a:pPr lvl="1">
              <a:tabLst>
                <a:tab pos="3030538" algn="l"/>
              </a:tabLst>
            </a:pPr>
            <a:r>
              <a:rPr lang="en-US" dirty="0">
                <a:solidFill>
                  <a:schemeClr val="tx1"/>
                </a:solidFill>
              </a:rPr>
              <a:t>August 23, 2024</a:t>
            </a:r>
          </a:p>
          <a:p>
            <a:endParaRPr lang="en-US" dirty="0"/>
          </a:p>
        </p:txBody>
      </p:sp>
    </p:spTree>
    <p:extLst>
      <p:ext uri="{BB962C8B-B14F-4D97-AF65-F5344CB8AC3E}">
        <p14:creationId xmlns:p14="http://schemas.microsoft.com/office/powerpoint/2010/main" val="1349504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A021B42-CF65-4517-B11C-745D67AD37DB}"/>
              </a:ext>
            </a:extLst>
          </p:cNvPr>
          <p:cNvSpPr>
            <a:spLocks noGrp="1"/>
          </p:cNvSpPr>
          <p:nvPr>
            <p:ph type="ftr" sz="quarter" idx="36"/>
          </p:nvPr>
        </p:nvSpPr>
        <p:spPr/>
        <p:txBody>
          <a:bodyPr/>
          <a:lstStyle/>
          <a:p>
            <a:r>
              <a:rPr lang="en-US"/>
              <a:t>EWU August Steering Committee Meeting</a:t>
            </a:r>
          </a:p>
        </p:txBody>
      </p:sp>
      <p:sp>
        <p:nvSpPr>
          <p:cNvPr id="3" name="Slide Number Placeholder 2">
            <a:extLst>
              <a:ext uri="{FF2B5EF4-FFF2-40B4-BE49-F238E27FC236}">
                <a16:creationId xmlns:a16="http://schemas.microsoft.com/office/drawing/2014/main" id="{457BA849-8006-44FA-9615-79C0F42019DF}"/>
              </a:ext>
            </a:extLst>
          </p:cNvPr>
          <p:cNvSpPr>
            <a:spLocks noGrp="1"/>
          </p:cNvSpPr>
          <p:nvPr>
            <p:ph type="sldNum" sz="quarter" idx="37"/>
          </p:nvPr>
        </p:nvSpPr>
        <p:spPr/>
        <p:txBody>
          <a:bodyPr/>
          <a:lstStyle/>
          <a:p>
            <a:fld id="{D80659BF-CB79-4A8E-8A5E-9707540CF6F7}" type="slidenum">
              <a:rPr lang="en-US" smtClean="0"/>
              <a:pPr/>
              <a:t>2</a:t>
            </a:fld>
            <a:endParaRPr lang="en-US"/>
          </a:p>
        </p:txBody>
      </p:sp>
      <p:pic>
        <p:nvPicPr>
          <p:cNvPr id="17" name="Picture Placeholder 16" descr="A wooden bridge over a field&#10;&#10;Description automatically generated">
            <a:extLst>
              <a:ext uri="{FF2B5EF4-FFF2-40B4-BE49-F238E27FC236}">
                <a16:creationId xmlns:a16="http://schemas.microsoft.com/office/drawing/2014/main" id="{79E6762A-6200-4EBA-1EE9-8ED0185C39F9}"/>
              </a:ext>
            </a:extLst>
          </p:cNvPr>
          <p:cNvPicPr>
            <a:picLocks noGrp="1" noChangeAspect="1"/>
          </p:cNvPicPr>
          <p:nvPr>
            <p:ph type="pic" sz="quarter" idx="35"/>
          </p:nvPr>
        </p:nvPicPr>
        <p:blipFill>
          <a:blip r:embed="rId2" cstate="print">
            <a:extLst>
              <a:ext uri="{28A0092B-C50C-407E-A947-70E740481C1C}">
                <a14:useLocalDpi xmlns:a14="http://schemas.microsoft.com/office/drawing/2010/main" val="0"/>
              </a:ext>
            </a:extLst>
          </a:blip>
          <a:srcRect l="211" r="211"/>
          <a:stretch/>
        </p:blipFill>
        <p:spPr/>
      </p:pic>
      <p:sp>
        <p:nvSpPr>
          <p:cNvPr id="5" name="Text Placeholder 4">
            <a:extLst>
              <a:ext uri="{FF2B5EF4-FFF2-40B4-BE49-F238E27FC236}">
                <a16:creationId xmlns:a16="http://schemas.microsoft.com/office/drawing/2014/main" id="{85980599-A597-455C-83C9-CFA3F36555D9}"/>
              </a:ext>
            </a:extLst>
          </p:cNvPr>
          <p:cNvSpPr>
            <a:spLocks noGrp="1"/>
          </p:cNvSpPr>
          <p:nvPr>
            <p:ph type="body" sz="quarter" idx="38"/>
          </p:nvPr>
        </p:nvSpPr>
        <p:spPr/>
        <p:txBody>
          <a:bodyPr anchor="ctr" anchorCtr="0"/>
          <a:lstStyle/>
          <a:p>
            <a:pPr lvl="1"/>
            <a:r>
              <a:rPr lang="en-US" dirty="0"/>
              <a:t>Budget Model Overview</a:t>
            </a:r>
          </a:p>
        </p:txBody>
      </p:sp>
      <p:sp>
        <p:nvSpPr>
          <p:cNvPr id="6" name="Text Placeholder 5">
            <a:extLst>
              <a:ext uri="{FF2B5EF4-FFF2-40B4-BE49-F238E27FC236}">
                <a16:creationId xmlns:a16="http://schemas.microsoft.com/office/drawing/2014/main" id="{CE9D6506-8D19-4EC5-83D7-7D7D853828F0}"/>
              </a:ext>
            </a:extLst>
          </p:cNvPr>
          <p:cNvSpPr>
            <a:spLocks noGrp="1"/>
          </p:cNvSpPr>
          <p:nvPr>
            <p:ph type="body" sz="quarter" idx="39"/>
          </p:nvPr>
        </p:nvSpPr>
        <p:spPr/>
        <p:txBody>
          <a:bodyPr anchor="ctr" anchorCtr="0"/>
          <a:lstStyle/>
          <a:p>
            <a:pPr lvl="1"/>
            <a:r>
              <a:rPr lang="en-US" dirty="0"/>
              <a:t>Case </a:t>
            </a:r>
            <a:r>
              <a:rPr lang="en-US" dirty="0" err="1"/>
              <a:t>STudies</a:t>
            </a:r>
            <a:endParaRPr lang="en-US" dirty="0"/>
          </a:p>
        </p:txBody>
      </p:sp>
      <p:sp>
        <p:nvSpPr>
          <p:cNvPr id="7" name="Text Placeholder 6">
            <a:extLst>
              <a:ext uri="{FF2B5EF4-FFF2-40B4-BE49-F238E27FC236}">
                <a16:creationId xmlns:a16="http://schemas.microsoft.com/office/drawing/2014/main" id="{BC18D354-BA04-4DC8-BD3A-3521A0E0319F}"/>
              </a:ext>
            </a:extLst>
          </p:cNvPr>
          <p:cNvSpPr>
            <a:spLocks noGrp="1"/>
          </p:cNvSpPr>
          <p:nvPr>
            <p:ph type="body" sz="quarter" idx="40"/>
          </p:nvPr>
        </p:nvSpPr>
        <p:spPr/>
        <p:txBody>
          <a:bodyPr anchor="ctr" anchorCtr="0"/>
          <a:lstStyle/>
          <a:p>
            <a:pPr lvl="1"/>
            <a:r>
              <a:rPr lang="en-US" dirty="0"/>
              <a:t>Metrics Discussion</a:t>
            </a:r>
          </a:p>
        </p:txBody>
      </p:sp>
    </p:spTree>
    <p:extLst>
      <p:ext uri="{BB962C8B-B14F-4D97-AF65-F5344CB8AC3E}">
        <p14:creationId xmlns:p14="http://schemas.microsoft.com/office/powerpoint/2010/main" val="2719883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DA1A088-A5AE-4D39-8CF5-E4748EA50F1D}"/>
              </a:ext>
            </a:extLst>
          </p:cNvPr>
          <p:cNvSpPr>
            <a:spLocks noGrp="1"/>
          </p:cNvSpPr>
          <p:nvPr>
            <p:ph type="title"/>
          </p:nvPr>
        </p:nvSpPr>
        <p:spPr/>
        <p:txBody>
          <a:bodyPr/>
          <a:lstStyle/>
          <a:p>
            <a:r>
              <a:rPr lang="en-US" dirty="0"/>
              <a:t>Budget Model Overview</a:t>
            </a:r>
          </a:p>
        </p:txBody>
      </p:sp>
      <p:sp>
        <p:nvSpPr>
          <p:cNvPr id="3" name="Slide Number Placeholder 2">
            <a:extLst>
              <a:ext uri="{FF2B5EF4-FFF2-40B4-BE49-F238E27FC236}">
                <a16:creationId xmlns:a16="http://schemas.microsoft.com/office/drawing/2014/main" id="{C299CBB7-2B87-4950-869A-6BE2135AC831}"/>
              </a:ext>
            </a:extLst>
          </p:cNvPr>
          <p:cNvSpPr>
            <a:spLocks noGrp="1"/>
          </p:cNvSpPr>
          <p:nvPr>
            <p:ph type="sldNum" sz="quarter" idx="37"/>
          </p:nvPr>
        </p:nvSpPr>
        <p:spPr/>
        <p:txBody>
          <a:bodyPr/>
          <a:lstStyle/>
          <a:p>
            <a:fld id="{D80659BF-CB79-4A8E-8A5E-9707540CF6F7}" type="slidenum">
              <a:rPr lang="en-US" smtClean="0"/>
              <a:pPr/>
              <a:t>3</a:t>
            </a:fld>
            <a:endParaRPr lang="en-US"/>
          </a:p>
        </p:txBody>
      </p:sp>
      <p:pic>
        <p:nvPicPr>
          <p:cNvPr id="10" name="Picture Placeholder 9" descr="A picture containing sky, outdoor, nature, sunset&#10;&#10;Description automatically generated">
            <a:extLst>
              <a:ext uri="{FF2B5EF4-FFF2-40B4-BE49-F238E27FC236}">
                <a16:creationId xmlns:a16="http://schemas.microsoft.com/office/drawing/2014/main" id="{0238DB4A-E144-7338-9426-C0057BBA7A84}"/>
              </a:ext>
            </a:extLst>
          </p:cNvPr>
          <p:cNvPicPr>
            <a:picLocks noGrp="1" noChangeAspect="1"/>
          </p:cNvPicPr>
          <p:nvPr>
            <p:ph type="pic" sz="quarter" idx="35"/>
          </p:nvPr>
        </p:nvPicPr>
        <p:blipFill>
          <a:blip r:embed="rId2">
            <a:extLst>
              <a:ext uri="{28A0092B-C50C-407E-A947-70E740481C1C}">
                <a14:useLocalDpi xmlns:a14="http://schemas.microsoft.com/office/drawing/2010/main" val="0"/>
              </a:ext>
            </a:extLst>
          </a:blip>
          <a:srcRect t="40" b="40"/>
          <a:stretch>
            <a:fillRect/>
          </a:stretch>
        </p:blipFill>
        <p:spPr/>
      </p:pic>
      <p:sp>
        <p:nvSpPr>
          <p:cNvPr id="2" name="Footer Placeholder 1">
            <a:extLst>
              <a:ext uri="{FF2B5EF4-FFF2-40B4-BE49-F238E27FC236}">
                <a16:creationId xmlns:a16="http://schemas.microsoft.com/office/drawing/2014/main" id="{C6349AE4-6E66-92F4-4DB9-E22CF664073B}"/>
              </a:ext>
            </a:extLst>
          </p:cNvPr>
          <p:cNvSpPr>
            <a:spLocks noGrp="1"/>
          </p:cNvSpPr>
          <p:nvPr>
            <p:ph type="ftr" sz="quarter" idx="36"/>
          </p:nvPr>
        </p:nvSpPr>
        <p:spPr>
          <a:xfrm rot="5400000">
            <a:off x="2553889" y="3934572"/>
            <a:ext cx="380998" cy="4551457"/>
          </a:xfrm>
        </p:spPr>
        <p:txBody>
          <a:bodyPr/>
          <a:lstStyle/>
          <a:p>
            <a:r>
              <a:rPr lang="en-US"/>
              <a:t>EWU August Steering Committee Meeting</a:t>
            </a:r>
            <a:endParaRPr lang="en-US" dirty="0"/>
          </a:p>
        </p:txBody>
      </p:sp>
    </p:spTree>
    <p:extLst>
      <p:ext uri="{BB962C8B-B14F-4D97-AF65-F5344CB8AC3E}">
        <p14:creationId xmlns:p14="http://schemas.microsoft.com/office/powerpoint/2010/main" val="122434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C33A5F5-5D3F-FEEC-8DDB-60414CC798DE}"/>
              </a:ext>
            </a:extLst>
          </p:cNvPr>
          <p:cNvSpPr>
            <a:spLocks noGrp="1"/>
          </p:cNvSpPr>
          <p:nvPr>
            <p:ph type="title"/>
          </p:nvPr>
        </p:nvSpPr>
        <p:spPr/>
        <p:txBody>
          <a:bodyPr/>
          <a:lstStyle/>
          <a:p>
            <a:pPr algn="ctr"/>
            <a:r>
              <a:rPr kumimoji="0" lang="en-US" sz="3600" b="0" i="0" u="none" strike="noStrike" kern="1200" cap="none" spc="0" normalizeH="0" baseline="0" noProof="0">
                <a:ln>
                  <a:noFill/>
                </a:ln>
                <a:solidFill>
                  <a:srgbClr val="E5E1DB"/>
                </a:solidFill>
                <a:effectLst/>
                <a:uLnTx/>
                <a:uFillTx/>
                <a:latin typeface="Georgia"/>
                <a:ea typeface="+mj-ea"/>
                <a:cs typeface="Arial" panose="020B0604020202020204" pitchFamily="34" charset="0"/>
              </a:rPr>
              <a:t>Modeling Option 3 </a:t>
            </a:r>
            <a:br>
              <a:rPr kumimoji="0" lang="en-US" sz="3600" b="0" i="0" u="none" strike="noStrike" kern="1200" cap="none" spc="0" normalizeH="0" baseline="0" noProof="0">
                <a:ln>
                  <a:noFill/>
                </a:ln>
                <a:solidFill>
                  <a:srgbClr val="E5E1DB"/>
                </a:solidFill>
                <a:effectLst/>
                <a:uLnTx/>
                <a:uFillTx/>
                <a:latin typeface="Georgia"/>
                <a:ea typeface="+mj-ea"/>
                <a:cs typeface="Arial" panose="020B0604020202020204" pitchFamily="34" charset="0"/>
              </a:rPr>
            </a:br>
            <a:r>
              <a:rPr kumimoji="0" lang="en-US" sz="2800" b="1" i="0" u="none" strike="noStrike" kern="1200" cap="none" spc="0" normalizeH="0" baseline="0" noProof="0">
                <a:ln>
                  <a:noFill/>
                </a:ln>
                <a:solidFill>
                  <a:srgbClr val="ADCCC6"/>
                </a:solidFill>
                <a:effectLst/>
                <a:uLnTx/>
                <a:uFillTx/>
                <a:latin typeface="Arial"/>
                <a:ea typeface="+mj-ea"/>
                <a:cs typeface="Arial" panose="020B0604020202020204" pitchFamily="34" charset="0"/>
              </a:rPr>
              <a:t>Performance-Based/Activity-Based/Incentive-Based Hybrid</a:t>
            </a:r>
            <a:endParaRPr lang="en-US"/>
          </a:p>
        </p:txBody>
      </p:sp>
      <p:sp>
        <p:nvSpPr>
          <p:cNvPr id="5" name="Slide Number Placeholder 4">
            <a:extLst>
              <a:ext uri="{FF2B5EF4-FFF2-40B4-BE49-F238E27FC236}">
                <a16:creationId xmlns:a16="http://schemas.microsoft.com/office/drawing/2014/main" id="{2F99C957-B7E7-0356-1CCE-E6B687ED702F}"/>
              </a:ext>
            </a:extLst>
          </p:cNvPr>
          <p:cNvSpPr>
            <a:spLocks noGrp="1"/>
          </p:cNvSpPr>
          <p:nvPr>
            <p:ph type="sldNum" sz="quarter" idx="17"/>
          </p:nvPr>
        </p:nvSpPr>
        <p:spPr/>
        <p:txBody>
          <a:bodyPr/>
          <a:lstStyle/>
          <a:p>
            <a:fld id="{D80659BF-CB79-4A8E-8A5E-9707540CF6F7}" type="slidenum">
              <a:rPr lang="en-US" smtClean="0"/>
              <a:pPr/>
              <a:t>4</a:t>
            </a:fld>
            <a:endParaRPr lang="en-US"/>
          </a:p>
        </p:txBody>
      </p:sp>
      <p:sp>
        <p:nvSpPr>
          <p:cNvPr id="28" name="Rectangle: Rounded Corners 27">
            <a:extLst>
              <a:ext uri="{FF2B5EF4-FFF2-40B4-BE49-F238E27FC236}">
                <a16:creationId xmlns:a16="http://schemas.microsoft.com/office/drawing/2014/main" id="{14E0C588-2BA5-AAAC-C89B-385B26DD792A}"/>
              </a:ext>
            </a:extLst>
          </p:cNvPr>
          <p:cNvSpPr/>
          <p:nvPr/>
        </p:nvSpPr>
        <p:spPr>
          <a:xfrm>
            <a:off x="1266824" y="1685925"/>
            <a:ext cx="2560320" cy="4257673"/>
          </a:xfrm>
          <a:prstGeom prst="roundRect">
            <a:avLst/>
          </a:prstGeom>
          <a:solidFill>
            <a:schemeClr val="accent6">
              <a:lumMod val="20000"/>
              <a:lumOff val="80000"/>
            </a:schemeClr>
          </a:solidFill>
          <a:ln w="6350">
            <a:noFill/>
          </a:ln>
        </p:spPr>
        <p:style>
          <a:lnRef idx="2">
            <a:schemeClr val="accent1"/>
          </a:lnRef>
          <a:fillRef idx="1">
            <a:schemeClr val="lt1"/>
          </a:fillRef>
          <a:effectRef idx="0">
            <a:schemeClr val="accent1"/>
          </a:effectRef>
          <a:fontRef idx="minor">
            <a:schemeClr val="dk1"/>
          </a:fontRef>
        </p:style>
        <p:txBody>
          <a:bodyPr lIns="91440" tIns="91440" rIns="91440" rtlCol="0" anchor="t" anchorCtr="0"/>
          <a:lstStyle/>
          <a:p>
            <a:pPr algn="ctr"/>
            <a:r>
              <a:rPr lang="en-US" b="1"/>
              <a:t>Funding Source</a:t>
            </a:r>
          </a:p>
        </p:txBody>
      </p:sp>
      <p:sp>
        <p:nvSpPr>
          <p:cNvPr id="29" name="Rectangle: Rounded Corners 28">
            <a:extLst>
              <a:ext uri="{FF2B5EF4-FFF2-40B4-BE49-F238E27FC236}">
                <a16:creationId xmlns:a16="http://schemas.microsoft.com/office/drawing/2014/main" id="{E55E6E28-D4E3-FD9F-7F78-93190DEBDAF0}"/>
              </a:ext>
            </a:extLst>
          </p:cNvPr>
          <p:cNvSpPr/>
          <p:nvPr/>
        </p:nvSpPr>
        <p:spPr>
          <a:xfrm>
            <a:off x="4409441" y="1685926"/>
            <a:ext cx="2560320" cy="4257673"/>
          </a:xfrm>
          <a:prstGeom prst="roundRect">
            <a:avLst/>
          </a:prstGeom>
          <a:solidFill>
            <a:schemeClr val="accent6">
              <a:lumMod val="20000"/>
              <a:lumOff val="80000"/>
            </a:schemeClr>
          </a:solidFill>
          <a:ln w="6350">
            <a:noFill/>
          </a:ln>
        </p:spPr>
        <p:style>
          <a:lnRef idx="2">
            <a:schemeClr val="accent1"/>
          </a:lnRef>
          <a:fillRef idx="1">
            <a:schemeClr val="lt1"/>
          </a:fillRef>
          <a:effectRef idx="0">
            <a:schemeClr val="accent1"/>
          </a:effectRef>
          <a:fontRef idx="minor">
            <a:schemeClr val="dk1"/>
          </a:fontRef>
        </p:style>
        <p:txBody>
          <a:bodyPr lIns="91440" tIns="91440" rIns="91440" rtlCol="0" anchor="t" anchorCtr="0"/>
          <a:lstStyle/>
          <a:p>
            <a:pPr algn="ctr"/>
            <a:r>
              <a:rPr lang="en-US" b="1"/>
              <a:t>Allocation Mechanism</a:t>
            </a:r>
          </a:p>
        </p:txBody>
      </p:sp>
      <p:sp>
        <p:nvSpPr>
          <p:cNvPr id="30" name="Rectangle: Rounded Corners 29">
            <a:extLst>
              <a:ext uri="{FF2B5EF4-FFF2-40B4-BE49-F238E27FC236}">
                <a16:creationId xmlns:a16="http://schemas.microsoft.com/office/drawing/2014/main" id="{C573B310-A152-49E6-FB1B-DA9D8FD16B08}"/>
              </a:ext>
            </a:extLst>
          </p:cNvPr>
          <p:cNvSpPr/>
          <p:nvPr/>
        </p:nvSpPr>
        <p:spPr>
          <a:xfrm>
            <a:off x="7552058" y="1685925"/>
            <a:ext cx="2560320" cy="4257673"/>
          </a:xfrm>
          <a:prstGeom prst="roundRect">
            <a:avLst/>
          </a:prstGeom>
          <a:solidFill>
            <a:schemeClr val="accent6">
              <a:lumMod val="20000"/>
              <a:lumOff val="80000"/>
            </a:schemeClr>
          </a:solidFill>
          <a:ln w="6350">
            <a:noFill/>
          </a:ln>
        </p:spPr>
        <p:style>
          <a:lnRef idx="2">
            <a:schemeClr val="accent1"/>
          </a:lnRef>
          <a:fillRef idx="1">
            <a:schemeClr val="lt1"/>
          </a:fillRef>
          <a:effectRef idx="0">
            <a:schemeClr val="accent1"/>
          </a:effectRef>
          <a:fontRef idx="minor">
            <a:schemeClr val="dk1"/>
          </a:fontRef>
        </p:style>
        <p:txBody>
          <a:bodyPr lIns="91440" tIns="91440" rIns="91440" rtlCol="0" anchor="t" anchorCtr="0"/>
          <a:lstStyle/>
          <a:p>
            <a:pPr algn="ctr"/>
            <a:r>
              <a:rPr lang="en-US" b="1"/>
              <a:t>Recipient</a:t>
            </a:r>
          </a:p>
        </p:txBody>
      </p:sp>
      <p:cxnSp>
        <p:nvCxnSpPr>
          <p:cNvPr id="35" name="Straight Connector 34">
            <a:extLst>
              <a:ext uri="{FF2B5EF4-FFF2-40B4-BE49-F238E27FC236}">
                <a16:creationId xmlns:a16="http://schemas.microsoft.com/office/drawing/2014/main" id="{5E79B343-D87D-6888-97F8-4DFB53CBF0EE}"/>
              </a:ext>
            </a:extLst>
          </p:cNvPr>
          <p:cNvCxnSpPr>
            <a:cxnSpLocks/>
          </p:cNvCxnSpPr>
          <p:nvPr/>
        </p:nvCxnSpPr>
        <p:spPr>
          <a:xfrm>
            <a:off x="3905537" y="4030785"/>
            <a:ext cx="4087179"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Left Bracket 44">
            <a:extLst>
              <a:ext uri="{FF2B5EF4-FFF2-40B4-BE49-F238E27FC236}">
                <a16:creationId xmlns:a16="http://schemas.microsoft.com/office/drawing/2014/main" id="{51330260-17A4-8A9F-4021-78EB8EA0F5D8}"/>
              </a:ext>
            </a:extLst>
          </p:cNvPr>
          <p:cNvSpPr/>
          <p:nvPr/>
        </p:nvSpPr>
        <p:spPr>
          <a:xfrm rot="10800000">
            <a:off x="9665863" y="2518646"/>
            <a:ext cx="686262" cy="1045103"/>
          </a:xfrm>
          <a:prstGeom prst="leftBracket">
            <a:avLst>
              <a:gd name="adj" fmla="val 0"/>
            </a:avLst>
          </a:prstGeom>
          <a:ln>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ED81BC21-FAEF-0D69-68F7-B37D5C5A64B2}"/>
              </a:ext>
            </a:extLst>
          </p:cNvPr>
          <p:cNvCxnSpPr>
            <a:cxnSpLocks/>
            <a:endCxn id="18" idx="1"/>
          </p:cNvCxnSpPr>
          <p:nvPr/>
        </p:nvCxnSpPr>
        <p:spPr>
          <a:xfrm>
            <a:off x="6456489" y="5594478"/>
            <a:ext cx="1552799" cy="62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9F146B7-7D1D-044C-C454-DAF7AD437ACB}"/>
              </a:ext>
            </a:extLst>
          </p:cNvPr>
          <p:cNvCxnSpPr>
            <a:cxnSpLocks/>
          </p:cNvCxnSpPr>
          <p:nvPr/>
        </p:nvCxnSpPr>
        <p:spPr>
          <a:xfrm>
            <a:off x="7307182" y="2518645"/>
            <a:ext cx="680406" cy="2"/>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1E8DA3A-C072-2BD3-79A7-B6B2CC3116CA}"/>
              </a:ext>
            </a:extLst>
          </p:cNvPr>
          <p:cNvCxnSpPr>
            <a:cxnSpLocks/>
          </p:cNvCxnSpPr>
          <p:nvPr/>
        </p:nvCxnSpPr>
        <p:spPr>
          <a:xfrm>
            <a:off x="7313657" y="3054467"/>
            <a:ext cx="680406" cy="3"/>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BF549FF-D0A5-33AE-0A9E-D7FD6808D519}"/>
              </a:ext>
            </a:extLst>
          </p:cNvPr>
          <p:cNvCxnSpPr>
            <a:cxnSpLocks/>
          </p:cNvCxnSpPr>
          <p:nvPr/>
        </p:nvCxnSpPr>
        <p:spPr>
          <a:xfrm>
            <a:off x="7313657" y="2521653"/>
            <a:ext cx="0" cy="532814"/>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F82C506C-6E1D-ED5B-E46D-ECCA84B67D62}"/>
              </a:ext>
            </a:extLst>
          </p:cNvPr>
          <p:cNvSpPr/>
          <p:nvPr/>
        </p:nvSpPr>
        <p:spPr>
          <a:xfrm>
            <a:off x="1713544" y="4321115"/>
            <a:ext cx="1666875" cy="457200"/>
          </a:xfrm>
          <a:prstGeom prst="roundRect">
            <a:avLst/>
          </a:prstGeom>
          <a:solidFill>
            <a:schemeClr val="accent2">
              <a:lumMod val="60000"/>
              <a:lumOff val="40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Capital</a:t>
            </a:r>
          </a:p>
        </p:txBody>
      </p:sp>
      <p:sp>
        <p:nvSpPr>
          <p:cNvPr id="9" name="Rectangle: Rounded Corners 8">
            <a:extLst>
              <a:ext uri="{FF2B5EF4-FFF2-40B4-BE49-F238E27FC236}">
                <a16:creationId xmlns:a16="http://schemas.microsoft.com/office/drawing/2014/main" id="{9F44FA00-1203-E868-1249-39EE12D4E737}"/>
              </a:ext>
            </a:extLst>
          </p:cNvPr>
          <p:cNvSpPr/>
          <p:nvPr/>
        </p:nvSpPr>
        <p:spPr>
          <a:xfrm>
            <a:off x="1707481" y="5358977"/>
            <a:ext cx="1666875" cy="457200"/>
          </a:xfrm>
          <a:prstGeom prst="roundRect">
            <a:avLst/>
          </a:prstGeom>
          <a:solidFill>
            <a:schemeClr val="accent2">
              <a:lumMod val="60000"/>
              <a:lumOff val="40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Auxiliaries</a:t>
            </a:r>
          </a:p>
        </p:txBody>
      </p:sp>
      <p:sp>
        <p:nvSpPr>
          <p:cNvPr id="10" name="Rectangle: Rounded Corners 9">
            <a:extLst>
              <a:ext uri="{FF2B5EF4-FFF2-40B4-BE49-F238E27FC236}">
                <a16:creationId xmlns:a16="http://schemas.microsoft.com/office/drawing/2014/main" id="{25468B14-46CB-9B75-49EC-13DD03A599F7}"/>
              </a:ext>
            </a:extLst>
          </p:cNvPr>
          <p:cNvSpPr/>
          <p:nvPr/>
        </p:nvSpPr>
        <p:spPr>
          <a:xfrm>
            <a:off x="4789614" y="5349135"/>
            <a:ext cx="1666875" cy="457200"/>
          </a:xfrm>
          <a:prstGeom prst="roundRect">
            <a:avLst/>
          </a:prstGeom>
          <a:solidFill>
            <a:schemeClr val="accent6">
              <a:lumMod val="75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IDC contribution</a:t>
            </a:r>
          </a:p>
        </p:txBody>
      </p:sp>
      <p:sp>
        <p:nvSpPr>
          <p:cNvPr id="14" name="Rectangle: Rounded Corners 13">
            <a:extLst>
              <a:ext uri="{FF2B5EF4-FFF2-40B4-BE49-F238E27FC236}">
                <a16:creationId xmlns:a16="http://schemas.microsoft.com/office/drawing/2014/main" id="{DF11AC5E-4E9E-A843-8F5A-AF101944EEFD}"/>
              </a:ext>
            </a:extLst>
          </p:cNvPr>
          <p:cNvSpPr/>
          <p:nvPr/>
        </p:nvSpPr>
        <p:spPr>
          <a:xfrm>
            <a:off x="4784591" y="3126788"/>
            <a:ext cx="1666875" cy="353786"/>
          </a:xfrm>
          <a:prstGeom prst="roundRect">
            <a:avLst/>
          </a:prstGeom>
          <a:solidFill>
            <a:schemeClr val="accent1"/>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Student credit hours rolling three-year avg</a:t>
            </a:r>
          </a:p>
        </p:txBody>
      </p:sp>
      <p:sp>
        <p:nvSpPr>
          <p:cNvPr id="16" name="Rectangle: Rounded Corners 15">
            <a:extLst>
              <a:ext uri="{FF2B5EF4-FFF2-40B4-BE49-F238E27FC236}">
                <a16:creationId xmlns:a16="http://schemas.microsoft.com/office/drawing/2014/main" id="{0503D75B-F367-BBA3-7C39-FC629324C025}"/>
              </a:ext>
            </a:extLst>
          </p:cNvPr>
          <p:cNvSpPr/>
          <p:nvPr/>
        </p:nvSpPr>
        <p:spPr>
          <a:xfrm>
            <a:off x="8009288" y="4847384"/>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Designated unit</a:t>
            </a:r>
          </a:p>
        </p:txBody>
      </p:sp>
      <p:sp>
        <p:nvSpPr>
          <p:cNvPr id="17" name="Rectangle: Rounded Corners 16">
            <a:extLst>
              <a:ext uri="{FF2B5EF4-FFF2-40B4-BE49-F238E27FC236}">
                <a16:creationId xmlns:a16="http://schemas.microsoft.com/office/drawing/2014/main" id="{6351C396-A58F-0F33-0BC8-9323592D7220}"/>
              </a:ext>
            </a:extLst>
          </p:cNvPr>
          <p:cNvSpPr/>
          <p:nvPr/>
        </p:nvSpPr>
        <p:spPr>
          <a:xfrm>
            <a:off x="7997218" y="3810416"/>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Designated unit</a:t>
            </a:r>
          </a:p>
        </p:txBody>
      </p:sp>
      <p:sp>
        <p:nvSpPr>
          <p:cNvPr id="18" name="Rectangle: Rounded Corners 17">
            <a:extLst>
              <a:ext uri="{FF2B5EF4-FFF2-40B4-BE49-F238E27FC236}">
                <a16:creationId xmlns:a16="http://schemas.microsoft.com/office/drawing/2014/main" id="{B827A001-7081-8376-9F7C-F587E6EE089A}"/>
              </a:ext>
            </a:extLst>
          </p:cNvPr>
          <p:cNvSpPr/>
          <p:nvPr/>
        </p:nvSpPr>
        <p:spPr>
          <a:xfrm>
            <a:off x="8009288" y="5372098"/>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Auxiliaries</a:t>
            </a:r>
          </a:p>
        </p:txBody>
      </p:sp>
      <p:sp>
        <p:nvSpPr>
          <p:cNvPr id="19" name="Rectangle: Rounded Corners 18">
            <a:extLst>
              <a:ext uri="{FF2B5EF4-FFF2-40B4-BE49-F238E27FC236}">
                <a16:creationId xmlns:a16="http://schemas.microsoft.com/office/drawing/2014/main" id="{C157BF4F-5034-AD8E-E307-5E7D9A7B35ED}"/>
              </a:ext>
            </a:extLst>
          </p:cNvPr>
          <p:cNvSpPr/>
          <p:nvPr/>
        </p:nvSpPr>
        <p:spPr>
          <a:xfrm>
            <a:off x="8006811" y="4330257"/>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Capital</a:t>
            </a:r>
          </a:p>
        </p:txBody>
      </p:sp>
      <p:sp>
        <p:nvSpPr>
          <p:cNvPr id="21" name="Rectangle: Rounded Corners 20">
            <a:extLst>
              <a:ext uri="{FF2B5EF4-FFF2-40B4-BE49-F238E27FC236}">
                <a16:creationId xmlns:a16="http://schemas.microsoft.com/office/drawing/2014/main" id="{1442FEFA-7056-9238-29C8-84DEBACFD140}"/>
              </a:ext>
            </a:extLst>
          </p:cNvPr>
          <p:cNvSpPr/>
          <p:nvPr/>
        </p:nvSpPr>
        <p:spPr>
          <a:xfrm>
            <a:off x="7999652" y="2762386"/>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Support services</a:t>
            </a:r>
          </a:p>
        </p:txBody>
      </p:sp>
      <p:sp>
        <p:nvSpPr>
          <p:cNvPr id="22" name="Rectangle: Rounded Corners 21">
            <a:extLst>
              <a:ext uri="{FF2B5EF4-FFF2-40B4-BE49-F238E27FC236}">
                <a16:creationId xmlns:a16="http://schemas.microsoft.com/office/drawing/2014/main" id="{F1D10C67-9401-CCE5-0F25-7457186F02F1}"/>
              </a:ext>
            </a:extLst>
          </p:cNvPr>
          <p:cNvSpPr/>
          <p:nvPr/>
        </p:nvSpPr>
        <p:spPr>
          <a:xfrm>
            <a:off x="8006811" y="3278934"/>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Internal services</a:t>
            </a:r>
          </a:p>
        </p:txBody>
      </p:sp>
      <p:cxnSp>
        <p:nvCxnSpPr>
          <p:cNvPr id="25" name="Straight Connector 24">
            <a:extLst>
              <a:ext uri="{FF2B5EF4-FFF2-40B4-BE49-F238E27FC236}">
                <a16:creationId xmlns:a16="http://schemas.microsoft.com/office/drawing/2014/main" id="{935BAC5C-ED81-4017-2315-A5CF5C7C6863}"/>
              </a:ext>
            </a:extLst>
          </p:cNvPr>
          <p:cNvCxnSpPr>
            <a:cxnSpLocks/>
          </p:cNvCxnSpPr>
          <p:nvPr/>
        </p:nvCxnSpPr>
        <p:spPr>
          <a:xfrm>
            <a:off x="3642885" y="2992925"/>
            <a:ext cx="599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AFDD9BE-C689-4743-40D5-2B385F56D3DB}"/>
              </a:ext>
            </a:extLst>
          </p:cNvPr>
          <p:cNvCxnSpPr>
            <a:cxnSpLocks/>
          </p:cNvCxnSpPr>
          <p:nvPr/>
        </p:nvCxnSpPr>
        <p:spPr>
          <a:xfrm>
            <a:off x="4208576" y="4030785"/>
            <a:ext cx="6454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6014D8B-0F99-E14F-4C59-57DDCC1F5DA7}"/>
              </a:ext>
            </a:extLst>
          </p:cNvPr>
          <p:cNvCxnSpPr>
            <a:cxnSpLocks/>
          </p:cNvCxnSpPr>
          <p:nvPr/>
        </p:nvCxnSpPr>
        <p:spPr>
          <a:xfrm>
            <a:off x="4234718" y="2460844"/>
            <a:ext cx="7469" cy="1266497"/>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CEF5B58-9DB7-D16B-73DA-0B4E431BF3C1}"/>
              </a:ext>
            </a:extLst>
          </p:cNvPr>
          <p:cNvCxnSpPr>
            <a:cxnSpLocks/>
          </p:cNvCxnSpPr>
          <p:nvPr/>
        </p:nvCxnSpPr>
        <p:spPr>
          <a:xfrm flipH="1">
            <a:off x="4234718" y="2460844"/>
            <a:ext cx="531893" cy="0"/>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5BF7E02-922A-513E-6FAC-D138DD4CD312}"/>
              </a:ext>
            </a:extLst>
          </p:cNvPr>
          <p:cNvCxnSpPr>
            <a:cxnSpLocks/>
          </p:cNvCxnSpPr>
          <p:nvPr/>
        </p:nvCxnSpPr>
        <p:spPr>
          <a:xfrm flipH="1">
            <a:off x="4242187" y="2898921"/>
            <a:ext cx="531893" cy="0"/>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64A6863-4922-95ED-8753-7FEE53C281D6}"/>
              </a:ext>
            </a:extLst>
          </p:cNvPr>
          <p:cNvCxnSpPr>
            <a:cxnSpLocks/>
          </p:cNvCxnSpPr>
          <p:nvPr/>
        </p:nvCxnSpPr>
        <p:spPr>
          <a:xfrm flipH="1">
            <a:off x="4231711" y="3727341"/>
            <a:ext cx="531893" cy="0"/>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D65929D-841C-2C3C-6003-A64F3B873D72}"/>
              </a:ext>
            </a:extLst>
          </p:cNvPr>
          <p:cNvCxnSpPr>
            <a:cxnSpLocks/>
          </p:cNvCxnSpPr>
          <p:nvPr/>
        </p:nvCxnSpPr>
        <p:spPr>
          <a:xfrm flipV="1">
            <a:off x="3652725" y="2473995"/>
            <a:ext cx="0" cy="1037860"/>
          </a:xfrm>
          <a:prstGeom prst="line">
            <a:avLst/>
          </a:prstGeom>
          <a:ln>
            <a:head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14324FB-278B-3805-C14F-7C6BFAC02101}"/>
              </a:ext>
            </a:extLst>
          </p:cNvPr>
          <p:cNvCxnSpPr>
            <a:cxnSpLocks/>
          </p:cNvCxnSpPr>
          <p:nvPr/>
        </p:nvCxnSpPr>
        <p:spPr>
          <a:xfrm>
            <a:off x="3374170" y="3512726"/>
            <a:ext cx="276139" cy="0"/>
          </a:xfrm>
          <a:prstGeom prst="line">
            <a:avLst/>
          </a:prstGeom>
          <a:ln>
            <a:head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7F62003-37AB-BAF6-F8E2-12B85C06E2BD}"/>
              </a:ext>
            </a:extLst>
          </p:cNvPr>
          <p:cNvCxnSpPr>
            <a:cxnSpLocks/>
          </p:cNvCxnSpPr>
          <p:nvPr/>
        </p:nvCxnSpPr>
        <p:spPr>
          <a:xfrm>
            <a:off x="3374170" y="2992925"/>
            <a:ext cx="276139" cy="0"/>
          </a:xfrm>
          <a:prstGeom prst="line">
            <a:avLst/>
          </a:prstGeom>
          <a:ln>
            <a:headEnd type="non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15B5059-CCB6-0B74-A589-30165BDD4980}"/>
              </a:ext>
            </a:extLst>
          </p:cNvPr>
          <p:cNvCxnSpPr>
            <a:cxnSpLocks/>
          </p:cNvCxnSpPr>
          <p:nvPr/>
        </p:nvCxnSpPr>
        <p:spPr>
          <a:xfrm>
            <a:off x="3374171" y="2473995"/>
            <a:ext cx="276139" cy="0"/>
          </a:xfrm>
          <a:prstGeom prst="line">
            <a:avLst/>
          </a:prstGeom>
          <a:ln>
            <a:headEnd type="non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C6C669B3-67EB-B1A2-7070-8088741DABE9}"/>
              </a:ext>
            </a:extLst>
          </p:cNvPr>
          <p:cNvSpPr/>
          <p:nvPr/>
        </p:nvSpPr>
        <p:spPr>
          <a:xfrm>
            <a:off x="4781475" y="4316797"/>
            <a:ext cx="1666875" cy="457200"/>
          </a:xfrm>
          <a:prstGeom prst="roundRect">
            <a:avLst/>
          </a:prstGeom>
          <a:solidFill>
            <a:schemeClr val="accent6">
              <a:lumMod val="75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IDC contribution</a:t>
            </a:r>
          </a:p>
        </p:txBody>
      </p:sp>
      <p:cxnSp>
        <p:nvCxnSpPr>
          <p:cNvPr id="77" name="Straight Connector 76">
            <a:extLst>
              <a:ext uri="{FF2B5EF4-FFF2-40B4-BE49-F238E27FC236}">
                <a16:creationId xmlns:a16="http://schemas.microsoft.com/office/drawing/2014/main" id="{11B058E7-36A2-C021-E342-D6561E3C3A4E}"/>
              </a:ext>
            </a:extLst>
          </p:cNvPr>
          <p:cNvCxnSpPr>
            <a:cxnSpLocks/>
          </p:cNvCxnSpPr>
          <p:nvPr/>
        </p:nvCxnSpPr>
        <p:spPr>
          <a:xfrm>
            <a:off x="6520942" y="4030785"/>
            <a:ext cx="1479711"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5FE2C1AF-835E-B1CF-5B8C-984BAFE5F52C}"/>
              </a:ext>
            </a:extLst>
          </p:cNvPr>
          <p:cNvSpPr/>
          <p:nvPr/>
        </p:nvSpPr>
        <p:spPr>
          <a:xfrm>
            <a:off x="4789614" y="4841834"/>
            <a:ext cx="1666875" cy="457200"/>
          </a:xfrm>
          <a:prstGeom prst="roundRect">
            <a:avLst/>
          </a:prstGeom>
          <a:solidFill>
            <a:schemeClr val="accent6">
              <a:lumMod val="75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IDC contribution</a:t>
            </a:r>
          </a:p>
        </p:txBody>
      </p:sp>
      <p:cxnSp>
        <p:nvCxnSpPr>
          <p:cNvPr id="87" name="Straight Connector 86">
            <a:extLst>
              <a:ext uri="{FF2B5EF4-FFF2-40B4-BE49-F238E27FC236}">
                <a16:creationId xmlns:a16="http://schemas.microsoft.com/office/drawing/2014/main" id="{48B4B4A2-66A0-5A89-11F6-1D3880E81892}"/>
              </a:ext>
            </a:extLst>
          </p:cNvPr>
          <p:cNvCxnSpPr>
            <a:cxnSpLocks/>
          </p:cNvCxnSpPr>
          <p:nvPr/>
        </p:nvCxnSpPr>
        <p:spPr>
          <a:xfrm>
            <a:off x="9653135" y="3047746"/>
            <a:ext cx="1046511" cy="2381"/>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sp>
        <p:nvSpPr>
          <p:cNvPr id="89" name="Rectangle: Rounded Corners 88">
            <a:extLst>
              <a:ext uri="{FF2B5EF4-FFF2-40B4-BE49-F238E27FC236}">
                <a16:creationId xmlns:a16="http://schemas.microsoft.com/office/drawing/2014/main" id="{2AE03D2A-097F-3942-7154-0273CB395134}"/>
              </a:ext>
            </a:extLst>
          </p:cNvPr>
          <p:cNvSpPr/>
          <p:nvPr/>
        </p:nvSpPr>
        <p:spPr>
          <a:xfrm>
            <a:off x="9959475" y="3864620"/>
            <a:ext cx="1390614" cy="457200"/>
          </a:xfrm>
          <a:prstGeom prst="roundRect">
            <a:avLst/>
          </a:prstGeom>
          <a:solidFill>
            <a:schemeClr val="accent6">
              <a:lumMod val="75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IDC contribution</a:t>
            </a:r>
          </a:p>
        </p:txBody>
      </p:sp>
      <p:cxnSp>
        <p:nvCxnSpPr>
          <p:cNvPr id="90" name="Straight Connector 89">
            <a:extLst>
              <a:ext uri="{FF2B5EF4-FFF2-40B4-BE49-F238E27FC236}">
                <a16:creationId xmlns:a16="http://schemas.microsoft.com/office/drawing/2014/main" id="{38A983F8-63BF-6FC5-3DFB-E13817F5D673}"/>
              </a:ext>
            </a:extLst>
          </p:cNvPr>
          <p:cNvCxnSpPr>
            <a:cxnSpLocks/>
          </p:cNvCxnSpPr>
          <p:nvPr/>
        </p:nvCxnSpPr>
        <p:spPr>
          <a:xfrm flipV="1">
            <a:off x="10698991" y="1851313"/>
            <a:ext cx="0" cy="1203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1FD248F-F072-E1EA-DA8A-7F4C78471433}"/>
              </a:ext>
            </a:extLst>
          </p:cNvPr>
          <p:cNvCxnSpPr>
            <a:cxnSpLocks/>
            <a:stCxn id="16" idx="1"/>
            <a:endCxn id="11" idx="3"/>
          </p:cNvCxnSpPr>
          <p:nvPr/>
        </p:nvCxnSpPr>
        <p:spPr>
          <a:xfrm flipH="1" flipV="1">
            <a:off x="6456489" y="5070434"/>
            <a:ext cx="1552799" cy="5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FF8A73C-7AD5-D588-5BF5-7E8AA352E74D}"/>
              </a:ext>
            </a:extLst>
          </p:cNvPr>
          <p:cNvCxnSpPr>
            <a:cxnSpLocks/>
            <a:stCxn id="89" idx="1"/>
          </p:cNvCxnSpPr>
          <p:nvPr/>
        </p:nvCxnSpPr>
        <p:spPr>
          <a:xfrm flipH="1" flipV="1">
            <a:off x="9673686" y="3727341"/>
            <a:ext cx="285789" cy="365879"/>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3F4C95B5-A488-3C7B-C663-9D1BA88B01CF}"/>
              </a:ext>
            </a:extLst>
          </p:cNvPr>
          <p:cNvCxnSpPr>
            <a:cxnSpLocks/>
          </p:cNvCxnSpPr>
          <p:nvPr/>
        </p:nvCxnSpPr>
        <p:spPr>
          <a:xfrm>
            <a:off x="6448350" y="2460844"/>
            <a:ext cx="5613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0863158-C679-3839-3D34-52FF121F11A3}"/>
              </a:ext>
            </a:extLst>
          </p:cNvPr>
          <p:cNvCxnSpPr>
            <a:cxnSpLocks/>
          </p:cNvCxnSpPr>
          <p:nvPr/>
        </p:nvCxnSpPr>
        <p:spPr>
          <a:xfrm flipH="1">
            <a:off x="7016999" y="1844972"/>
            <a:ext cx="36819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E7897CF-1C7E-4C50-D012-BCB4FEAEBE77}"/>
              </a:ext>
            </a:extLst>
          </p:cNvPr>
          <p:cNvCxnSpPr>
            <a:cxnSpLocks/>
          </p:cNvCxnSpPr>
          <p:nvPr/>
        </p:nvCxnSpPr>
        <p:spPr>
          <a:xfrm flipH="1" flipV="1">
            <a:off x="7011516" y="1844972"/>
            <a:ext cx="5483" cy="1053949"/>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0AF3953-5D35-DB89-2E86-1186EF7BDCCA}"/>
              </a:ext>
            </a:extLst>
          </p:cNvPr>
          <p:cNvCxnSpPr>
            <a:cxnSpLocks/>
            <a:endCxn id="10" idx="1"/>
          </p:cNvCxnSpPr>
          <p:nvPr/>
        </p:nvCxnSpPr>
        <p:spPr>
          <a:xfrm flipV="1">
            <a:off x="3374356" y="5577735"/>
            <a:ext cx="1415258" cy="299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1A0B7F9A-4FF7-2CBA-2A66-1A14416E31B2}"/>
              </a:ext>
            </a:extLst>
          </p:cNvPr>
          <p:cNvCxnSpPr>
            <a:cxnSpLocks/>
          </p:cNvCxnSpPr>
          <p:nvPr/>
        </p:nvCxnSpPr>
        <p:spPr>
          <a:xfrm flipV="1">
            <a:off x="6290108" y="3278934"/>
            <a:ext cx="860065" cy="76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EC965D12-FC12-58EA-1165-D97E1D4161BF}"/>
              </a:ext>
            </a:extLst>
          </p:cNvPr>
          <p:cNvCxnSpPr>
            <a:cxnSpLocks/>
            <a:endCxn id="11" idx="1"/>
          </p:cNvCxnSpPr>
          <p:nvPr/>
        </p:nvCxnSpPr>
        <p:spPr>
          <a:xfrm flipV="1">
            <a:off x="3374171" y="5070434"/>
            <a:ext cx="1415443" cy="14689"/>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FF0DCF52-DECB-1A65-8850-D86395C1612C}"/>
              </a:ext>
            </a:extLst>
          </p:cNvPr>
          <p:cNvSpPr/>
          <p:nvPr/>
        </p:nvSpPr>
        <p:spPr>
          <a:xfrm>
            <a:off x="1713544" y="4840045"/>
            <a:ext cx="1666875" cy="457200"/>
          </a:xfrm>
          <a:prstGeom prst="roundRect">
            <a:avLst/>
          </a:prstGeom>
          <a:solidFill>
            <a:schemeClr val="accent2">
              <a:lumMod val="60000"/>
              <a:lumOff val="40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t>Grants and contracts</a:t>
            </a:r>
          </a:p>
        </p:txBody>
      </p:sp>
      <p:cxnSp>
        <p:nvCxnSpPr>
          <p:cNvPr id="149" name="Straight Connector 148">
            <a:extLst>
              <a:ext uri="{FF2B5EF4-FFF2-40B4-BE49-F238E27FC236}">
                <a16:creationId xmlns:a16="http://schemas.microsoft.com/office/drawing/2014/main" id="{6974BBC8-6C40-3FD1-CF9C-70CD8878EC8C}"/>
              </a:ext>
            </a:extLst>
          </p:cNvPr>
          <p:cNvCxnSpPr>
            <a:cxnSpLocks/>
            <a:endCxn id="12" idx="1"/>
          </p:cNvCxnSpPr>
          <p:nvPr/>
        </p:nvCxnSpPr>
        <p:spPr>
          <a:xfrm>
            <a:off x="3380624" y="4545313"/>
            <a:ext cx="1400851" cy="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12B95E55-D2FA-4F2C-AEBE-5F503E2BE4D4}"/>
              </a:ext>
            </a:extLst>
          </p:cNvPr>
          <p:cNvCxnSpPr>
            <a:cxnSpLocks/>
          </p:cNvCxnSpPr>
          <p:nvPr/>
        </p:nvCxnSpPr>
        <p:spPr>
          <a:xfrm>
            <a:off x="3374171" y="4030785"/>
            <a:ext cx="537429"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Rectangle: Rounded Corners 36">
            <a:extLst>
              <a:ext uri="{FF2B5EF4-FFF2-40B4-BE49-F238E27FC236}">
                <a16:creationId xmlns:a16="http://schemas.microsoft.com/office/drawing/2014/main" id="{C66043FB-BAF9-64E3-5C38-729D85C8E82F}"/>
              </a:ext>
            </a:extLst>
          </p:cNvPr>
          <p:cNvSpPr/>
          <p:nvPr/>
        </p:nvSpPr>
        <p:spPr>
          <a:xfrm>
            <a:off x="1713544" y="3802185"/>
            <a:ext cx="1666875" cy="457200"/>
          </a:xfrm>
          <a:prstGeom prst="roundRect">
            <a:avLst/>
          </a:prstGeom>
          <a:solidFill>
            <a:schemeClr val="accent2">
              <a:lumMod val="60000"/>
              <a:lumOff val="40000"/>
            </a:schemeClr>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Designated fees</a:t>
            </a:r>
          </a:p>
        </p:txBody>
      </p:sp>
      <p:sp>
        <p:nvSpPr>
          <p:cNvPr id="3" name="Rectangle: Rounded Corners 2">
            <a:extLst>
              <a:ext uri="{FF2B5EF4-FFF2-40B4-BE49-F238E27FC236}">
                <a16:creationId xmlns:a16="http://schemas.microsoft.com/office/drawing/2014/main" id="{54E09865-0684-B2B1-CCE6-F50000830FA4}"/>
              </a:ext>
            </a:extLst>
          </p:cNvPr>
          <p:cNvSpPr/>
          <p:nvPr/>
        </p:nvSpPr>
        <p:spPr>
          <a:xfrm>
            <a:off x="1713546" y="2764325"/>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State operating</a:t>
            </a:r>
          </a:p>
        </p:txBody>
      </p:sp>
      <p:sp>
        <p:nvSpPr>
          <p:cNvPr id="36" name="Rectangle: Rounded Corners 35">
            <a:extLst>
              <a:ext uri="{FF2B5EF4-FFF2-40B4-BE49-F238E27FC236}">
                <a16:creationId xmlns:a16="http://schemas.microsoft.com/office/drawing/2014/main" id="{BF829EAC-83EC-F726-2545-460362AB866C}"/>
              </a:ext>
            </a:extLst>
          </p:cNvPr>
          <p:cNvSpPr/>
          <p:nvPr/>
        </p:nvSpPr>
        <p:spPr>
          <a:xfrm>
            <a:off x="1713545" y="3283255"/>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Tuition revenue</a:t>
            </a:r>
          </a:p>
        </p:txBody>
      </p:sp>
      <p:sp>
        <p:nvSpPr>
          <p:cNvPr id="32" name="Rectangle: Rounded Corners 31">
            <a:extLst>
              <a:ext uri="{FF2B5EF4-FFF2-40B4-BE49-F238E27FC236}">
                <a16:creationId xmlns:a16="http://schemas.microsoft.com/office/drawing/2014/main" id="{B9350695-5D35-E270-5298-8B42E8EBD95D}"/>
              </a:ext>
            </a:extLst>
          </p:cNvPr>
          <p:cNvSpPr/>
          <p:nvPr/>
        </p:nvSpPr>
        <p:spPr>
          <a:xfrm>
            <a:off x="1713544" y="2245395"/>
            <a:ext cx="1666875" cy="457200"/>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t>Undesignated fees</a:t>
            </a:r>
          </a:p>
        </p:txBody>
      </p:sp>
      <p:cxnSp>
        <p:nvCxnSpPr>
          <p:cNvPr id="198" name="Straight Connector 197">
            <a:extLst>
              <a:ext uri="{FF2B5EF4-FFF2-40B4-BE49-F238E27FC236}">
                <a16:creationId xmlns:a16="http://schemas.microsoft.com/office/drawing/2014/main" id="{76BE73B5-86CC-A009-F83E-67603084676B}"/>
              </a:ext>
            </a:extLst>
          </p:cNvPr>
          <p:cNvCxnSpPr>
            <a:cxnSpLocks/>
            <a:stCxn id="12" idx="3"/>
          </p:cNvCxnSpPr>
          <p:nvPr/>
        </p:nvCxnSpPr>
        <p:spPr>
          <a:xfrm>
            <a:off x="6448350" y="4545397"/>
            <a:ext cx="1552303" cy="14173"/>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5BFBCA49-7649-DA61-7174-ABB5282A7D44}"/>
              </a:ext>
            </a:extLst>
          </p:cNvPr>
          <p:cNvSpPr/>
          <p:nvPr/>
        </p:nvSpPr>
        <p:spPr>
          <a:xfrm>
            <a:off x="8000316" y="2255236"/>
            <a:ext cx="1666875" cy="457200"/>
          </a:xfrm>
          <a:prstGeom prst="round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Academic college</a:t>
            </a:r>
          </a:p>
        </p:txBody>
      </p:sp>
      <p:sp>
        <p:nvSpPr>
          <p:cNvPr id="15" name="Rectangle: Rounded Corners 14">
            <a:extLst>
              <a:ext uri="{FF2B5EF4-FFF2-40B4-BE49-F238E27FC236}">
                <a16:creationId xmlns:a16="http://schemas.microsoft.com/office/drawing/2014/main" id="{FB2EE576-BCA2-8946-4154-B714430AFE91}"/>
              </a:ext>
            </a:extLst>
          </p:cNvPr>
          <p:cNvSpPr/>
          <p:nvPr/>
        </p:nvSpPr>
        <p:spPr>
          <a:xfrm>
            <a:off x="4768301" y="3540534"/>
            <a:ext cx="1666875" cy="367512"/>
          </a:xfrm>
          <a:prstGeom prst="roundRect">
            <a:avLst/>
          </a:prstGeom>
          <a:solidFill>
            <a:schemeClr val="accent1"/>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Indirect cost allocation</a:t>
            </a:r>
          </a:p>
        </p:txBody>
      </p:sp>
      <p:sp>
        <p:nvSpPr>
          <p:cNvPr id="13" name="Rectangle: Rounded Corners 12">
            <a:extLst>
              <a:ext uri="{FF2B5EF4-FFF2-40B4-BE49-F238E27FC236}">
                <a16:creationId xmlns:a16="http://schemas.microsoft.com/office/drawing/2014/main" id="{BC55680A-5B9A-72A2-001A-CE79289F9E87}"/>
              </a:ext>
            </a:extLst>
          </p:cNvPr>
          <p:cNvSpPr/>
          <p:nvPr/>
        </p:nvSpPr>
        <p:spPr>
          <a:xfrm>
            <a:off x="4784591" y="2709388"/>
            <a:ext cx="1666875" cy="338358"/>
          </a:xfrm>
          <a:prstGeom prst="roundRect">
            <a:avLst/>
          </a:prstGeom>
          <a:solidFill>
            <a:schemeClr val="accent1"/>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Strategic initiatives</a:t>
            </a:r>
          </a:p>
        </p:txBody>
      </p:sp>
      <p:cxnSp>
        <p:nvCxnSpPr>
          <p:cNvPr id="42" name="Straight Connector 41">
            <a:extLst>
              <a:ext uri="{FF2B5EF4-FFF2-40B4-BE49-F238E27FC236}">
                <a16:creationId xmlns:a16="http://schemas.microsoft.com/office/drawing/2014/main" id="{1EC7F90B-917E-606D-50D8-A369DCF27C96}"/>
              </a:ext>
            </a:extLst>
          </p:cNvPr>
          <p:cNvCxnSpPr>
            <a:cxnSpLocks/>
          </p:cNvCxnSpPr>
          <p:nvPr/>
        </p:nvCxnSpPr>
        <p:spPr>
          <a:xfrm>
            <a:off x="6448460" y="3626586"/>
            <a:ext cx="1531099" cy="4090"/>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4BE8511C-3FFA-490A-E883-54E0A5CD0EDB}"/>
              </a:ext>
            </a:extLst>
          </p:cNvPr>
          <p:cNvSpPr/>
          <p:nvPr/>
        </p:nvSpPr>
        <p:spPr>
          <a:xfrm>
            <a:off x="4763604" y="2288797"/>
            <a:ext cx="1666875" cy="370489"/>
          </a:xfrm>
          <a:prstGeom prst="roundRect">
            <a:avLst/>
          </a:prstGeom>
          <a:solidFill>
            <a:schemeClr val="accent1"/>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a:solidFill>
                  <a:schemeClr val="tx1"/>
                </a:solidFill>
              </a:rPr>
              <a:t>Performance measures</a:t>
            </a:r>
          </a:p>
        </p:txBody>
      </p:sp>
      <p:cxnSp>
        <p:nvCxnSpPr>
          <p:cNvPr id="4" name="Straight Connector 3">
            <a:extLst>
              <a:ext uri="{FF2B5EF4-FFF2-40B4-BE49-F238E27FC236}">
                <a16:creationId xmlns:a16="http://schemas.microsoft.com/office/drawing/2014/main" id="{FD5B81D6-9904-4FF5-6F34-D3823CC1F4B0}"/>
              </a:ext>
            </a:extLst>
          </p:cNvPr>
          <p:cNvCxnSpPr>
            <a:cxnSpLocks/>
          </p:cNvCxnSpPr>
          <p:nvPr/>
        </p:nvCxnSpPr>
        <p:spPr>
          <a:xfrm flipH="1">
            <a:off x="4237736" y="3286614"/>
            <a:ext cx="531893" cy="0"/>
          </a:xfrm>
          <a:prstGeom prst="line">
            <a:avLst/>
          </a:prstGeom>
          <a:ln>
            <a:head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476E67A-EBF2-7B57-8FC7-CCB1FDE5E4B4}"/>
              </a:ext>
            </a:extLst>
          </p:cNvPr>
          <p:cNvCxnSpPr>
            <a:cxnSpLocks/>
          </p:cNvCxnSpPr>
          <p:nvPr/>
        </p:nvCxnSpPr>
        <p:spPr>
          <a:xfrm>
            <a:off x="6430479" y="2898921"/>
            <a:ext cx="5791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F590EF4-1D71-5B6A-4C75-0D1BD315ACB3}"/>
              </a:ext>
            </a:extLst>
          </p:cNvPr>
          <p:cNvCxnSpPr>
            <a:cxnSpLocks/>
          </p:cNvCxnSpPr>
          <p:nvPr/>
        </p:nvCxnSpPr>
        <p:spPr>
          <a:xfrm>
            <a:off x="7150173" y="2762386"/>
            <a:ext cx="0" cy="5165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EB92C60-B16E-A79E-32FC-76D4A9025D61}"/>
              </a:ext>
            </a:extLst>
          </p:cNvPr>
          <p:cNvCxnSpPr>
            <a:cxnSpLocks/>
          </p:cNvCxnSpPr>
          <p:nvPr/>
        </p:nvCxnSpPr>
        <p:spPr>
          <a:xfrm>
            <a:off x="7150173" y="2762386"/>
            <a:ext cx="157009"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Footer Placeholder 43">
            <a:extLst>
              <a:ext uri="{FF2B5EF4-FFF2-40B4-BE49-F238E27FC236}">
                <a16:creationId xmlns:a16="http://schemas.microsoft.com/office/drawing/2014/main" id="{072CEB12-D013-3068-02DA-CE0BFE56996B}"/>
              </a:ext>
            </a:extLst>
          </p:cNvPr>
          <p:cNvSpPr>
            <a:spLocks noGrp="1"/>
          </p:cNvSpPr>
          <p:nvPr>
            <p:ph type="ftr" sz="quarter" idx="16"/>
          </p:nvPr>
        </p:nvSpPr>
        <p:spPr/>
        <p:txBody>
          <a:bodyPr/>
          <a:lstStyle/>
          <a:p>
            <a:r>
              <a:rPr lang="en-US"/>
              <a:t>EWU August Steering Committee Meeting</a:t>
            </a:r>
          </a:p>
        </p:txBody>
      </p:sp>
    </p:spTree>
    <p:extLst>
      <p:ext uri="{BB962C8B-B14F-4D97-AF65-F5344CB8AC3E}">
        <p14:creationId xmlns:p14="http://schemas.microsoft.com/office/powerpoint/2010/main" val="323574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37B64C05-D3F7-88B9-94F7-350FF3DC5F35}"/>
              </a:ext>
            </a:extLst>
          </p:cNvPr>
          <p:cNvGraphicFramePr>
            <a:graphicFrameLocks noGrp="1"/>
          </p:cNvGraphicFramePr>
          <p:nvPr>
            <p:ph sz="quarter" idx="18"/>
            <p:extLst>
              <p:ext uri="{D42A27DB-BD31-4B8C-83A1-F6EECF244321}">
                <p14:modId xmlns:p14="http://schemas.microsoft.com/office/powerpoint/2010/main" val="3372925208"/>
              </p:ext>
            </p:extLst>
          </p:nvPr>
        </p:nvGraphicFramePr>
        <p:xfrm>
          <a:off x="660400" y="1828800"/>
          <a:ext cx="100584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5ECE34AE-8EE9-0C56-8335-18E22B07398F}"/>
              </a:ext>
            </a:extLst>
          </p:cNvPr>
          <p:cNvSpPr>
            <a:spLocks noGrp="1"/>
          </p:cNvSpPr>
          <p:nvPr>
            <p:ph type="title"/>
          </p:nvPr>
        </p:nvSpPr>
        <p:spPr/>
        <p:txBody>
          <a:bodyPr/>
          <a:lstStyle/>
          <a:p>
            <a:pPr algn="ctr"/>
            <a:r>
              <a:rPr lang="en-US" dirty="0"/>
              <a:t>Direct Funding Mechanisms </a:t>
            </a:r>
          </a:p>
        </p:txBody>
      </p:sp>
      <p:sp>
        <p:nvSpPr>
          <p:cNvPr id="4" name="Footer Placeholder 3">
            <a:extLst>
              <a:ext uri="{FF2B5EF4-FFF2-40B4-BE49-F238E27FC236}">
                <a16:creationId xmlns:a16="http://schemas.microsoft.com/office/drawing/2014/main" id="{68B9F4D9-346F-C134-DD13-C51E54D65F08}"/>
              </a:ext>
            </a:extLst>
          </p:cNvPr>
          <p:cNvSpPr>
            <a:spLocks noGrp="1"/>
          </p:cNvSpPr>
          <p:nvPr>
            <p:ph type="ftr" sz="quarter" idx="16"/>
          </p:nvPr>
        </p:nvSpPr>
        <p:spPr/>
        <p:txBody>
          <a:bodyPr/>
          <a:lstStyle/>
          <a:p>
            <a:r>
              <a:rPr lang="en-US"/>
              <a:t>EWU August Steering Committee Meeting</a:t>
            </a:r>
            <a:endParaRPr lang="en-US" dirty="0"/>
          </a:p>
        </p:txBody>
      </p:sp>
      <p:sp>
        <p:nvSpPr>
          <p:cNvPr id="5" name="Slide Number Placeholder 4">
            <a:extLst>
              <a:ext uri="{FF2B5EF4-FFF2-40B4-BE49-F238E27FC236}">
                <a16:creationId xmlns:a16="http://schemas.microsoft.com/office/drawing/2014/main" id="{E189A954-8157-CA68-2C7E-4C9AFC0C673C}"/>
              </a:ext>
            </a:extLst>
          </p:cNvPr>
          <p:cNvSpPr>
            <a:spLocks noGrp="1"/>
          </p:cNvSpPr>
          <p:nvPr>
            <p:ph type="sldNum" sz="quarter" idx="17"/>
          </p:nvPr>
        </p:nvSpPr>
        <p:spPr/>
        <p:txBody>
          <a:bodyPr/>
          <a:lstStyle/>
          <a:p>
            <a:fld id="{D80659BF-CB79-4A8E-8A5E-9707540CF6F7}" type="slidenum">
              <a:rPr lang="en-US" smtClean="0"/>
              <a:pPr/>
              <a:t>5</a:t>
            </a:fld>
            <a:endParaRPr lang="en-US"/>
          </a:p>
        </p:txBody>
      </p:sp>
    </p:spTree>
    <p:extLst>
      <p:ext uri="{BB962C8B-B14F-4D97-AF65-F5344CB8AC3E}">
        <p14:creationId xmlns:p14="http://schemas.microsoft.com/office/powerpoint/2010/main" val="225479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8D076-D504-063E-0B4E-A056F2ADFEA0}"/>
              </a:ext>
            </a:extLst>
          </p:cNvPr>
          <p:cNvSpPr>
            <a:spLocks noGrp="1"/>
          </p:cNvSpPr>
          <p:nvPr>
            <p:ph type="title"/>
          </p:nvPr>
        </p:nvSpPr>
        <p:spPr/>
        <p:txBody>
          <a:bodyPr/>
          <a:lstStyle/>
          <a:p>
            <a:r>
              <a:rPr lang="en-US" dirty="0"/>
              <a:t>Combined Revenue Pool</a:t>
            </a:r>
          </a:p>
        </p:txBody>
      </p:sp>
      <p:sp>
        <p:nvSpPr>
          <p:cNvPr id="4" name="Footer Placeholder 3">
            <a:extLst>
              <a:ext uri="{FF2B5EF4-FFF2-40B4-BE49-F238E27FC236}">
                <a16:creationId xmlns:a16="http://schemas.microsoft.com/office/drawing/2014/main" id="{3CE0B3C7-A543-5D1E-9F24-AFC9114AB80A}"/>
              </a:ext>
            </a:extLst>
          </p:cNvPr>
          <p:cNvSpPr>
            <a:spLocks noGrp="1"/>
          </p:cNvSpPr>
          <p:nvPr>
            <p:ph type="ftr" sz="quarter" idx="13"/>
          </p:nvPr>
        </p:nvSpPr>
        <p:spPr/>
        <p:txBody>
          <a:bodyPr/>
          <a:lstStyle/>
          <a:p>
            <a:r>
              <a:rPr lang="en-US"/>
              <a:t>EWU August Steering Committee Meeting</a:t>
            </a:r>
          </a:p>
        </p:txBody>
      </p:sp>
      <p:sp>
        <p:nvSpPr>
          <p:cNvPr id="5" name="Slide Number Placeholder 4">
            <a:extLst>
              <a:ext uri="{FF2B5EF4-FFF2-40B4-BE49-F238E27FC236}">
                <a16:creationId xmlns:a16="http://schemas.microsoft.com/office/drawing/2014/main" id="{A84A0AAB-187D-EEB8-E837-9FAE66E6A310}"/>
              </a:ext>
            </a:extLst>
          </p:cNvPr>
          <p:cNvSpPr>
            <a:spLocks noGrp="1"/>
          </p:cNvSpPr>
          <p:nvPr>
            <p:ph type="sldNum" sz="quarter" idx="14"/>
          </p:nvPr>
        </p:nvSpPr>
        <p:spPr/>
        <p:txBody>
          <a:bodyPr/>
          <a:lstStyle/>
          <a:p>
            <a:fld id="{D80659BF-CB79-4A8E-8A5E-9707540CF6F7}" type="slidenum">
              <a:rPr lang="en-US" smtClean="0"/>
              <a:pPr/>
              <a:t>6</a:t>
            </a:fld>
            <a:endParaRPr lang="en-US"/>
          </a:p>
        </p:txBody>
      </p:sp>
      <p:graphicFrame>
        <p:nvGraphicFramePr>
          <p:cNvPr id="7" name="Diagram 6">
            <a:extLst>
              <a:ext uri="{FF2B5EF4-FFF2-40B4-BE49-F238E27FC236}">
                <a16:creationId xmlns:a16="http://schemas.microsoft.com/office/drawing/2014/main" id="{CB9243B0-D820-445D-BD8B-9E0AF8B4A0D7}"/>
              </a:ext>
            </a:extLst>
          </p:cNvPr>
          <p:cNvGraphicFramePr/>
          <p:nvPr>
            <p:extLst>
              <p:ext uri="{D42A27DB-BD31-4B8C-83A1-F6EECF244321}">
                <p14:modId xmlns:p14="http://schemas.microsoft.com/office/powerpoint/2010/main" val="2241334195"/>
              </p:ext>
            </p:extLst>
          </p:nvPr>
        </p:nvGraphicFramePr>
        <p:xfrm>
          <a:off x="3624665" y="671688"/>
          <a:ext cx="7586133" cy="5057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918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351169-9FBD-C174-404C-8FDE2954E992}"/>
              </a:ext>
            </a:extLst>
          </p:cNvPr>
          <p:cNvSpPr>
            <a:spLocks noGrp="1"/>
          </p:cNvSpPr>
          <p:nvPr>
            <p:ph type="title"/>
          </p:nvPr>
        </p:nvSpPr>
        <p:spPr/>
        <p:txBody>
          <a:bodyPr/>
          <a:lstStyle/>
          <a:p>
            <a:r>
              <a:rPr lang="en-US" dirty="0"/>
              <a:t>Combined Revenue Pool Allocation Overview </a:t>
            </a:r>
          </a:p>
        </p:txBody>
      </p:sp>
      <p:sp>
        <p:nvSpPr>
          <p:cNvPr id="5" name="Slide Number Placeholder 4">
            <a:extLst>
              <a:ext uri="{FF2B5EF4-FFF2-40B4-BE49-F238E27FC236}">
                <a16:creationId xmlns:a16="http://schemas.microsoft.com/office/drawing/2014/main" id="{78D0591B-7386-27FA-04D3-622C6DA8D852}"/>
              </a:ext>
            </a:extLst>
          </p:cNvPr>
          <p:cNvSpPr>
            <a:spLocks noGrp="1"/>
          </p:cNvSpPr>
          <p:nvPr>
            <p:ph type="sldNum" sz="quarter" idx="17"/>
          </p:nvPr>
        </p:nvSpPr>
        <p:spPr/>
        <p:txBody>
          <a:bodyPr/>
          <a:lstStyle/>
          <a:p>
            <a:fld id="{D80659BF-CB79-4A8E-8A5E-9707540CF6F7}" type="slidenum">
              <a:rPr lang="en-US" smtClean="0"/>
              <a:pPr/>
              <a:t>7</a:t>
            </a:fld>
            <a:endParaRPr lang="en-US"/>
          </a:p>
        </p:txBody>
      </p:sp>
      <p:pic>
        <p:nvPicPr>
          <p:cNvPr id="7" name="Picture 6">
            <a:extLst>
              <a:ext uri="{FF2B5EF4-FFF2-40B4-BE49-F238E27FC236}">
                <a16:creationId xmlns:a16="http://schemas.microsoft.com/office/drawing/2014/main" id="{28984B20-1697-70F5-70EB-4E8E2110C6E0}"/>
              </a:ext>
            </a:extLst>
          </p:cNvPr>
          <p:cNvPicPr>
            <a:picLocks noChangeAspect="1"/>
          </p:cNvPicPr>
          <p:nvPr/>
        </p:nvPicPr>
        <p:blipFill rotWithShape="1">
          <a:blip r:embed="rId2"/>
          <a:srcRect t="1992"/>
          <a:stretch/>
        </p:blipFill>
        <p:spPr>
          <a:xfrm>
            <a:off x="1680297" y="1259832"/>
            <a:ext cx="7117979" cy="4950468"/>
          </a:xfrm>
          <a:prstGeom prst="rect">
            <a:avLst/>
          </a:prstGeom>
        </p:spPr>
      </p:pic>
      <p:sp>
        <p:nvSpPr>
          <p:cNvPr id="11" name="Footer Placeholder 10">
            <a:extLst>
              <a:ext uri="{FF2B5EF4-FFF2-40B4-BE49-F238E27FC236}">
                <a16:creationId xmlns:a16="http://schemas.microsoft.com/office/drawing/2014/main" id="{99EAE26A-ABC4-34C0-51C4-3B98C0EDF890}"/>
              </a:ext>
            </a:extLst>
          </p:cNvPr>
          <p:cNvSpPr>
            <a:spLocks noGrp="1"/>
          </p:cNvSpPr>
          <p:nvPr>
            <p:ph type="ftr" sz="quarter" idx="16"/>
          </p:nvPr>
        </p:nvSpPr>
        <p:spPr/>
        <p:txBody>
          <a:bodyPr/>
          <a:lstStyle/>
          <a:p>
            <a:r>
              <a:rPr lang="en-US"/>
              <a:t>EWU August Steering Committee Meeting</a:t>
            </a:r>
          </a:p>
        </p:txBody>
      </p:sp>
    </p:spTree>
    <p:extLst>
      <p:ext uri="{BB962C8B-B14F-4D97-AF65-F5344CB8AC3E}">
        <p14:creationId xmlns:p14="http://schemas.microsoft.com/office/powerpoint/2010/main" val="397673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EAC86-77AA-361F-0078-B2B5FCB8B295}"/>
              </a:ext>
            </a:extLst>
          </p:cNvPr>
          <p:cNvSpPr>
            <a:spLocks noGrp="1"/>
          </p:cNvSpPr>
          <p:nvPr>
            <p:ph type="title"/>
          </p:nvPr>
        </p:nvSpPr>
        <p:spPr/>
        <p:txBody>
          <a:bodyPr/>
          <a:lstStyle/>
          <a:p>
            <a:r>
              <a:rPr lang="en-US" dirty="0"/>
              <a:t>Key Decision Points</a:t>
            </a:r>
          </a:p>
        </p:txBody>
      </p:sp>
      <p:sp>
        <p:nvSpPr>
          <p:cNvPr id="4" name="Footer Placeholder 3">
            <a:extLst>
              <a:ext uri="{FF2B5EF4-FFF2-40B4-BE49-F238E27FC236}">
                <a16:creationId xmlns:a16="http://schemas.microsoft.com/office/drawing/2014/main" id="{E5807176-5E7F-49AA-EBFB-B6D601F4BFDD}"/>
              </a:ext>
            </a:extLst>
          </p:cNvPr>
          <p:cNvSpPr>
            <a:spLocks noGrp="1"/>
          </p:cNvSpPr>
          <p:nvPr>
            <p:ph type="ftr" sz="quarter" idx="13"/>
          </p:nvPr>
        </p:nvSpPr>
        <p:spPr/>
        <p:txBody>
          <a:bodyPr/>
          <a:lstStyle/>
          <a:p>
            <a:r>
              <a:rPr lang="en-US"/>
              <a:t>EWU August Steering Committee Meeting</a:t>
            </a:r>
          </a:p>
        </p:txBody>
      </p:sp>
      <p:sp>
        <p:nvSpPr>
          <p:cNvPr id="5" name="Slide Number Placeholder 4">
            <a:extLst>
              <a:ext uri="{FF2B5EF4-FFF2-40B4-BE49-F238E27FC236}">
                <a16:creationId xmlns:a16="http://schemas.microsoft.com/office/drawing/2014/main" id="{6597076E-900C-8685-56EC-168FCC9CD349}"/>
              </a:ext>
            </a:extLst>
          </p:cNvPr>
          <p:cNvSpPr>
            <a:spLocks noGrp="1"/>
          </p:cNvSpPr>
          <p:nvPr>
            <p:ph type="sldNum" sz="quarter" idx="14"/>
          </p:nvPr>
        </p:nvSpPr>
        <p:spPr/>
        <p:txBody>
          <a:bodyPr/>
          <a:lstStyle/>
          <a:p>
            <a:fld id="{D80659BF-CB79-4A8E-8A5E-9707540CF6F7}" type="slidenum">
              <a:rPr lang="en-US" smtClean="0"/>
              <a:pPr/>
              <a:t>8</a:t>
            </a:fld>
            <a:endParaRPr lang="en-US"/>
          </a:p>
        </p:txBody>
      </p:sp>
      <p:sp>
        <p:nvSpPr>
          <p:cNvPr id="6" name="Content Placeholder 5">
            <a:extLst>
              <a:ext uri="{FF2B5EF4-FFF2-40B4-BE49-F238E27FC236}">
                <a16:creationId xmlns:a16="http://schemas.microsoft.com/office/drawing/2014/main" id="{9E746B15-559C-E2E9-6C3D-FCBA2D61C1C7}"/>
              </a:ext>
            </a:extLst>
          </p:cNvPr>
          <p:cNvSpPr>
            <a:spLocks noGrp="1"/>
          </p:cNvSpPr>
          <p:nvPr>
            <p:ph sz="quarter" idx="15"/>
          </p:nvPr>
        </p:nvSpPr>
        <p:spPr>
          <a:xfrm>
            <a:off x="4446251" y="539495"/>
            <a:ext cx="6272547" cy="5233169"/>
          </a:xfrm>
        </p:spPr>
        <p:txBody>
          <a:bodyPr/>
          <a:lstStyle/>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Set Aside Funding levels for strategic initiatives, subvention, incentives, and performance</a:t>
            </a:r>
          </a:p>
          <a:p>
            <a:pPr marL="285750" indent="-285750">
              <a:buFont typeface="Arial" panose="020B0604020202020204" pitchFamily="34" charset="0"/>
              <a:buChar char="•"/>
            </a:pPr>
            <a:r>
              <a:rPr lang="en-US" sz="2000" dirty="0"/>
              <a:t>Determination of strategic initiatives, incentives, and performance measures</a:t>
            </a:r>
          </a:p>
          <a:p>
            <a:pPr marL="285750" indent="-285750">
              <a:buFont typeface="Arial" panose="020B0604020202020204" pitchFamily="34" charset="0"/>
              <a:buChar char="•"/>
            </a:pPr>
            <a:r>
              <a:rPr lang="en-US" sz="2000" dirty="0"/>
              <a:t>Percentage split between administration and colleges</a:t>
            </a:r>
          </a:p>
          <a:p>
            <a:pPr marL="285750" indent="-285750">
              <a:buFont typeface="Arial" panose="020B0604020202020204" pitchFamily="34" charset="0"/>
              <a:buChar char="•"/>
            </a:pPr>
            <a:r>
              <a:rPr lang="en-US" sz="2000" dirty="0"/>
              <a:t>Allocation factor(s) among colleges</a:t>
            </a:r>
          </a:p>
          <a:p>
            <a:pPr marL="285750" indent="-285750">
              <a:buFont typeface="Arial" panose="020B0604020202020204" pitchFamily="34" charset="0"/>
              <a:buChar char="•"/>
            </a:pPr>
            <a:r>
              <a:rPr lang="en-US" sz="2000" dirty="0"/>
              <a:t>Funding mechanisms and allocation factor(s) for administration and support services</a:t>
            </a:r>
          </a:p>
        </p:txBody>
      </p:sp>
    </p:spTree>
    <p:extLst>
      <p:ext uri="{BB962C8B-B14F-4D97-AF65-F5344CB8AC3E}">
        <p14:creationId xmlns:p14="http://schemas.microsoft.com/office/powerpoint/2010/main" val="98129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20D90E-1631-39B6-B0A6-3793109CB4FF}"/>
              </a:ext>
            </a:extLst>
          </p:cNvPr>
          <p:cNvSpPr>
            <a:spLocks noGrp="1"/>
          </p:cNvSpPr>
          <p:nvPr>
            <p:ph type="title"/>
          </p:nvPr>
        </p:nvSpPr>
        <p:spPr/>
        <p:txBody>
          <a:bodyPr/>
          <a:lstStyle/>
          <a:p>
            <a:r>
              <a:rPr lang="en-US" dirty="0"/>
              <a:t>Case Study: </a:t>
            </a:r>
            <a:r>
              <a:rPr lang="en-US" dirty="0" err="1"/>
              <a:t>PennState</a:t>
            </a:r>
            <a:endParaRPr lang="en-US" dirty="0"/>
          </a:p>
        </p:txBody>
      </p:sp>
      <p:sp>
        <p:nvSpPr>
          <p:cNvPr id="2" name="Content Placeholder 1">
            <a:extLst>
              <a:ext uri="{FF2B5EF4-FFF2-40B4-BE49-F238E27FC236}">
                <a16:creationId xmlns:a16="http://schemas.microsoft.com/office/drawing/2014/main" id="{4A7EAAA0-136F-7FC8-7B91-DB878BA7DF8E}"/>
              </a:ext>
            </a:extLst>
          </p:cNvPr>
          <p:cNvSpPr>
            <a:spLocks noGrp="1"/>
          </p:cNvSpPr>
          <p:nvPr>
            <p:ph sz="quarter" idx="15"/>
          </p:nvPr>
        </p:nvSpPr>
        <p:spPr>
          <a:xfrm>
            <a:off x="6218163" y="950976"/>
            <a:ext cx="4582933" cy="4800600"/>
          </a:xfrm>
        </p:spPr>
        <p:txBody>
          <a:bodyPr/>
          <a:lstStyle/>
          <a:p>
            <a:pPr algn="l"/>
            <a:r>
              <a:rPr lang="en-US" b="0" i="0" dirty="0">
                <a:solidFill>
                  <a:schemeClr val="tx1"/>
                </a:solidFill>
                <a:effectLst/>
                <a:latin typeface="Roboto" panose="02000000000000000000" pitchFamily="2" charset="0"/>
              </a:rPr>
              <a:t>“The model dynamically connects the activity of a specific unit—such as </a:t>
            </a:r>
            <a:r>
              <a:rPr lang="en-US" b="0" i="0" u="none" strike="noStrike" dirty="0">
                <a:solidFill>
                  <a:schemeClr val="accent2"/>
                </a:solidFill>
                <a:effectLst/>
                <a:latin typeface="Roboto" panose="02000000000000000000" pitchFamily="2" charset="0"/>
                <a:hlinkClick r:id="rId2">
                  <a:extLst>
                    <a:ext uri="{A12FA001-AC4F-418D-AE19-62706E023703}">
                      <ahyp:hlinkClr xmlns:ahyp="http://schemas.microsoft.com/office/drawing/2018/hyperlinkcolor" val="tx"/>
                    </a:ext>
                  </a:extLst>
                </a:hlinkClick>
              </a:rPr>
              <a:t>student headcount</a:t>
            </a:r>
            <a:r>
              <a:rPr lang="en-US" b="0" i="0" dirty="0">
                <a:solidFill>
                  <a:schemeClr val="accent2"/>
                </a:solidFill>
                <a:effectLst/>
                <a:latin typeface="Roboto" panose="02000000000000000000" pitchFamily="2" charset="0"/>
              </a:rPr>
              <a:t>, </a:t>
            </a:r>
            <a:r>
              <a:rPr lang="en-US" b="0" i="0" u="none" strike="noStrike" dirty="0">
                <a:solidFill>
                  <a:schemeClr val="accent2"/>
                </a:solidFill>
                <a:effectLst/>
                <a:latin typeface="Roboto" panose="02000000000000000000" pitchFamily="2" charset="0"/>
                <a:hlinkClick r:id="rId2">
                  <a:extLst>
                    <a:ext uri="{A12FA001-AC4F-418D-AE19-62706E023703}">
                      <ahyp:hlinkClr xmlns:ahyp="http://schemas.microsoft.com/office/drawing/2018/hyperlinkcolor" val="tx"/>
                    </a:ext>
                  </a:extLst>
                </a:hlinkClick>
              </a:rPr>
              <a:t>student credit hours</a:t>
            </a:r>
            <a:r>
              <a:rPr lang="en-US" b="0" i="0" dirty="0">
                <a:solidFill>
                  <a:schemeClr val="accent2"/>
                </a:solidFill>
                <a:effectLst/>
                <a:latin typeface="Roboto" panose="02000000000000000000" pitchFamily="2" charset="0"/>
              </a:rPr>
              <a:t>, </a:t>
            </a:r>
            <a:r>
              <a:rPr lang="en-US" b="0" i="0" dirty="0">
                <a:solidFill>
                  <a:schemeClr val="tx1"/>
                </a:solidFill>
                <a:effectLst/>
                <a:latin typeface="Roboto" panose="02000000000000000000" pitchFamily="2" charset="0"/>
              </a:rPr>
              <a:t>and research expenditures—to their base budget allocation. The budget model has intentionally incorporated </a:t>
            </a:r>
            <a:r>
              <a:rPr lang="en-US" b="0" i="0" u="none" strike="noStrike" dirty="0">
                <a:solidFill>
                  <a:schemeClr val="accent2"/>
                </a:solidFill>
                <a:effectLst/>
                <a:latin typeface="Roboto" panose="02000000000000000000" pitchFamily="2" charset="0"/>
                <a:hlinkClick r:id="rId2">
                  <a:extLst>
                    <a:ext uri="{A12FA001-AC4F-418D-AE19-62706E023703}">
                      <ahyp:hlinkClr xmlns:ahyp="http://schemas.microsoft.com/office/drawing/2018/hyperlinkcolor" val="tx"/>
                    </a:ext>
                  </a:extLst>
                </a:hlinkClick>
              </a:rPr>
              <a:t>strategic funds</a:t>
            </a:r>
            <a:r>
              <a:rPr lang="en-US" b="0" i="0" dirty="0">
                <a:solidFill>
                  <a:schemeClr val="accent2"/>
                </a:solidFill>
                <a:effectLst/>
                <a:latin typeface="Roboto" panose="02000000000000000000" pitchFamily="2" charset="0"/>
              </a:rPr>
              <a:t> </a:t>
            </a:r>
            <a:r>
              <a:rPr lang="en-US" b="0" i="0" dirty="0">
                <a:solidFill>
                  <a:schemeClr val="tx1"/>
                </a:solidFill>
                <a:effectLst/>
                <a:latin typeface="Roboto" panose="02000000000000000000" pitchFamily="2" charset="0"/>
              </a:rPr>
              <a:t>to provide additional support for some units with activities and contributions that cannot be fully captured in those metrics. This funding aligns with feedback from deans, chancellors, administrative leaders, and financial officers during the development phase.” </a:t>
            </a:r>
          </a:p>
          <a:p>
            <a:endParaRPr lang="en-US" dirty="0"/>
          </a:p>
        </p:txBody>
      </p:sp>
      <p:sp>
        <p:nvSpPr>
          <p:cNvPr id="4" name="Footer Placeholder 3">
            <a:extLst>
              <a:ext uri="{FF2B5EF4-FFF2-40B4-BE49-F238E27FC236}">
                <a16:creationId xmlns:a16="http://schemas.microsoft.com/office/drawing/2014/main" id="{2528569D-78AB-E3B5-A264-283FB51BA920}"/>
              </a:ext>
            </a:extLst>
          </p:cNvPr>
          <p:cNvSpPr>
            <a:spLocks noGrp="1"/>
          </p:cNvSpPr>
          <p:nvPr>
            <p:ph type="ftr" sz="quarter" idx="16"/>
          </p:nvPr>
        </p:nvSpPr>
        <p:spPr/>
        <p:txBody>
          <a:bodyPr/>
          <a:lstStyle/>
          <a:p>
            <a:r>
              <a:rPr lang="en-US"/>
              <a:t>EWU August Steering Committee Meeting</a:t>
            </a:r>
          </a:p>
        </p:txBody>
      </p:sp>
      <p:sp>
        <p:nvSpPr>
          <p:cNvPr id="5" name="Slide Number Placeholder 4">
            <a:extLst>
              <a:ext uri="{FF2B5EF4-FFF2-40B4-BE49-F238E27FC236}">
                <a16:creationId xmlns:a16="http://schemas.microsoft.com/office/drawing/2014/main" id="{98FD921C-EE70-1A1D-BB87-292C34D6A5CA}"/>
              </a:ext>
            </a:extLst>
          </p:cNvPr>
          <p:cNvSpPr>
            <a:spLocks noGrp="1"/>
          </p:cNvSpPr>
          <p:nvPr>
            <p:ph type="sldNum" sz="quarter" idx="17"/>
          </p:nvPr>
        </p:nvSpPr>
        <p:spPr/>
        <p:txBody>
          <a:bodyPr/>
          <a:lstStyle/>
          <a:p>
            <a:fld id="{D80659BF-CB79-4A8E-8A5E-9707540CF6F7}" type="slidenum">
              <a:rPr lang="en-US" smtClean="0"/>
              <a:pPr/>
              <a:t>9</a:t>
            </a:fld>
            <a:endParaRPr lang="en-US"/>
          </a:p>
        </p:txBody>
      </p:sp>
      <p:pic>
        <p:nvPicPr>
          <p:cNvPr id="8" name="Picture 7">
            <a:extLst>
              <a:ext uri="{FF2B5EF4-FFF2-40B4-BE49-F238E27FC236}">
                <a16:creationId xmlns:a16="http://schemas.microsoft.com/office/drawing/2014/main" id="{0C30DFA3-675C-4014-CF6A-AAD3943F3C78}"/>
              </a:ext>
            </a:extLst>
          </p:cNvPr>
          <p:cNvPicPr>
            <a:picLocks noChangeAspect="1"/>
          </p:cNvPicPr>
          <p:nvPr/>
        </p:nvPicPr>
        <p:blipFill>
          <a:blip r:embed="rId3"/>
          <a:stretch>
            <a:fillRect/>
          </a:stretch>
        </p:blipFill>
        <p:spPr>
          <a:xfrm>
            <a:off x="578104" y="2986605"/>
            <a:ext cx="5243332" cy="2949374"/>
          </a:xfrm>
          <a:prstGeom prst="rect">
            <a:avLst/>
          </a:prstGeom>
        </p:spPr>
      </p:pic>
    </p:spTree>
    <p:extLst>
      <p:ext uri="{BB962C8B-B14F-4D97-AF65-F5344CB8AC3E}">
        <p14:creationId xmlns:p14="http://schemas.microsoft.com/office/powerpoint/2010/main" val="1816305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8DE5-B7DE-E9CB-55B7-85057964A47B}"/>
              </a:ext>
            </a:extLst>
          </p:cNvPr>
          <p:cNvSpPr>
            <a:spLocks noGrp="1"/>
          </p:cNvSpPr>
          <p:nvPr>
            <p:ph type="title"/>
          </p:nvPr>
        </p:nvSpPr>
        <p:spPr/>
        <p:txBody>
          <a:bodyPr/>
          <a:lstStyle/>
          <a:p>
            <a:pPr algn="l"/>
            <a:r>
              <a:rPr lang="en-US" dirty="0" err="1"/>
              <a:t>PennState</a:t>
            </a:r>
            <a:r>
              <a:rPr lang="en-US" dirty="0"/>
              <a:t> Revenue Sources</a:t>
            </a:r>
          </a:p>
        </p:txBody>
      </p:sp>
      <p:sp>
        <p:nvSpPr>
          <p:cNvPr id="3" name="Footer Placeholder 2">
            <a:extLst>
              <a:ext uri="{FF2B5EF4-FFF2-40B4-BE49-F238E27FC236}">
                <a16:creationId xmlns:a16="http://schemas.microsoft.com/office/drawing/2014/main" id="{0DCCA16D-46D0-E25C-F15E-A5C4B20134F5}"/>
              </a:ext>
            </a:extLst>
          </p:cNvPr>
          <p:cNvSpPr>
            <a:spLocks noGrp="1"/>
          </p:cNvSpPr>
          <p:nvPr>
            <p:ph type="ftr" sz="quarter" idx="1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FBBF5CE8-05C2-69F1-D524-636BB8298916}"/>
              </a:ext>
            </a:extLst>
          </p:cNvPr>
          <p:cNvSpPr>
            <a:spLocks noGrp="1"/>
          </p:cNvSpPr>
          <p:nvPr>
            <p:ph type="sldNum" sz="quarter" idx="17"/>
          </p:nvPr>
        </p:nvSpPr>
        <p:spPr/>
        <p:txBody>
          <a:bodyPr/>
          <a:lstStyle/>
          <a:p>
            <a:fld id="{D80659BF-CB79-4A8E-8A5E-9707540CF6F7}" type="slidenum">
              <a:rPr lang="en-US" smtClean="0"/>
              <a:pPr/>
              <a:t>10</a:t>
            </a:fld>
            <a:endParaRPr lang="en-US"/>
          </a:p>
        </p:txBody>
      </p:sp>
      <p:pic>
        <p:nvPicPr>
          <p:cNvPr id="7" name="Content Placeholder 6">
            <a:extLst>
              <a:ext uri="{FF2B5EF4-FFF2-40B4-BE49-F238E27FC236}">
                <a16:creationId xmlns:a16="http://schemas.microsoft.com/office/drawing/2014/main" id="{DE25EBC2-F532-ACFF-D193-1C1BE46EF9C6}"/>
              </a:ext>
            </a:extLst>
          </p:cNvPr>
          <p:cNvPicPr>
            <a:picLocks noGrp="1" noChangeAspect="1"/>
          </p:cNvPicPr>
          <p:nvPr>
            <p:ph sz="quarter" idx="18"/>
          </p:nvPr>
        </p:nvPicPr>
        <p:blipFill>
          <a:blip r:embed="rId2"/>
          <a:stretch>
            <a:fillRect/>
          </a:stretch>
        </p:blipFill>
        <p:spPr>
          <a:xfrm>
            <a:off x="2671818" y="1758521"/>
            <a:ext cx="6035563" cy="4038950"/>
          </a:xfrm>
        </p:spPr>
      </p:pic>
    </p:spTree>
    <p:extLst>
      <p:ext uri="{BB962C8B-B14F-4D97-AF65-F5344CB8AC3E}">
        <p14:creationId xmlns:p14="http://schemas.microsoft.com/office/powerpoint/2010/main" val="191014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18686-37FF-9CF0-9FC7-73D31EE8C7FE}"/>
              </a:ext>
            </a:extLst>
          </p:cNvPr>
          <p:cNvSpPr>
            <a:spLocks noGrp="1"/>
          </p:cNvSpPr>
          <p:nvPr>
            <p:ph type="title"/>
          </p:nvPr>
        </p:nvSpPr>
        <p:spPr/>
        <p:txBody>
          <a:bodyPr/>
          <a:lstStyle/>
          <a:p>
            <a:r>
              <a:rPr lang="en-US" dirty="0" err="1"/>
              <a:t>PennState</a:t>
            </a:r>
            <a:r>
              <a:rPr lang="en-US" dirty="0"/>
              <a:t> Budget Process</a:t>
            </a:r>
          </a:p>
        </p:txBody>
      </p:sp>
      <p:sp>
        <p:nvSpPr>
          <p:cNvPr id="3" name="Footer Placeholder 2">
            <a:extLst>
              <a:ext uri="{FF2B5EF4-FFF2-40B4-BE49-F238E27FC236}">
                <a16:creationId xmlns:a16="http://schemas.microsoft.com/office/drawing/2014/main" id="{043370FE-96DA-C2A0-0669-E15DE0C35A24}"/>
              </a:ext>
            </a:extLst>
          </p:cNvPr>
          <p:cNvSpPr>
            <a:spLocks noGrp="1"/>
          </p:cNvSpPr>
          <p:nvPr>
            <p:ph type="ftr" sz="quarter" idx="1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77B48594-4D33-1ACA-93F6-02B433A38724}"/>
              </a:ext>
            </a:extLst>
          </p:cNvPr>
          <p:cNvSpPr>
            <a:spLocks noGrp="1"/>
          </p:cNvSpPr>
          <p:nvPr>
            <p:ph type="sldNum" sz="quarter" idx="17"/>
          </p:nvPr>
        </p:nvSpPr>
        <p:spPr/>
        <p:txBody>
          <a:bodyPr/>
          <a:lstStyle/>
          <a:p>
            <a:fld id="{D80659BF-CB79-4A8E-8A5E-9707540CF6F7}" type="slidenum">
              <a:rPr lang="en-US" smtClean="0"/>
              <a:pPr/>
              <a:t>11</a:t>
            </a:fld>
            <a:endParaRPr lang="en-US"/>
          </a:p>
        </p:txBody>
      </p:sp>
      <p:sp>
        <p:nvSpPr>
          <p:cNvPr id="5" name="Content Placeholder 4">
            <a:extLst>
              <a:ext uri="{FF2B5EF4-FFF2-40B4-BE49-F238E27FC236}">
                <a16:creationId xmlns:a16="http://schemas.microsoft.com/office/drawing/2014/main" id="{2E595795-94EF-5726-C63C-27F57145ACC3}"/>
              </a:ext>
            </a:extLst>
          </p:cNvPr>
          <p:cNvSpPr>
            <a:spLocks noGrp="1"/>
          </p:cNvSpPr>
          <p:nvPr>
            <p:ph sz="quarter" idx="18"/>
          </p:nvPr>
        </p:nvSpPr>
        <p:spPr/>
        <p:txBody>
          <a:bodyPr/>
          <a:lstStyle/>
          <a:p>
            <a:pPr marL="457200" indent="-457200">
              <a:buAutoNum type="arabicPeriod"/>
            </a:pPr>
            <a:r>
              <a:rPr lang="en-US" dirty="0"/>
              <a:t>Establish E&amp;G Total Revenue</a:t>
            </a:r>
          </a:p>
          <a:p>
            <a:pPr marL="457200" indent="-457200">
              <a:buAutoNum type="arabicPeriod"/>
            </a:pPr>
            <a:r>
              <a:rPr lang="en-US" dirty="0"/>
              <a:t>Set aside funds for strategic and mission-critical needs</a:t>
            </a:r>
          </a:p>
          <a:p>
            <a:pPr marL="457200" indent="-457200">
              <a:buAutoNum type="arabicPeriod"/>
            </a:pPr>
            <a:r>
              <a:rPr lang="en-US" dirty="0"/>
              <a:t>Calculate units’ initial budget allocations</a:t>
            </a:r>
          </a:p>
          <a:p>
            <a:pPr marL="457200" indent="-457200">
              <a:buAutoNum type="arabicPeriod"/>
            </a:pPr>
            <a:r>
              <a:rPr lang="en-US" dirty="0"/>
              <a:t>Fund student-support and administrative units</a:t>
            </a:r>
          </a:p>
          <a:p>
            <a:pPr marL="457200" indent="-457200">
              <a:buAutoNum type="arabicPeriod"/>
            </a:pPr>
            <a:r>
              <a:rPr lang="en-US" dirty="0"/>
              <a:t>Calculate college and campus formula-based budget allocation</a:t>
            </a:r>
          </a:p>
          <a:p>
            <a:pPr marL="457200" indent="-457200">
              <a:buAutoNum type="arabicPeriod"/>
            </a:pPr>
            <a:r>
              <a:rPr lang="en-US" dirty="0"/>
              <a:t>Allocate strategic funds to units and priority initiatives </a:t>
            </a:r>
          </a:p>
        </p:txBody>
      </p:sp>
    </p:spTree>
    <p:extLst>
      <p:ext uri="{BB962C8B-B14F-4D97-AF65-F5344CB8AC3E}">
        <p14:creationId xmlns:p14="http://schemas.microsoft.com/office/powerpoint/2010/main" val="2118427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FFDAC0-78D0-22AE-44F2-695BCD72F0C5}"/>
              </a:ext>
            </a:extLst>
          </p:cNvPr>
          <p:cNvSpPr>
            <a:spLocks noGrp="1"/>
          </p:cNvSpPr>
          <p:nvPr>
            <p:ph sz="quarter" idx="18"/>
          </p:nvPr>
        </p:nvSpPr>
        <p:spPr/>
        <p:txBody>
          <a:bodyPr/>
          <a:lstStyle/>
          <a:p>
            <a:r>
              <a:rPr lang="en-US" dirty="0"/>
              <a:t>Colleges: Formula-based approach using 3 year average of student credit hours (65%), student headcount (35%)</a:t>
            </a:r>
          </a:p>
          <a:p>
            <a:r>
              <a:rPr lang="en-US" dirty="0"/>
              <a:t>Incentives: Non-resident tuition, research F&amp;A dollars</a:t>
            </a:r>
          </a:p>
        </p:txBody>
      </p:sp>
      <p:sp>
        <p:nvSpPr>
          <p:cNvPr id="3" name="Title 2">
            <a:extLst>
              <a:ext uri="{FF2B5EF4-FFF2-40B4-BE49-F238E27FC236}">
                <a16:creationId xmlns:a16="http://schemas.microsoft.com/office/drawing/2014/main" id="{CCD3E90E-F852-9CB5-BE54-02D3793758B2}"/>
              </a:ext>
            </a:extLst>
          </p:cNvPr>
          <p:cNvSpPr>
            <a:spLocks noGrp="1"/>
          </p:cNvSpPr>
          <p:nvPr>
            <p:ph type="title"/>
          </p:nvPr>
        </p:nvSpPr>
        <p:spPr/>
        <p:txBody>
          <a:bodyPr/>
          <a:lstStyle/>
          <a:p>
            <a:r>
              <a:rPr lang="en-US" dirty="0" err="1"/>
              <a:t>PennState</a:t>
            </a:r>
            <a:r>
              <a:rPr lang="en-US" dirty="0"/>
              <a:t> Allocation Mechanisms</a:t>
            </a:r>
          </a:p>
        </p:txBody>
      </p:sp>
      <p:sp>
        <p:nvSpPr>
          <p:cNvPr id="4" name="Footer Placeholder 3">
            <a:extLst>
              <a:ext uri="{FF2B5EF4-FFF2-40B4-BE49-F238E27FC236}">
                <a16:creationId xmlns:a16="http://schemas.microsoft.com/office/drawing/2014/main" id="{05F60555-726E-E20B-198A-D46154AF4502}"/>
              </a:ext>
            </a:extLst>
          </p:cNvPr>
          <p:cNvSpPr>
            <a:spLocks noGrp="1"/>
          </p:cNvSpPr>
          <p:nvPr>
            <p:ph type="ftr" sz="quarter" idx="16"/>
          </p:nvPr>
        </p:nvSpPr>
        <p:spPr/>
        <p:txBody>
          <a:bodyPr/>
          <a:lstStyle/>
          <a:p>
            <a:r>
              <a:rPr lang="en-US"/>
              <a:t>EWU August Steering Committee Meeting</a:t>
            </a:r>
          </a:p>
        </p:txBody>
      </p:sp>
      <p:sp>
        <p:nvSpPr>
          <p:cNvPr id="5" name="Slide Number Placeholder 4">
            <a:extLst>
              <a:ext uri="{FF2B5EF4-FFF2-40B4-BE49-F238E27FC236}">
                <a16:creationId xmlns:a16="http://schemas.microsoft.com/office/drawing/2014/main" id="{59CAD16B-99D3-E5BD-CBBB-B8324F83E2CD}"/>
              </a:ext>
            </a:extLst>
          </p:cNvPr>
          <p:cNvSpPr>
            <a:spLocks noGrp="1"/>
          </p:cNvSpPr>
          <p:nvPr>
            <p:ph type="sldNum" sz="quarter" idx="17"/>
          </p:nvPr>
        </p:nvSpPr>
        <p:spPr/>
        <p:txBody>
          <a:bodyPr/>
          <a:lstStyle/>
          <a:p>
            <a:fld id="{D80659BF-CB79-4A8E-8A5E-9707540CF6F7}" type="slidenum">
              <a:rPr lang="en-US" smtClean="0"/>
              <a:pPr/>
              <a:t>12</a:t>
            </a:fld>
            <a:endParaRPr lang="en-US"/>
          </a:p>
        </p:txBody>
      </p:sp>
      <p:sp>
        <p:nvSpPr>
          <p:cNvPr id="6" name="Content Placeholder 5">
            <a:extLst>
              <a:ext uri="{FF2B5EF4-FFF2-40B4-BE49-F238E27FC236}">
                <a16:creationId xmlns:a16="http://schemas.microsoft.com/office/drawing/2014/main" id="{425E63F7-D58D-D237-976E-499550A41203}"/>
              </a:ext>
            </a:extLst>
          </p:cNvPr>
          <p:cNvSpPr>
            <a:spLocks noGrp="1"/>
          </p:cNvSpPr>
          <p:nvPr>
            <p:ph sz="quarter" idx="19"/>
          </p:nvPr>
        </p:nvSpPr>
        <p:spPr/>
        <p:txBody>
          <a:bodyPr/>
          <a:lstStyle/>
          <a:p>
            <a:r>
              <a:rPr lang="en-US" dirty="0"/>
              <a:t>Administration &amp; Student Support Services: Past cost data and benchmarking with other institutions </a:t>
            </a:r>
          </a:p>
          <a:p>
            <a:endParaRPr lang="en-US" dirty="0"/>
          </a:p>
        </p:txBody>
      </p:sp>
    </p:spTree>
    <p:extLst>
      <p:ext uri="{BB962C8B-B14F-4D97-AF65-F5344CB8AC3E}">
        <p14:creationId xmlns:p14="http://schemas.microsoft.com/office/powerpoint/2010/main" val="148596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B4A31-28CB-C65A-90A2-7B175AC2B10D}"/>
              </a:ext>
            </a:extLst>
          </p:cNvPr>
          <p:cNvSpPr>
            <a:spLocks noGrp="1"/>
          </p:cNvSpPr>
          <p:nvPr>
            <p:ph type="title"/>
          </p:nvPr>
        </p:nvSpPr>
        <p:spPr/>
        <p:txBody>
          <a:bodyPr/>
          <a:lstStyle/>
          <a:p>
            <a:r>
              <a:rPr lang="en-US" dirty="0" err="1"/>
              <a:t>PennState</a:t>
            </a:r>
            <a:r>
              <a:rPr lang="en-US" dirty="0"/>
              <a:t> Results</a:t>
            </a:r>
          </a:p>
        </p:txBody>
      </p:sp>
      <p:sp>
        <p:nvSpPr>
          <p:cNvPr id="3" name="Footer Placeholder 2">
            <a:extLst>
              <a:ext uri="{FF2B5EF4-FFF2-40B4-BE49-F238E27FC236}">
                <a16:creationId xmlns:a16="http://schemas.microsoft.com/office/drawing/2014/main" id="{BC59079C-F008-B55C-2F2F-F6A7CF628DDC}"/>
              </a:ext>
            </a:extLst>
          </p:cNvPr>
          <p:cNvSpPr>
            <a:spLocks noGrp="1"/>
          </p:cNvSpPr>
          <p:nvPr>
            <p:ph type="ftr" sz="quarter" idx="1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6391841E-E692-1D29-F37C-F6AEA0C695CD}"/>
              </a:ext>
            </a:extLst>
          </p:cNvPr>
          <p:cNvSpPr>
            <a:spLocks noGrp="1"/>
          </p:cNvSpPr>
          <p:nvPr>
            <p:ph type="sldNum" sz="quarter" idx="17"/>
          </p:nvPr>
        </p:nvSpPr>
        <p:spPr/>
        <p:txBody>
          <a:bodyPr/>
          <a:lstStyle/>
          <a:p>
            <a:fld id="{D80659BF-CB79-4A8E-8A5E-9707540CF6F7}" type="slidenum">
              <a:rPr lang="en-US" smtClean="0"/>
              <a:pPr/>
              <a:t>13</a:t>
            </a:fld>
            <a:endParaRPr lang="en-US"/>
          </a:p>
        </p:txBody>
      </p:sp>
      <p:pic>
        <p:nvPicPr>
          <p:cNvPr id="7" name="Content Placeholder 6">
            <a:extLst>
              <a:ext uri="{FF2B5EF4-FFF2-40B4-BE49-F238E27FC236}">
                <a16:creationId xmlns:a16="http://schemas.microsoft.com/office/drawing/2014/main" id="{1FB8E71D-06EF-7F65-B30F-EC04B1F128FB}"/>
              </a:ext>
            </a:extLst>
          </p:cNvPr>
          <p:cNvPicPr>
            <a:picLocks noGrp="1" noChangeAspect="1"/>
          </p:cNvPicPr>
          <p:nvPr>
            <p:ph sz="quarter" idx="18"/>
          </p:nvPr>
        </p:nvPicPr>
        <p:blipFill>
          <a:blip r:embed="rId2"/>
          <a:stretch>
            <a:fillRect/>
          </a:stretch>
        </p:blipFill>
        <p:spPr>
          <a:xfrm>
            <a:off x="2671818" y="1920066"/>
            <a:ext cx="6035563" cy="4008467"/>
          </a:xfrm>
        </p:spPr>
      </p:pic>
    </p:spTree>
    <p:extLst>
      <p:ext uri="{BB962C8B-B14F-4D97-AF65-F5344CB8AC3E}">
        <p14:creationId xmlns:p14="http://schemas.microsoft.com/office/powerpoint/2010/main" val="27934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3FA45-AFFA-F340-4488-C16961E44F4C}"/>
              </a:ext>
            </a:extLst>
          </p:cNvPr>
          <p:cNvSpPr>
            <a:spLocks noGrp="1"/>
          </p:cNvSpPr>
          <p:nvPr>
            <p:ph type="title"/>
          </p:nvPr>
        </p:nvSpPr>
        <p:spPr/>
        <p:txBody>
          <a:bodyPr/>
          <a:lstStyle/>
          <a:p>
            <a:r>
              <a:rPr lang="en-US" dirty="0"/>
              <a:t>Case Study: University of North Dakota</a:t>
            </a:r>
          </a:p>
        </p:txBody>
      </p:sp>
      <p:pic>
        <p:nvPicPr>
          <p:cNvPr id="7" name="Picture 6">
            <a:extLst>
              <a:ext uri="{FF2B5EF4-FFF2-40B4-BE49-F238E27FC236}">
                <a16:creationId xmlns:a16="http://schemas.microsoft.com/office/drawing/2014/main" id="{C6B28BE8-5266-AE62-A1CF-101C4E1428C5}"/>
              </a:ext>
            </a:extLst>
          </p:cNvPr>
          <p:cNvPicPr>
            <a:picLocks noChangeAspect="1"/>
          </p:cNvPicPr>
          <p:nvPr/>
        </p:nvPicPr>
        <p:blipFill>
          <a:blip r:embed="rId2"/>
          <a:stretch>
            <a:fillRect/>
          </a:stretch>
        </p:blipFill>
        <p:spPr>
          <a:xfrm>
            <a:off x="0" y="3200400"/>
            <a:ext cx="5299322" cy="2268283"/>
          </a:xfrm>
          <a:prstGeom prst="rect">
            <a:avLst/>
          </a:prstGeom>
        </p:spPr>
      </p:pic>
      <p:sp>
        <p:nvSpPr>
          <p:cNvPr id="4" name="Content Placeholder 3">
            <a:extLst>
              <a:ext uri="{FF2B5EF4-FFF2-40B4-BE49-F238E27FC236}">
                <a16:creationId xmlns:a16="http://schemas.microsoft.com/office/drawing/2014/main" id="{970AE0F3-B947-1934-C53A-081CAB75545C}"/>
              </a:ext>
            </a:extLst>
          </p:cNvPr>
          <p:cNvSpPr>
            <a:spLocks noGrp="1"/>
          </p:cNvSpPr>
          <p:nvPr>
            <p:ph sz="quarter" idx="15"/>
          </p:nvPr>
        </p:nvSpPr>
        <p:spPr>
          <a:xfrm>
            <a:off x="6199875" y="838200"/>
            <a:ext cx="4582933" cy="5562600"/>
          </a:xfrm>
        </p:spPr>
        <p:txBody>
          <a:bodyPr/>
          <a:lstStyle/>
          <a:p>
            <a:pPr algn="l"/>
            <a:r>
              <a:rPr lang="en-US" b="0" i="0" dirty="0">
                <a:solidFill>
                  <a:srgbClr val="000000"/>
                </a:solidFill>
                <a:effectLst/>
                <a:latin typeface="Helvetica Neue"/>
              </a:rPr>
              <a:t>“Much effort was made to acknowledge the complexity and diversity of UND, yet keep the model simple to allow for everyone to understand the flow of resources.</a:t>
            </a:r>
          </a:p>
          <a:p>
            <a:pPr algn="l"/>
            <a:r>
              <a:rPr lang="en-US" b="0" i="0" dirty="0">
                <a:solidFill>
                  <a:srgbClr val="000000"/>
                </a:solidFill>
                <a:effectLst/>
                <a:latin typeface="Helvetica Neue"/>
              </a:rPr>
              <a:t>Revenue is tied to activity levels, such as student credit hours, grants awarded, ticket sales, etc. As these activity levels increase so does the revenue to the unit that is helping to generate the activity levels.”</a:t>
            </a:r>
          </a:p>
          <a:p>
            <a:endParaRPr lang="en-US" dirty="0"/>
          </a:p>
        </p:txBody>
      </p:sp>
      <p:sp>
        <p:nvSpPr>
          <p:cNvPr id="5" name="Footer Placeholder 4">
            <a:extLst>
              <a:ext uri="{FF2B5EF4-FFF2-40B4-BE49-F238E27FC236}">
                <a16:creationId xmlns:a16="http://schemas.microsoft.com/office/drawing/2014/main" id="{7F0EACF0-1970-19AC-584C-C00882456CCB}"/>
              </a:ext>
            </a:extLst>
          </p:cNvPr>
          <p:cNvSpPr>
            <a:spLocks noGrp="1"/>
          </p:cNvSpPr>
          <p:nvPr>
            <p:ph type="ftr" sz="quarter" idx="16"/>
          </p:nvPr>
        </p:nvSpPr>
        <p:spPr/>
        <p:txBody>
          <a:bodyPr/>
          <a:lstStyle/>
          <a:p>
            <a:r>
              <a:rPr lang="en-US"/>
              <a:t>EWU August Steering Committee Meeting</a:t>
            </a:r>
          </a:p>
        </p:txBody>
      </p:sp>
      <p:sp>
        <p:nvSpPr>
          <p:cNvPr id="6" name="Slide Number Placeholder 5">
            <a:extLst>
              <a:ext uri="{FF2B5EF4-FFF2-40B4-BE49-F238E27FC236}">
                <a16:creationId xmlns:a16="http://schemas.microsoft.com/office/drawing/2014/main" id="{EC628221-3E77-523E-50E1-A4313FD917BA}"/>
              </a:ext>
            </a:extLst>
          </p:cNvPr>
          <p:cNvSpPr>
            <a:spLocks noGrp="1"/>
          </p:cNvSpPr>
          <p:nvPr>
            <p:ph type="sldNum" sz="quarter" idx="17"/>
          </p:nvPr>
        </p:nvSpPr>
        <p:spPr/>
        <p:txBody>
          <a:bodyPr/>
          <a:lstStyle/>
          <a:p>
            <a:fld id="{D80659BF-CB79-4A8E-8A5E-9707540CF6F7}" type="slidenum">
              <a:rPr lang="en-US" smtClean="0"/>
              <a:pPr/>
              <a:t>14</a:t>
            </a:fld>
            <a:endParaRPr lang="en-US"/>
          </a:p>
        </p:txBody>
      </p:sp>
    </p:spTree>
    <p:extLst>
      <p:ext uri="{BB962C8B-B14F-4D97-AF65-F5344CB8AC3E}">
        <p14:creationId xmlns:p14="http://schemas.microsoft.com/office/powerpoint/2010/main" val="1178263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08D53-7E7B-3C58-651E-65273A8C1426}"/>
              </a:ext>
            </a:extLst>
          </p:cNvPr>
          <p:cNvSpPr>
            <a:spLocks noGrp="1"/>
          </p:cNvSpPr>
          <p:nvPr>
            <p:ph type="title"/>
          </p:nvPr>
        </p:nvSpPr>
        <p:spPr/>
        <p:txBody>
          <a:bodyPr/>
          <a:lstStyle/>
          <a:p>
            <a:r>
              <a:rPr lang="en-US" dirty="0"/>
              <a:t>Funds Flow Overview</a:t>
            </a:r>
          </a:p>
        </p:txBody>
      </p:sp>
      <p:sp>
        <p:nvSpPr>
          <p:cNvPr id="3" name="Footer Placeholder 2">
            <a:extLst>
              <a:ext uri="{FF2B5EF4-FFF2-40B4-BE49-F238E27FC236}">
                <a16:creationId xmlns:a16="http://schemas.microsoft.com/office/drawing/2014/main" id="{6C719F19-C0E7-9298-4B01-5EB81A0C1AF1}"/>
              </a:ext>
            </a:extLst>
          </p:cNvPr>
          <p:cNvSpPr>
            <a:spLocks noGrp="1"/>
          </p:cNvSpPr>
          <p:nvPr>
            <p:ph type="ftr" sz="quarter" idx="1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6A449278-8CAE-FE96-FA68-562ABC51DA3F}"/>
              </a:ext>
            </a:extLst>
          </p:cNvPr>
          <p:cNvSpPr>
            <a:spLocks noGrp="1"/>
          </p:cNvSpPr>
          <p:nvPr>
            <p:ph type="sldNum" sz="quarter" idx="17"/>
          </p:nvPr>
        </p:nvSpPr>
        <p:spPr/>
        <p:txBody>
          <a:bodyPr/>
          <a:lstStyle/>
          <a:p>
            <a:fld id="{D80659BF-CB79-4A8E-8A5E-9707540CF6F7}" type="slidenum">
              <a:rPr lang="en-US" smtClean="0"/>
              <a:pPr/>
              <a:t>15</a:t>
            </a:fld>
            <a:endParaRPr lang="en-US"/>
          </a:p>
        </p:txBody>
      </p:sp>
      <p:sp>
        <p:nvSpPr>
          <p:cNvPr id="5" name="Content Placeholder 4">
            <a:extLst>
              <a:ext uri="{FF2B5EF4-FFF2-40B4-BE49-F238E27FC236}">
                <a16:creationId xmlns:a16="http://schemas.microsoft.com/office/drawing/2014/main" id="{3B065939-EF6E-15B9-EF7C-0975AA0F7902}"/>
              </a:ext>
            </a:extLst>
          </p:cNvPr>
          <p:cNvSpPr>
            <a:spLocks noGrp="1"/>
          </p:cNvSpPr>
          <p:nvPr>
            <p:ph sz="quarter" idx="18"/>
          </p:nvPr>
        </p:nvSpPr>
        <p:spPr>
          <a:xfrm>
            <a:off x="660400" y="1591054"/>
            <a:ext cx="10058400" cy="4191003"/>
          </a:xfrm>
        </p:spPr>
        <p:txBody>
          <a:bodyPr/>
          <a:lstStyle/>
          <a:p>
            <a:pPr marL="342900" indent="-342900">
              <a:buFont typeface="Arial" panose="020B0604020202020204" pitchFamily="34" charset="0"/>
              <a:buChar char="•"/>
            </a:pPr>
            <a:r>
              <a:rPr lang="en-US" dirty="0"/>
              <a:t>Strategic Investment Pool: All units are charged a participation fee of 15.8%</a:t>
            </a:r>
          </a:p>
          <a:p>
            <a:pPr marL="342900" indent="-342900">
              <a:buFont typeface="Arial" panose="020B0604020202020204" pitchFamily="34" charset="0"/>
              <a:buChar char="•"/>
            </a:pPr>
            <a:r>
              <a:rPr lang="en-US" dirty="0"/>
              <a:t>Tuition revenue: Allocated based on student credit hour production (60% to the college of instruction, 40% to the college of record)</a:t>
            </a:r>
          </a:p>
          <a:p>
            <a:pPr marL="342900" indent="-342900">
              <a:buFont typeface="Arial" panose="020B0604020202020204" pitchFamily="34" charset="0"/>
              <a:buChar char="•"/>
            </a:pPr>
            <a:r>
              <a:rPr lang="en-US" dirty="0"/>
              <a:t>Program and course fees: Flow directly to the colleges and schools, exempt from participation fee</a:t>
            </a:r>
          </a:p>
          <a:p>
            <a:pPr marL="342900" indent="-342900">
              <a:buFont typeface="Arial" panose="020B0604020202020204" pitchFamily="34" charset="0"/>
              <a:buChar char="•"/>
            </a:pPr>
            <a:r>
              <a:rPr lang="en-US" dirty="0"/>
              <a:t>State appropriations: Allocated based on instruction (70%) and research (30%)</a:t>
            </a:r>
          </a:p>
          <a:p>
            <a:pPr marL="342900" indent="-342900">
              <a:buFont typeface="Arial" panose="020B0604020202020204" pitchFamily="34" charset="0"/>
              <a:buChar char="•"/>
            </a:pPr>
            <a:r>
              <a:rPr lang="en-US" dirty="0"/>
              <a:t>Research: Flow to the unit awarded the grant/contract, charged an indirect cost rate</a:t>
            </a:r>
          </a:p>
          <a:p>
            <a:pPr marL="342900" indent="-342900">
              <a:buFont typeface="Arial" panose="020B0604020202020204" pitchFamily="34" charset="0"/>
              <a:buChar char="•"/>
            </a:pPr>
            <a:r>
              <a:rPr lang="en-US" dirty="0"/>
              <a:t>Auxiliaries: Flow directly to the unit provided the service or product</a:t>
            </a:r>
          </a:p>
        </p:txBody>
      </p:sp>
    </p:spTree>
    <p:extLst>
      <p:ext uri="{BB962C8B-B14F-4D97-AF65-F5344CB8AC3E}">
        <p14:creationId xmlns:p14="http://schemas.microsoft.com/office/powerpoint/2010/main" val="2737584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B065939-EF6E-15B9-EF7C-0975AA0F7902}"/>
              </a:ext>
            </a:extLst>
          </p:cNvPr>
          <p:cNvSpPr>
            <a:spLocks noGrp="1"/>
          </p:cNvSpPr>
          <p:nvPr>
            <p:ph sz="quarter" idx="15"/>
          </p:nvPr>
        </p:nvSpPr>
        <p:spPr/>
        <p:txBody>
          <a:bodyPr/>
          <a:lstStyle/>
          <a:p>
            <a:pPr marL="342900" indent="-342900">
              <a:buFont typeface="Arial" panose="020B0604020202020204" pitchFamily="34" charset="0"/>
              <a:buChar char="•"/>
            </a:pPr>
            <a:r>
              <a:rPr lang="en-US" dirty="0"/>
              <a:t>Service Unit Cost Pools: </a:t>
            </a:r>
          </a:p>
        </p:txBody>
      </p:sp>
      <p:sp>
        <p:nvSpPr>
          <p:cNvPr id="2" name="Title 1">
            <a:extLst>
              <a:ext uri="{FF2B5EF4-FFF2-40B4-BE49-F238E27FC236}">
                <a16:creationId xmlns:a16="http://schemas.microsoft.com/office/drawing/2014/main" id="{87708D53-7E7B-3C58-651E-65273A8C1426}"/>
              </a:ext>
            </a:extLst>
          </p:cNvPr>
          <p:cNvSpPr>
            <a:spLocks noGrp="1"/>
          </p:cNvSpPr>
          <p:nvPr>
            <p:ph type="title"/>
          </p:nvPr>
        </p:nvSpPr>
        <p:spPr/>
        <p:txBody>
          <a:bodyPr/>
          <a:lstStyle/>
          <a:p>
            <a:r>
              <a:rPr lang="en-US" dirty="0"/>
              <a:t>Funds Flow Overview</a:t>
            </a:r>
          </a:p>
        </p:txBody>
      </p:sp>
      <p:sp>
        <p:nvSpPr>
          <p:cNvPr id="8" name="Text Placeholder 7">
            <a:extLst>
              <a:ext uri="{FF2B5EF4-FFF2-40B4-BE49-F238E27FC236}">
                <a16:creationId xmlns:a16="http://schemas.microsoft.com/office/drawing/2014/main" id="{6E7FB1AF-EDED-C215-1E65-BCA2DDBEA8C0}"/>
              </a:ext>
            </a:extLst>
          </p:cNvPr>
          <p:cNvSpPr>
            <a:spLocks noGrp="1"/>
          </p:cNvSpPr>
          <p:nvPr>
            <p:ph type="body" sz="quarter" idx="12"/>
          </p:nvPr>
        </p:nvSpPr>
        <p:spPr/>
        <p:txBody>
          <a:bodyPr/>
          <a:lstStyle/>
          <a:p>
            <a:r>
              <a:rPr lang="en-US" dirty="0"/>
              <a:t>Administrative Cost Pools</a:t>
            </a:r>
          </a:p>
        </p:txBody>
      </p:sp>
      <p:sp>
        <p:nvSpPr>
          <p:cNvPr id="3" name="Footer Placeholder 2">
            <a:extLst>
              <a:ext uri="{FF2B5EF4-FFF2-40B4-BE49-F238E27FC236}">
                <a16:creationId xmlns:a16="http://schemas.microsoft.com/office/drawing/2014/main" id="{6C719F19-C0E7-9298-4B01-5EB81A0C1AF1}"/>
              </a:ext>
            </a:extLst>
          </p:cNvPr>
          <p:cNvSpPr>
            <a:spLocks noGrp="1"/>
          </p:cNvSpPr>
          <p:nvPr>
            <p:ph type="ftr" sz="quarter" idx="1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6A449278-8CAE-FE96-FA68-562ABC51DA3F}"/>
              </a:ext>
            </a:extLst>
          </p:cNvPr>
          <p:cNvSpPr>
            <a:spLocks noGrp="1"/>
          </p:cNvSpPr>
          <p:nvPr>
            <p:ph type="sldNum" sz="quarter" idx="17"/>
          </p:nvPr>
        </p:nvSpPr>
        <p:spPr/>
        <p:txBody>
          <a:bodyPr/>
          <a:lstStyle/>
          <a:p>
            <a:fld id="{D80659BF-CB79-4A8E-8A5E-9707540CF6F7}" type="slidenum">
              <a:rPr lang="en-US" smtClean="0"/>
              <a:pPr/>
              <a:t>16</a:t>
            </a:fld>
            <a:endParaRPr lang="en-US"/>
          </a:p>
        </p:txBody>
      </p:sp>
      <p:pic>
        <p:nvPicPr>
          <p:cNvPr id="7" name="Picture 6">
            <a:extLst>
              <a:ext uri="{FF2B5EF4-FFF2-40B4-BE49-F238E27FC236}">
                <a16:creationId xmlns:a16="http://schemas.microsoft.com/office/drawing/2014/main" id="{31E39B35-6BD1-873B-770C-D814F6AF730B}"/>
              </a:ext>
            </a:extLst>
          </p:cNvPr>
          <p:cNvPicPr>
            <a:picLocks noChangeAspect="1"/>
          </p:cNvPicPr>
          <p:nvPr/>
        </p:nvPicPr>
        <p:blipFill>
          <a:blip r:embed="rId2"/>
          <a:stretch>
            <a:fillRect/>
          </a:stretch>
        </p:blipFill>
        <p:spPr>
          <a:xfrm>
            <a:off x="468659" y="323596"/>
            <a:ext cx="6744284" cy="5829805"/>
          </a:xfrm>
          <a:prstGeom prst="rect">
            <a:avLst/>
          </a:prstGeom>
        </p:spPr>
      </p:pic>
    </p:spTree>
    <p:extLst>
      <p:ext uri="{BB962C8B-B14F-4D97-AF65-F5344CB8AC3E}">
        <p14:creationId xmlns:p14="http://schemas.microsoft.com/office/powerpoint/2010/main" val="133598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9B79C-0828-EF53-2D9E-291C4BCC19EE}"/>
              </a:ext>
            </a:extLst>
          </p:cNvPr>
          <p:cNvSpPr>
            <a:spLocks noGrp="1"/>
          </p:cNvSpPr>
          <p:nvPr>
            <p:ph type="title"/>
          </p:nvPr>
        </p:nvSpPr>
        <p:spPr/>
        <p:txBody>
          <a:bodyPr/>
          <a:lstStyle/>
          <a:p>
            <a:r>
              <a:rPr lang="en-US" dirty="0"/>
              <a:t>Case Study: University of Kansas</a:t>
            </a:r>
          </a:p>
        </p:txBody>
      </p:sp>
      <p:pic>
        <p:nvPicPr>
          <p:cNvPr id="10" name="Picture 9">
            <a:extLst>
              <a:ext uri="{FF2B5EF4-FFF2-40B4-BE49-F238E27FC236}">
                <a16:creationId xmlns:a16="http://schemas.microsoft.com/office/drawing/2014/main" id="{63C4B52F-C0EC-42BF-03D3-60B88FAFA6A6}"/>
              </a:ext>
            </a:extLst>
          </p:cNvPr>
          <p:cNvPicPr>
            <a:picLocks noChangeAspect="1"/>
          </p:cNvPicPr>
          <p:nvPr/>
        </p:nvPicPr>
        <p:blipFill>
          <a:blip r:embed="rId2"/>
          <a:stretch>
            <a:fillRect/>
          </a:stretch>
        </p:blipFill>
        <p:spPr>
          <a:xfrm>
            <a:off x="385536" y="2755902"/>
            <a:ext cx="5125154" cy="2882899"/>
          </a:xfrm>
          <a:prstGeom prst="rect">
            <a:avLst/>
          </a:prstGeom>
        </p:spPr>
      </p:pic>
      <p:sp>
        <p:nvSpPr>
          <p:cNvPr id="8" name="Content Placeholder 7">
            <a:extLst>
              <a:ext uri="{FF2B5EF4-FFF2-40B4-BE49-F238E27FC236}">
                <a16:creationId xmlns:a16="http://schemas.microsoft.com/office/drawing/2014/main" id="{90A5A2AC-2A56-7EC9-04C1-FC836D6E191B}"/>
              </a:ext>
            </a:extLst>
          </p:cNvPr>
          <p:cNvSpPr>
            <a:spLocks noGrp="1"/>
          </p:cNvSpPr>
          <p:nvPr>
            <p:ph sz="quarter" idx="15"/>
          </p:nvPr>
        </p:nvSpPr>
        <p:spPr/>
        <p:txBody>
          <a:bodyPr/>
          <a:lstStyle/>
          <a:p>
            <a:pPr algn="l"/>
            <a:r>
              <a:rPr lang="en-US" dirty="0"/>
              <a:t>“</a:t>
            </a:r>
            <a:r>
              <a:rPr lang="en-US" b="0" i="0" dirty="0">
                <a:solidFill>
                  <a:srgbClr val="333333"/>
                </a:solidFill>
                <a:effectLst/>
                <a:latin typeface="halyard-text"/>
              </a:rPr>
              <a:t>Moving from a historical allocation model to a Priority Centered Management (PCM) model will allow the university to ensure sufficient reserves, invest in priorities, and better support decentralized program innovation geared toward advances in strategic priorities for the university.</a:t>
            </a:r>
          </a:p>
          <a:p>
            <a:pPr algn="l"/>
            <a:r>
              <a:rPr lang="en-US" b="0" i="0" dirty="0">
                <a:solidFill>
                  <a:srgbClr val="333333"/>
                </a:solidFill>
                <a:effectLst/>
                <a:latin typeface="halyard-text"/>
              </a:rPr>
              <a:t>The model also uses different mechanisms to determine allocations, one for academic units and one for the support units. Academic units are most directly affected by the different formulas as a portion of their formula is tied to Student Credit Hours (SCH)…These units will also receive a portion of their revenue based on performance related to institutional strategic priorities.”</a:t>
            </a:r>
          </a:p>
          <a:p>
            <a:endParaRPr lang="en-US" dirty="0"/>
          </a:p>
        </p:txBody>
      </p:sp>
      <p:sp>
        <p:nvSpPr>
          <p:cNvPr id="5" name="Footer Placeholder 4">
            <a:extLst>
              <a:ext uri="{FF2B5EF4-FFF2-40B4-BE49-F238E27FC236}">
                <a16:creationId xmlns:a16="http://schemas.microsoft.com/office/drawing/2014/main" id="{DC937CF2-DA59-4C4D-49A2-4270EA6291DF}"/>
              </a:ext>
            </a:extLst>
          </p:cNvPr>
          <p:cNvSpPr>
            <a:spLocks noGrp="1"/>
          </p:cNvSpPr>
          <p:nvPr>
            <p:ph type="ftr" sz="quarter" idx="16"/>
          </p:nvPr>
        </p:nvSpPr>
        <p:spPr/>
        <p:txBody>
          <a:bodyPr/>
          <a:lstStyle/>
          <a:p>
            <a:r>
              <a:rPr lang="en-US"/>
              <a:t>EWU August Steering Committee Meeting</a:t>
            </a:r>
          </a:p>
        </p:txBody>
      </p:sp>
      <p:sp>
        <p:nvSpPr>
          <p:cNvPr id="6" name="Slide Number Placeholder 5">
            <a:extLst>
              <a:ext uri="{FF2B5EF4-FFF2-40B4-BE49-F238E27FC236}">
                <a16:creationId xmlns:a16="http://schemas.microsoft.com/office/drawing/2014/main" id="{FD0F6048-80AF-6B23-D4FB-C13EE25257C6}"/>
              </a:ext>
            </a:extLst>
          </p:cNvPr>
          <p:cNvSpPr>
            <a:spLocks noGrp="1"/>
          </p:cNvSpPr>
          <p:nvPr>
            <p:ph type="sldNum" sz="quarter" idx="17"/>
          </p:nvPr>
        </p:nvSpPr>
        <p:spPr/>
        <p:txBody>
          <a:bodyPr/>
          <a:lstStyle/>
          <a:p>
            <a:fld id="{D80659BF-CB79-4A8E-8A5E-9707540CF6F7}" type="slidenum">
              <a:rPr lang="en-US" smtClean="0"/>
              <a:pPr/>
              <a:t>17</a:t>
            </a:fld>
            <a:endParaRPr lang="en-US"/>
          </a:p>
        </p:txBody>
      </p:sp>
    </p:spTree>
    <p:extLst>
      <p:ext uri="{BB962C8B-B14F-4D97-AF65-F5344CB8AC3E}">
        <p14:creationId xmlns:p14="http://schemas.microsoft.com/office/powerpoint/2010/main" val="356233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EA5D-A6EA-30A1-B5BF-F1835D3E2CB4}"/>
              </a:ext>
            </a:extLst>
          </p:cNvPr>
          <p:cNvSpPr>
            <a:spLocks noGrp="1"/>
          </p:cNvSpPr>
          <p:nvPr>
            <p:ph type="title"/>
          </p:nvPr>
        </p:nvSpPr>
        <p:spPr/>
        <p:txBody>
          <a:bodyPr/>
          <a:lstStyle/>
          <a:p>
            <a:r>
              <a:rPr lang="en-US" dirty="0"/>
              <a:t>Budget Model Overview</a:t>
            </a:r>
          </a:p>
        </p:txBody>
      </p:sp>
      <p:sp>
        <p:nvSpPr>
          <p:cNvPr id="3" name="Footer Placeholder 2">
            <a:extLst>
              <a:ext uri="{FF2B5EF4-FFF2-40B4-BE49-F238E27FC236}">
                <a16:creationId xmlns:a16="http://schemas.microsoft.com/office/drawing/2014/main" id="{3B0D8162-6C5B-079C-2A46-04539C6B654A}"/>
              </a:ext>
            </a:extLst>
          </p:cNvPr>
          <p:cNvSpPr>
            <a:spLocks noGrp="1"/>
          </p:cNvSpPr>
          <p:nvPr>
            <p:ph type="ftr" sz="quarter" idx="1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47F0BD4D-BBCD-D068-4061-5D2FC1D10839}"/>
              </a:ext>
            </a:extLst>
          </p:cNvPr>
          <p:cNvSpPr>
            <a:spLocks noGrp="1"/>
          </p:cNvSpPr>
          <p:nvPr>
            <p:ph type="sldNum" sz="quarter" idx="17"/>
          </p:nvPr>
        </p:nvSpPr>
        <p:spPr/>
        <p:txBody>
          <a:bodyPr/>
          <a:lstStyle/>
          <a:p>
            <a:fld id="{D80659BF-CB79-4A8E-8A5E-9707540CF6F7}" type="slidenum">
              <a:rPr lang="en-US" smtClean="0"/>
              <a:pPr/>
              <a:t>18</a:t>
            </a:fld>
            <a:endParaRPr lang="en-US"/>
          </a:p>
        </p:txBody>
      </p:sp>
      <p:pic>
        <p:nvPicPr>
          <p:cNvPr id="7" name="Content Placeholder 6">
            <a:extLst>
              <a:ext uri="{FF2B5EF4-FFF2-40B4-BE49-F238E27FC236}">
                <a16:creationId xmlns:a16="http://schemas.microsoft.com/office/drawing/2014/main" id="{897DBF3D-6682-689C-6C37-DEF3A05E5ADC}"/>
              </a:ext>
            </a:extLst>
          </p:cNvPr>
          <p:cNvPicPr>
            <a:picLocks noGrp="1" noChangeAspect="1"/>
          </p:cNvPicPr>
          <p:nvPr>
            <p:ph sz="quarter" idx="18"/>
          </p:nvPr>
        </p:nvPicPr>
        <p:blipFill>
          <a:blip r:embed="rId2"/>
          <a:stretch>
            <a:fillRect/>
          </a:stretch>
        </p:blipFill>
        <p:spPr>
          <a:xfrm>
            <a:off x="2952621" y="1627632"/>
            <a:ext cx="5473958" cy="4191000"/>
          </a:xfrm>
        </p:spPr>
      </p:pic>
    </p:spTree>
    <p:extLst>
      <p:ext uri="{BB962C8B-B14F-4D97-AF65-F5344CB8AC3E}">
        <p14:creationId xmlns:p14="http://schemas.microsoft.com/office/powerpoint/2010/main" val="134629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B00D80-416B-7681-4158-C3B4907F669A}"/>
              </a:ext>
            </a:extLst>
          </p:cNvPr>
          <p:cNvSpPr>
            <a:spLocks noGrp="1"/>
          </p:cNvSpPr>
          <p:nvPr>
            <p:ph sz="quarter" idx="15"/>
          </p:nvPr>
        </p:nvSpPr>
        <p:spPr>
          <a:xfrm>
            <a:off x="660401" y="2514599"/>
            <a:ext cx="4387087" cy="3505201"/>
          </a:xfrm>
        </p:spPr>
        <p:txBody>
          <a:bodyPr/>
          <a:lstStyle/>
          <a:p>
            <a:r>
              <a:rPr lang="en-US" dirty="0"/>
              <a:t>College allocation:</a:t>
            </a:r>
          </a:p>
          <a:p>
            <a:pPr marL="342900" indent="-342900">
              <a:spcBef>
                <a:spcPts val="600"/>
              </a:spcBef>
              <a:spcAft>
                <a:spcPts val="600"/>
              </a:spcAft>
              <a:buFont typeface="Arial" panose="020B0604020202020204" pitchFamily="34" charset="0"/>
              <a:buChar char="•"/>
            </a:pPr>
            <a:r>
              <a:rPr lang="en-US" dirty="0"/>
              <a:t>65% student credit hours</a:t>
            </a:r>
          </a:p>
          <a:p>
            <a:pPr marL="342900" indent="-342900">
              <a:spcBef>
                <a:spcPts val="600"/>
              </a:spcBef>
              <a:spcAft>
                <a:spcPts val="600"/>
              </a:spcAft>
              <a:buFont typeface="Arial" panose="020B0604020202020204" pitchFamily="34" charset="0"/>
              <a:buChar char="•"/>
            </a:pPr>
            <a:r>
              <a:rPr lang="en-US" dirty="0"/>
              <a:t>20% research</a:t>
            </a:r>
          </a:p>
          <a:p>
            <a:pPr marL="342900" indent="-342900">
              <a:spcBef>
                <a:spcPts val="600"/>
              </a:spcBef>
              <a:spcAft>
                <a:spcPts val="600"/>
              </a:spcAft>
              <a:buFont typeface="Arial" panose="020B0604020202020204" pitchFamily="34" charset="0"/>
              <a:buChar char="•"/>
            </a:pPr>
            <a:r>
              <a:rPr lang="en-US" dirty="0"/>
              <a:t>10% student success</a:t>
            </a:r>
          </a:p>
          <a:p>
            <a:pPr marL="342900" indent="-342900">
              <a:spcBef>
                <a:spcPts val="600"/>
              </a:spcBef>
              <a:spcAft>
                <a:spcPts val="600"/>
              </a:spcAft>
              <a:buFont typeface="Arial" panose="020B0604020202020204" pitchFamily="34" charset="0"/>
              <a:buChar char="•"/>
            </a:pPr>
            <a:r>
              <a:rPr lang="en-US" dirty="0"/>
              <a:t>5% other priorities</a:t>
            </a:r>
          </a:p>
          <a:p>
            <a:r>
              <a:rPr lang="en-US" dirty="0"/>
              <a:t>Subsidies for high instructional cost or other strategic benefit</a:t>
            </a:r>
          </a:p>
        </p:txBody>
      </p:sp>
      <p:sp>
        <p:nvSpPr>
          <p:cNvPr id="3" name="Title 2">
            <a:extLst>
              <a:ext uri="{FF2B5EF4-FFF2-40B4-BE49-F238E27FC236}">
                <a16:creationId xmlns:a16="http://schemas.microsoft.com/office/drawing/2014/main" id="{DEC4BFD7-BDC5-9E24-5988-E090664B9992}"/>
              </a:ext>
            </a:extLst>
          </p:cNvPr>
          <p:cNvSpPr>
            <a:spLocks noGrp="1"/>
          </p:cNvSpPr>
          <p:nvPr>
            <p:ph type="title"/>
          </p:nvPr>
        </p:nvSpPr>
        <p:spPr/>
        <p:txBody>
          <a:bodyPr/>
          <a:lstStyle/>
          <a:p>
            <a:r>
              <a:rPr lang="en-US" dirty="0"/>
              <a:t>Allocation Basis </a:t>
            </a:r>
          </a:p>
        </p:txBody>
      </p:sp>
      <p:sp>
        <p:nvSpPr>
          <p:cNvPr id="4" name="Text Placeholder 3">
            <a:extLst>
              <a:ext uri="{FF2B5EF4-FFF2-40B4-BE49-F238E27FC236}">
                <a16:creationId xmlns:a16="http://schemas.microsoft.com/office/drawing/2014/main" id="{05CFEC43-34AF-D9B9-B044-E3E33D3B1F03}"/>
              </a:ext>
            </a:extLst>
          </p:cNvPr>
          <p:cNvSpPr>
            <a:spLocks noGrp="1"/>
          </p:cNvSpPr>
          <p:nvPr>
            <p:ph type="body" sz="quarter" idx="12"/>
          </p:nvPr>
        </p:nvSpPr>
        <p:spPr/>
        <p:txBody>
          <a:bodyPr/>
          <a:lstStyle/>
          <a:p>
            <a:pPr algn="ctr"/>
            <a:r>
              <a:rPr lang="en-US" i="1" dirty="0"/>
              <a:t>“Initially, 51% of remaining funds will be allocated to academic units and 49% will be allocated to support units.” </a:t>
            </a:r>
          </a:p>
        </p:txBody>
      </p:sp>
      <p:sp>
        <p:nvSpPr>
          <p:cNvPr id="5" name="Footer Placeholder 4">
            <a:extLst>
              <a:ext uri="{FF2B5EF4-FFF2-40B4-BE49-F238E27FC236}">
                <a16:creationId xmlns:a16="http://schemas.microsoft.com/office/drawing/2014/main" id="{D235A78E-D66A-E781-92F6-D380BC8C3DAD}"/>
              </a:ext>
            </a:extLst>
          </p:cNvPr>
          <p:cNvSpPr>
            <a:spLocks noGrp="1"/>
          </p:cNvSpPr>
          <p:nvPr>
            <p:ph type="ftr" sz="quarter" idx="16"/>
          </p:nvPr>
        </p:nvSpPr>
        <p:spPr/>
        <p:txBody>
          <a:bodyPr/>
          <a:lstStyle/>
          <a:p>
            <a:r>
              <a:rPr lang="en-US"/>
              <a:t>EWU August Steering Committee Meeting</a:t>
            </a:r>
          </a:p>
        </p:txBody>
      </p:sp>
      <p:sp>
        <p:nvSpPr>
          <p:cNvPr id="6" name="Slide Number Placeholder 5">
            <a:extLst>
              <a:ext uri="{FF2B5EF4-FFF2-40B4-BE49-F238E27FC236}">
                <a16:creationId xmlns:a16="http://schemas.microsoft.com/office/drawing/2014/main" id="{EEC6922A-766C-1BFB-4113-5BE34C98121D}"/>
              </a:ext>
            </a:extLst>
          </p:cNvPr>
          <p:cNvSpPr>
            <a:spLocks noGrp="1"/>
          </p:cNvSpPr>
          <p:nvPr>
            <p:ph type="sldNum" sz="quarter" idx="17"/>
          </p:nvPr>
        </p:nvSpPr>
        <p:spPr/>
        <p:txBody>
          <a:bodyPr/>
          <a:lstStyle/>
          <a:p>
            <a:fld id="{D80659BF-CB79-4A8E-8A5E-9707540CF6F7}" type="slidenum">
              <a:rPr lang="en-US" smtClean="0"/>
              <a:pPr/>
              <a:t>19</a:t>
            </a:fld>
            <a:endParaRPr lang="en-US"/>
          </a:p>
        </p:txBody>
      </p:sp>
      <p:sp>
        <p:nvSpPr>
          <p:cNvPr id="7" name="Content Placeholder 5">
            <a:extLst>
              <a:ext uri="{FF2B5EF4-FFF2-40B4-BE49-F238E27FC236}">
                <a16:creationId xmlns:a16="http://schemas.microsoft.com/office/drawing/2014/main" id="{EA586542-22F9-C4A5-9D9C-7E31A54338CC}"/>
              </a:ext>
            </a:extLst>
          </p:cNvPr>
          <p:cNvSpPr txBox="1">
            <a:spLocks/>
          </p:cNvSpPr>
          <p:nvPr/>
        </p:nvSpPr>
        <p:spPr>
          <a:xfrm>
            <a:off x="5918200" y="2381429"/>
            <a:ext cx="4568825" cy="4191003"/>
          </a:xfrm>
          <a:prstGeom prst="rect">
            <a:avLst/>
          </a:prstGeom>
        </p:spPr>
        <p:txBody>
          <a:bodyPr/>
          <a:lstStyle>
            <a:lvl1pPr marL="0" indent="0" algn="l" defTabSz="884964" rtl="0" eaLnBrk="1" latinLnBrk="0" hangingPunct="1">
              <a:lnSpc>
                <a:spcPct val="100000"/>
              </a:lnSpc>
              <a:spcBef>
                <a:spcPts val="1800"/>
              </a:spcBef>
              <a:spcAft>
                <a:spcPts val="1200"/>
              </a:spcAft>
              <a:buFont typeface="Arial" panose="020B0604020202020204" pitchFamily="34" charset="0"/>
              <a:buNone/>
              <a:defRPr sz="2000" kern="1200" baseline="0">
                <a:solidFill>
                  <a:schemeClr val="tx2"/>
                </a:solidFill>
                <a:latin typeface="+mj-lt"/>
                <a:ea typeface="+mn-ea"/>
                <a:cs typeface="Arial" panose="020B0604020202020204" pitchFamily="34" charset="0"/>
              </a:defRPr>
            </a:lvl1pPr>
            <a:lvl2pPr marL="0" indent="0" algn="l" defTabSz="884964" rtl="0" eaLnBrk="1" latinLnBrk="0" hangingPunct="1">
              <a:lnSpc>
                <a:spcPct val="100000"/>
              </a:lnSpc>
              <a:spcBef>
                <a:spcPts val="1200"/>
              </a:spcBef>
              <a:spcAft>
                <a:spcPts val="300"/>
              </a:spcAft>
              <a:buFontTx/>
              <a:buNone/>
              <a:defRPr sz="1600" b="1" kern="1200" cap="all" spc="57" baseline="0">
                <a:solidFill>
                  <a:schemeClr val="accent5"/>
                </a:solidFill>
                <a:latin typeface="+mn-lt"/>
                <a:ea typeface="+mn-ea"/>
                <a:cs typeface="Arial" panose="020B0604020202020204" pitchFamily="34" charset="0"/>
              </a:defRPr>
            </a:lvl2pPr>
            <a:lvl3pPr marL="0" indent="0" algn="l" defTabSz="884964" rtl="0" eaLnBrk="1" latinLnBrk="0" hangingPunct="1">
              <a:lnSpc>
                <a:spcPct val="100000"/>
              </a:lnSpc>
              <a:spcBef>
                <a:spcPts val="0"/>
              </a:spcBef>
              <a:spcAft>
                <a:spcPts val="1200"/>
              </a:spcAft>
              <a:buFont typeface="Arial" panose="020B0604020202020204" pitchFamily="34" charset="0"/>
              <a:buNone/>
              <a:defRPr sz="1800" kern="1200" baseline="0">
                <a:solidFill>
                  <a:schemeClr val="tx1"/>
                </a:solidFill>
                <a:latin typeface="+mn-lt"/>
                <a:ea typeface="+mn-ea"/>
                <a:cs typeface="Arial" panose="020B0604020202020204" pitchFamily="34" charset="0"/>
              </a:defRPr>
            </a:lvl3pPr>
            <a:lvl4pPr marL="230188" indent="-230188" algn="l" defTabSz="884964" rtl="0" eaLnBrk="1" latinLnBrk="0" hangingPunct="1">
              <a:lnSpc>
                <a:spcPct val="100000"/>
              </a:lnSpc>
              <a:spcBef>
                <a:spcPts val="0"/>
              </a:spcBef>
              <a:spcAft>
                <a:spcPts val="800"/>
              </a:spcAft>
              <a:buClr>
                <a:schemeClr val="accent5"/>
              </a:buClr>
              <a:buFont typeface="Arial" charset="0"/>
              <a:buChar char="•"/>
              <a:tabLst/>
              <a:defRPr sz="1800" kern="1200" baseline="0">
                <a:solidFill>
                  <a:schemeClr val="tx1"/>
                </a:solidFill>
                <a:latin typeface="+mn-lt"/>
                <a:ea typeface="+mn-ea"/>
                <a:cs typeface="Arial" panose="020B0604020202020204" pitchFamily="34" charset="0"/>
              </a:defRPr>
            </a:lvl4pPr>
            <a:lvl5pPr marL="460375" indent="-228600" algn="l" defTabSz="884964" rtl="0" eaLnBrk="1" latinLnBrk="0" hangingPunct="1">
              <a:lnSpc>
                <a:spcPct val="100000"/>
              </a:lnSpc>
              <a:spcBef>
                <a:spcPts val="0"/>
              </a:spcBef>
              <a:spcAft>
                <a:spcPts val="800"/>
              </a:spcAft>
              <a:buClr>
                <a:schemeClr val="accent5"/>
              </a:buClr>
              <a:buFont typeface="Arial" charset="0"/>
              <a:buChar char="•"/>
              <a:tabLst/>
              <a:defRPr sz="1600" kern="1200" baseline="0">
                <a:solidFill>
                  <a:schemeClr val="tx1"/>
                </a:solidFill>
                <a:latin typeface="+mn-lt"/>
                <a:ea typeface="+mn-ea"/>
                <a:cs typeface="Arial" panose="020B0604020202020204" pitchFamily="34" charset="0"/>
              </a:defRPr>
            </a:lvl5pPr>
            <a:lvl6pPr marL="731520" indent="-228600" algn="l" defTabSz="884964" rtl="0" eaLnBrk="1" latinLnBrk="0" hangingPunct="1">
              <a:lnSpc>
                <a:spcPct val="100000"/>
              </a:lnSpc>
              <a:spcBef>
                <a:spcPts val="0"/>
              </a:spcBef>
              <a:spcAft>
                <a:spcPts val="800"/>
              </a:spcAft>
              <a:buClr>
                <a:schemeClr val="accent5"/>
              </a:buClr>
              <a:buFont typeface="Arial" charset="0"/>
              <a:buChar char="•"/>
              <a:tabLst/>
              <a:defRPr sz="1600" kern="1200">
                <a:solidFill>
                  <a:schemeClr val="tx1"/>
                </a:solidFill>
                <a:latin typeface="+mn-lt"/>
                <a:ea typeface="+mn-ea"/>
                <a:cs typeface="+mn-cs"/>
              </a:defRPr>
            </a:lvl6pPr>
            <a:lvl7pPr marL="2876131" indent="-221240" algn="l" defTabSz="884964" rtl="0" eaLnBrk="1" latinLnBrk="0" hangingPunct="1">
              <a:lnSpc>
                <a:spcPct val="90000"/>
              </a:lnSpc>
              <a:spcBef>
                <a:spcPts val="484"/>
              </a:spcBef>
              <a:buFont typeface="Arial" panose="020B0604020202020204" pitchFamily="34" charset="0"/>
              <a:buChar char="•"/>
              <a:defRPr sz="1742" kern="1200">
                <a:solidFill>
                  <a:schemeClr val="tx1"/>
                </a:solidFill>
                <a:latin typeface="+mn-lt"/>
                <a:ea typeface="+mn-ea"/>
                <a:cs typeface="+mn-cs"/>
              </a:defRPr>
            </a:lvl7pPr>
            <a:lvl8pPr marL="3318614" indent="-221240" algn="l" defTabSz="884964" rtl="0" eaLnBrk="1" latinLnBrk="0" hangingPunct="1">
              <a:lnSpc>
                <a:spcPct val="90000"/>
              </a:lnSpc>
              <a:spcBef>
                <a:spcPts val="484"/>
              </a:spcBef>
              <a:buFont typeface="Arial" panose="020B0604020202020204" pitchFamily="34" charset="0"/>
              <a:buChar char="•"/>
              <a:defRPr sz="1742" kern="1200">
                <a:solidFill>
                  <a:schemeClr val="tx1"/>
                </a:solidFill>
                <a:latin typeface="+mn-lt"/>
                <a:ea typeface="+mn-ea"/>
                <a:cs typeface="+mn-cs"/>
              </a:defRPr>
            </a:lvl8pPr>
            <a:lvl9pPr marL="3761095" indent="-221240" algn="l" defTabSz="884964" rtl="0" eaLnBrk="1" latinLnBrk="0" hangingPunct="1">
              <a:lnSpc>
                <a:spcPct val="90000"/>
              </a:lnSpc>
              <a:spcBef>
                <a:spcPts val="484"/>
              </a:spcBef>
              <a:buFont typeface="Arial" panose="020B0604020202020204" pitchFamily="34" charset="0"/>
              <a:buChar char="•"/>
              <a:defRPr sz="1742" kern="1200">
                <a:solidFill>
                  <a:schemeClr val="tx1"/>
                </a:solidFill>
                <a:latin typeface="+mn-lt"/>
                <a:ea typeface="+mn-ea"/>
                <a:cs typeface="+mn-cs"/>
              </a:defRPr>
            </a:lvl9pPr>
          </a:lstStyle>
          <a:p>
            <a:r>
              <a:rPr lang="en-US" dirty="0"/>
              <a:t>Support Unit allocation:</a:t>
            </a:r>
          </a:p>
          <a:p>
            <a:pPr marL="342900" indent="-342900">
              <a:buFont typeface="Arial" panose="020B0604020202020204" pitchFamily="34" charset="0"/>
              <a:buChar char="•"/>
            </a:pPr>
            <a:r>
              <a:rPr lang="en-US" dirty="0"/>
              <a:t>Assigned to receive 100% of prior year budget until benchmarking can be calculated</a:t>
            </a:r>
          </a:p>
          <a:p>
            <a:pPr marL="342900" indent="-342900">
              <a:buFont typeface="Arial" panose="020B0604020202020204" pitchFamily="34" charset="0"/>
              <a:buChar char="•"/>
            </a:pPr>
            <a:r>
              <a:rPr lang="en-US" dirty="0"/>
              <a:t>Eligible for increases/decreases based on performance related to mission </a:t>
            </a:r>
          </a:p>
        </p:txBody>
      </p:sp>
    </p:spTree>
    <p:extLst>
      <p:ext uri="{BB962C8B-B14F-4D97-AF65-F5344CB8AC3E}">
        <p14:creationId xmlns:p14="http://schemas.microsoft.com/office/powerpoint/2010/main" val="380336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751D71-41B7-1692-1DE1-4F15593187E0}"/>
              </a:ext>
            </a:extLst>
          </p:cNvPr>
          <p:cNvSpPr>
            <a:spLocks noGrp="1"/>
          </p:cNvSpPr>
          <p:nvPr>
            <p:ph sz="quarter" idx="15"/>
          </p:nvPr>
        </p:nvSpPr>
        <p:spPr>
          <a:xfrm>
            <a:off x="660399" y="2578608"/>
            <a:ext cx="6162001" cy="3441192"/>
          </a:xfrm>
        </p:spPr>
        <p:txBody>
          <a:bodyPr/>
          <a:lstStyle/>
          <a:p>
            <a:pPr algn="ctr"/>
            <a:r>
              <a:rPr lang="en-US" sz="2800" dirty="0"/>
              <a:t>What are your key takeaways from the prior case studies?</a:t>
            </a:r>
          </a:p>
        </p:txBody>
      </p:sp>
      <p:sp>
        <p:nvSpPr>
          <p:cNvPr id="3" name="Footer Placeholder 2">
            <a:extLst>
              <a:ext uri="{FF2B5EF4-FFF2-40B4-BE49-F238E27FC236}">
                <a16:creationId xmlns:a16="http://schemas.microsoft.com/office/drawing/2014/main" id="{4CF94CA0-510A-CD65-3B53-A971B811CA0A}"/>
              </a:ext>
            </a:extLst>
          </p:cNvPr>
          <p:cNvSpPr>
            <a:spLocks noGrp="1"/>
          </p:cNvSpPr>
          <p:nvPr>
            <p:ph type="ftr" sz="quarter" idx="3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DD144A66-F291-1918-2BD4-F5877CABD9D1}"/>
              </a:ext>
            </a:extLst>
          </p:cNvPr>
          <p:cNvSpPr>
            <a:spLocks noGrp="1"/>
          </p:cNvSpPr>
          <p:nvPr>
            <p:ph type="sldNum" sz="quarter" idx="37"/>
          </p:nvPr>
        </p:nvSpPr>
        <p:spPr/>
        <p:txBody>
          <a:bodyPr/>
          <a:lstStyle/>
          <a:p>
            <a:fld id="{D80659BF-CB79-4A8E-8A5E-9707540CF6F7}" type="slidenum">
              <a:rPr lang="en-US" smtClean="0"/>
              <a:pPr/>
              <a:t>20</a:t>
            </a:fld>
            <a:endParaRPr lang="en-US"/>
          </a:p>
        </p:txBody>
      </p:sp>
      <p:pic>
        <p:nvPicPr>
          <p:cNvPr id="9" name="Picture Placeholder 8">
            <a:extLst>
              <a:ext uri="{FF2B5EF4-FFF2-40B4-BE49-F238E27FC236}">
                <a16:creationId xmlns:a16="http://schemas.microsoft.com/office/drawing/2014/main" id="{FFADDDB4-EE72-E6E7-EB8C-C6CFD00633D7}"/>
              </a:ext>
            </a:extLst>
          </p:cNvPr>
          <p:cNvPicPr>
            <a:picLocks noGrp="1" noChangeAspect="1"/>
          </p:cNvPicPr>
          <p:nvPr>
            <p:ph type="pic" sz="quarter" idx="35"/>
          </p:nvPr>
        </p:nvPicPr>
        <p:blipFill>
          <a:blip r:embed="rId2"/>
          <a:srcRect t="40" b="40"/>
          <a:stretch>
            <a:fillRect/>
          </a:stretch>
        </p:blipFill>
        <p:spPr>
          <a:prstGeom prst="rect">
            <a:avLst/>
          </a:prstGeom>
        </p:spPr>
      </p:pic>
    </p:spTree>
    <p:extLst>
      <p:ext uri="{BB962C8B-B14F-4D97-AF65-F5344CB8AC3E}">
        <p14:creationId xmlns:p14="http://schemas.microsoft.com/office/powerpoint/2010/main" val="422348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7680-1D55-6368-AE31-31BD08912F67}"/>
              </a:ext>
            </a:extLst>
          </p:cNvPr>
          <p:cNvSpPr>
            <a:spLocks noGrp="1"/>
          </p:cNvSpPr>
          <p:nvPr>
            <p:ph type="title"/>
          </p:nvPr>
        </p:nvSpPr>
        <p:spPr/>
        <p:txBody>
          <a:bodyPr/>
          <a:lstStyle/>
          <a:p>
            <a:r>
              <a:rPr lang="en-US" dirty="0"/>
              <a:t>Allocation Factors Among Colleges</a:t>
            </a:r>
          </a:p>
        </p:txBody>
      </p:sp>
      <p:sp>
        <p:nvSpPr>
          <p:cNvPr id="3" name="Footer Placeholder 2">
            <a:extLst>
              <a:ext uri="{FF2B5EF4-FFF2-40B4-BE49-F238E27FC236}">
                <a16:creationId xmlns:a16="http://schemas.microsoft.com/office/drawing/2014/main" id="{9170E902-ED58-472B-6EFB-A46151CDE214}"/>
              </a:ext>
            </a:extLst>
          </p:cNvPr>
          <p:cNvSpPr>
            <a:spLocks noGrp="1"/>
          </p:cNvSpPr>
          <p:nvPr>
            <p:ph type="ftr" sz="quarter" idx="1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3F43FF2C-977A-FA15-FE3D-1CBDE3DF53D3}"/>
              </a:ext>
            </a:extLst>
          </p:cNvPr>
          <p:cNvSpPr>
            <a:spLocks noGrp="1"/>
          </p:cNvSpPr>
          <p:nvPr>
            <p:ph type="sldNum" sz="quarter" idx="17"/>
          </p:nvPr>
        </p:nvSpPr>
        <p:spPr/>
        <p:txBody>
          <a:bodyPr/>
          <a:lstStyle/>
          <a:p>
            <a:fld id="{D80659BF-CB79-4A8E-8A5E-9707540CF6F7}" type="slidenum">
              <a:rPr lang="en-US" smtClean="0"/>
              <a:pPr/>
              <a:t>21</a:t>
            </a:fld>
            <a:endParaRPr lang="en-US"/>
          </a:p>
        </p:txBody>
      </p:sp>
      <p:sp>
        <p:nvSpPr>
          <p:cNvPr id="5" name="Content Placeholder 4">
            <a:extLst>
              <a:ext uri="{FF2B5EF4-FFF2-40B4-BE49-F238E27FC236}">
                <a16:creationId xmlns:a16="http://schemas.microsoft.com/office/drawing/2014/main" id="{A0AC62DB-B673-81AD-695F-0FDE8921A9D0}"/>
              </a:ext>
            </a:extLst>
          </p:cNvPr>
          <p:cNvSpPr>
            <a:spLocks noGrp="1"/>
          </p:cNvSpPr>
          <p:nvPr>
            <p:ph sz="quarter" idx="18"/>
          </p:nvPr>
        </p:nvSpPr>
        <p:spPr/>
        <p:txBody>
          <a:bodyPr/>
          <a:lstStyle/>
          <a:p>
            <a:r>
              <a:rPr lang="en-US" dirty="0"/>
              <a:t>Typical allocation factors:</a:t>
            </a:r>
          </a:p>
          <a:p>
            <a:pPr marL="342900" indent="-342900">
              <a:buFont typeface="Arial" panose="020B0604020202020204" pitchFamily="34" charset="0"/>
              <a:buChar char="•"/>
            </a:pPr>
            <a:r>
              <a:rPr lang="en-US" dirty="0"/>
              <a:t>Student credit hour production</a:t>
            </a:r>
          </a:p>
          <a:p>
            <a:pPr marL="342900" indent="-342900">
              <a:buFont typeface="Arial" panose="020B0604020202020204" pitchFamily="34" charset="0"/>
              <a:buChar char="•"/>
            </a:pPr>
            <a:r>
              <a:rPr lang="en-US" dirty="0"/>
              <a:t>Declared majors by college </a:t>
            </a:r>
          </a:p>
          <a:p>
            <a:endParaRPr lang="en-US" dirty="0"/>
          </a:p>
        </p:txBody>
      </p:sp>
      <p:sp>
        <p:nvSpPr>
          <p:cNvPr id="6" name="Content Placeholder 5">
            <a:extLst>
              <a:ext uri="{FF2B5EF4-FFF2-40B4-BE49-F238E27FC236}">
                <a16:creationId xmlns:a16="http://schemas.microsoft.com/office/drawing/2014/main" id="{BDC74976-24B0-7967-649F-D1D519E8B8D4}"/>
              </a:ext>
            </a:extLst>
          </p:cNvPr>
          <p:cNvSpPr>
            <a:spLocks noGrp="1"/>
          </p:cNvSpPr>
          <p:nvPr>
            <p:ph sz="quarter" idx="19"/>
          </p:nvPr>
        </p:nvSpPr>
        <p:spPr/>
        <p:txBody>
          <a:bodyPr/>
          <a:lstStyle/>
          <a:p>
            <a:r>
              <a:rPr lang="en-US" dirty="0"/>
              <a:t>Potential additional factors for consideration:</a:t>
            </a:r>
          </a:p>
          <a:p>
            <a:pPr marL="342900" indent="-342900">
              <a:buFont typeface="Arial" panose="020B0604020202020204" pitchFamily="34" charset="0"/>
              <a:buChar char="•"/>
            </a:pPr>
            <a:r>
              <a:rPr lang="en-US" dirty="0"/>
              <a:t>First time freshman graduation rates</a:t>
            </a:r>
          </a:p>
          <a:p>
            <a:pPr marL="342900" indent="-342900">
              <a:buFont typeface="Arial" panose="020B0604020202020204" pitchFamily="34" charset="0"/>
              <a:buChar char="•"/>
            </a:pPr>
            <a:r>
              <a:rPr lang="en-US" dirty="0"/>
              <a:t>Underserved student graduation rate</a:t>
            </a:r>
          </a:p>
          <a:p>
            <a:pPr marL="342900" indent="-342900">
              <a:buFont typeface="Arial" panose="020B0604020202020204" pitchFamily="34" charset="0"/>
              <a:buChar char="•"/>
            </a:pPr>
            <a:r>
              <a:rPr lang="en-US" dirty="0"/>
              <a:t>Transfer student graduation rate </a:t>
            </a:r>
          </a:p>
          <a:p>
            <a:pPr marL="342900" indent="-342900">
              <a:buFont typeface="Arial" panose="020B0604020202020204" pitchFamily="34" charset="0"/>
              <a:buChar char="•"/>
            </a:pPr>
            <a:r>
              <a:rPr lang="en-US" dirty="0"/>
              <a:t>Research </a:t>
            </a:r>
          </a:p>
        </p:txBody>
      </p:sp>
    </p:spTree>
    <p:extLst>
      <p:ext uri="{BB962C8B-B14F-4D97-AF65-F5344CB8AC3E}">
        <p14:creationId xmlns:p14="http://schemas.microsoft.com/office/powerpoint/2010/main" val="170889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8D8DA-92E1-89B0-A955-C7D8798DCF36}"/>
              </a:ext>
            </a:extLst>
          </p:cNvPr>
          <p:cNvSpPr>
            <a:spLocks noGrp="1"/>
          </p:cNvSpPr>
          <p:nvPr>
            <p:ph type="title"/>
          </p:nvPr>
        </p:nvSpPr>
        <p:spPr/>
        <p:txBody>
          <a:bodyPr/>
          <a:lstStyle/>
          <a:p>
            <a:r>
              <a:rPr lang="en-US" dirty="0"/>
              <a:t>Allocation Factors Among Admin/Support Services</a:t>
            </a:r>
          </a:p>
        </p:txBody>
      </p:sp>
      <p:sp>
        <p:nvSpPr>
          <p:cNvPr id="3" name="Footer Placeholder 2">
            <a:extLst>
              <a:ext uri="{FF2B5EF4-FFF2-40B4-BE49-F238E27FC236}">
                <a16:creationId xmlns:a16="http://schemas.microsoft.com/office/drawing/2014/main" id="{B9287127-4EDB-085D-BC72-9B036438A798}"/>
              </a:ext>
            </a:extLst>
          </p:cNvPr>
          <p:cNvSpPr>
            <a:spLocks noGrp="1"/>
          </p:cNvSpPr>
          <p:nvPr>
            <p:ph type="ftr" sz="quarter" idx="1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719F91BE-F3C9-7A19-C33D-BC2E3E3F541E}"/>
              </a:ext>
            </a:extLst>
          </p:cNvPr>
          <p:cNvSpPr>
            <a:spLocks noGrp="1"/>
          </p:cNvSpPr>
          <p:nvPr>
            <p:ph type="sldNum" sz="quarter" idx="17"/>
          </p:nvPr>
        </p:nvSpPr>
        <p:spPr/>
        <p:txBody>
          <a:bodyPr/>
          <a:lstStyle/>
          <a:p>
            <a:fld id="{D80659BF-CB79-4A8E-8A5E-9707540CF6F7}" type="slidenum">
              <a:rPr lang="en-US" smtClean="0"/>
              <a:pPr/>
              <a:t>22</a:t>
            </a:fld>
            <a:endParaRPr lang="en-US"/>
          </a:p>
        </p:txBody>
      </p:sp>
      <p:graphicFrame>
        <p:nvGraphicFramePr>
          <p:cNvPr id="6" name="Content Placeholder 5">
            <a:extLst>
              <a:ext uri="{FF2B5EF4-FFF2-40B4-BE49-F238E27FC236}">
                <a16:creationId xmlns:a16="http://schemas.microsoft.com/office/drawing/2014/main" id="{B42A2F7A-1EF7-5966-8565-5FD1DF6EB806}"/>
              </a:ext>
            </a:extLst>
          </p:cNvPr>
          <p:cNvGraphicFramePr>
            <a:graphicFrameLocks noGrp="1"/>
          </p:cNvGraphicFramePr>
          <p:nvPr>
            <p:ph sz="quarter" idx="18"/>
            <p:extLst>
              <p:ext uri="{D42A27DB-BD31-4B8C-83A1-F6EECF244321}">
                <p14:modId xmlns:p14="http://schemas.microsoft.com/office/powerpoint/2010/main" val="1119229"/>
              </p:ext>
            </p:extLst>
          </p:nvPr>
        </p:nvGraphicFramePr>
        <p:xfrm>
          <a:off x="468659" y="1752599"/>
          <a:ext cx="5220941"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a:extLst>
              <a:ext uri="{FF2B5EF4-FFF2-40B4-BE49-F238E27FC236}">
                <a16:creationId xmlns:a16="http://schemas.microsoft.com/office/drawing/2014/main" id="{BE781A88-D9C9-769D-822F-6DD32B080D6B}"/>
              </a:ext>
            </a:extLst>
          </p:cNvPr>
          <p:cNvGraphicFramePr/>
          <p:nvPr>
            <p:extLst>
              <p:ext uri="{D42A27DB-BD31-4B8C-83A1-F6EECF244321}">
                <p14:modId xmlns:p14="http://schemas.microsoft.com/office/powerpoint/2010/main" val="135902204"/>
              </p:ext>
            </p:extLst>
          </p:nvPr>
        </p:nvGraphicFramePr>
        <p:xfrm>
          <a:off x="5981836" y="1600838"/>
          <a:ext cx="4928705" cy="426046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30924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751D71-41B7-1692-1DE1-4F15593187E0}"/>
              </a:ext>
            </a:extLst>
          </p:cNvPr>
          <p:cNvSpPr>
            <a:spLocks noGrp="1"/>
          </p:cNvSpPr>
          <p:nvPr>
            <p:ph sz="quarter" idx="15"/>
          </p:nvPr>
        </p:nvSpPr>
        <p:spPr>
          <a:xfrm>
            <a:off x="660399" y="2578608"/>
            <a:ext cx="6162001" cy="3441192"/>
          </a:xfrm>
        </p:spPr>
        <p:txBody>
          <a:bodyPr/>
          <a:lstStyle/>
          <a:p>
            <a:pPr algn="ctr"/>
            <a:r>
              <a:rPr lang="en-US" sz="2800" dirty="0"/>
              <a:t>What allocation metrics should EWU consider in its budget model?</a:t>
            </a:r>
          </a:p>
        </p:txBody>
      </p:sp>
      <p:sp>
        <p:nvSpPr>
          <p:cNvPr id="3" name="Footer Placeholder 2">
            <a:extLst>
              <a:ext uri="{FF2B5EF4-FFF2-40B4-BE49-F238E27FC236}">
                <a16:creationId xmlns:a16="http://schemas.microsoft.com/office/drawing/2014/main" id="{4CF94CA0-510A-CD65-3B53-A971B811CA0A}"/>
              </a:ext>
            </a:extLst>
          </p:cNvPr>
          <p:cNvSpPr>
            <a:spLocks noGrp="1"/>
          </p:cNvSpPr>
          <p:nvPr>
            <p:ph type="ftr" sz="quarter" idx="3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DD144A66-F291-1918-2BD4-F5877CABD9D1}"/>
              </a:ext>
            </a:extLst>
          </p:cNvPr>
          <p:cNvSpPr>
            <a:spLocks noGrp="1"/>
          </p:cNvSpPr>
          <p:nvPr>
            <p:ph type="sldNum" sz="quarter" idx="37"/>
          </p:nvPr>
        </p:nvSpPr>
        <p:spPr/>
        <p:txBody>
          <a:bodyPr/>
          <a:lstStyle/>
          <a:p>
            <a:fld id="{D80659BF-CB79-4A8E-8A5E-9707540CF6F7}" type="slidenum">
              <a:rPr lang="en-US" smtClean="0"/>
              <a:pPr/>
              <a:t>23</a:t>
            </a:fld>
            <a:endParaRPr lang="en-US"/>
          </a:p>
        </p:txBody>
      </p:sp>
      <p:pic>
        <p:nvPicPr>
          <p:cNvPr id="6" name="Picture Placeholder 5">
            <a:extLst>
              <a:ext uri="{FF2B5EF4-FFF2-40B4-BE49-F238E27FC236}">
                <a16:creationId xmlns:a16="http://schemas.microsoft.com/office/drawing/2014/main" id="{298F42E1-AA58-217E-24C7-8309ACC5FFFC}"/>
              </a:ext>
            </a:extLst>
          </p:cNvPr>
          <p:cNvPicPr>
            <a:picLocks noGrp="1" noChangeAspect="1"/>
          </p:cNvPicPr>
          <p:nvPr>
            <p:ph type="pic" sz="quarter" idx="35"/>
          </p:nvPr>
        </p:nvPicPr>
        <p:blipFill>
          <a:blip r:embed="rId2"/>
          <a:srcRect t="40" b="40"/>
          <a:stretch>
            <a:fillRect/>
          </a:stretch>
        </p:blipFill>
        <p:spPr>
          <a:prstGeom prst="rect">
            <a:avLst/>
          </a:prstGeom>
        </p:spPr>
      </p:pic>
    </p:spTree>
    <p:extLst>
      <p:ext uri="{BB962C8B-B14F-4D97-AF65-F5344CB8AC3E}">
        <p14:creationId xmlns:p14="http://schemas.microsoft.com/office/powerpoint/2010/main" val="4013782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5B8C7-B321-45D5-0204-966E9E05D3E0}"/>
              </a:ext>
            </a:extLst>
          </p:cNvPr>
          <p:cNvSpPr>
            <a:spLocks noGrp="1"/>
          </p:cNvSpPr>
          <p:nvPr>
            <p:ph type="title"/>
          </p:nvPr>
        </p:nvSpPr>
        <p:spPr/>
        <p:txBody>
          <a:bodyPr/>
          <a:lstStyle/>
          <a:p>
            <a:r>
              <a:rPr lang="en-US" dirty="0"/>
              <a:t>Incentives</a:t>
            </a:r>
          </a:p>
        </p:txBody>
      </p:sp>
      <p:sp>
        <p:nvSpPr>
          <p:cNvPr id="3" name="Footer Placeholder 2">
            <a:extLst>
              <a:ext uri="{FF2B5EF4-FFF2-40B4-BE49-F238E27FC236}">
                <a16:creationId xmlns:a16="http://schemas.microsoft.com/office/drawing/2014/main" id="{7FBE0443-F374-0AD5-D292-1EC5EB9A30EC}"/>
              </a:ext>
            </a:extLst>
          </p:cNvPr>
          <p:cNvSpPr>
            <a:spLocks noGrp="1"/>
          </p:cNvSpPr>
          <p:nvPr>
            <p:ph type="ftr" sz="quarter" idx="1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2FAE209A-7CCD-A266-63C5-F19B7578EFEB}"/>
              </a:ext>
            </a:extLst>
          </p:cNvPr>
          <p:cNvSpPr>
            <a:spLocks noGrp="1"/>
          </p:cNvSpPr>
          <p:nvPr>
            <p:ph type="sldNum" sz="quarter" idx="17"/>
          </p:nvPr>
        </p:nvSpPr>
        <p:spPr/>
        <p:txBody>
          <a:bodyPr/>
          <a:lstStyle/>
          <a:p>
            <a:fld id="{D80659BF-CB79-4A8E-8A5E-9707540CF6F7}" type="slidenum">
              <a:rPr lang="en-US" smtClean="0"/>
              <a:pPr/>
              <a:t>24</a:t>
            </a:fld>
            <a:endParaRPr lang="en-US"/>
          </a:p>
        </p:txBody>
      </p:sp>
      <p:sp>
        <p:nvSpPr>
          <p:cNvPr id="5" name="Content Placeholder 4">
            <a:extLst>
              <a:ext uri="{FF2B5EF4-FFF2-40B4-BE49-F238E27FC236}">
                <a16:creationId xmlns:a16="http://schemas.microsoft.com/office/drawing/2014/main" id="{07C5A91C-B7A7-B6A2-E980-C18F11D0768C}"/>
              </a:ext>
            </a:extLst>
          </p:cNvPr>
          <p:cNvSpPr>
            <a:spLocks noGrp="1"/>
          </p:cNvSpPr>
          <p:nvPr>
            <p:ph sz="quarter" idx="18"/>
          </p:nvPr>
        </p:nvSpPr>
        <p:spPr/>
        <p:txBody>
          <a:bodyPr/>
          <a:lstStyle/>
          <a:p>
            <a:pPr marL="342900" indent="-342900">
              <a:buFont typeface="Arial" panose="020B0604020202020204" pitchFamily="34" charset="0"/>
              <a:buChar char="•"/>
            </a:pPr>
            <a:r>
              <a:rPr lang="en-US" dirty="0"/>
              <a:t>Factors to encourage specific activities through financial incentives</a:t>
            </a:r>
          </a:p>
          <a:p>
            <a:pPr marL="342900" indent="-342900">
              <a:buFont typeface="Arial" panose="020B0604020202020204" pitchFamily="34" charset="0"/>
              <a:buChar char="•"/>
            </a:pPr>
            <a:r>
              <a:rPr lang="en-US" dirty="0"/>
              <a:t>Examples of incentives:</a:t>
            </a:r>
          </a:p>
          <a:p>
            <a:pPr marL="573088" lvl="3" indent="-342900"/>
            <a:r>
              <a:rPr lang="en-US" dirty="0"/>
              <a:t>International students</a:t>
            </a:r>
          </a:p>
          <a:p>
            <a:pPr marL="573088" lvl="3" indent="-342900"/>
            <a:r>
              <a:rPr lang="en-US" dirty="0"/>
              <a:t>Online enrollment</a:t>
            </a:r>
          </a:p>
          <a:p>
            <a:pPr marL="573088" lvl="3" indent="-342900"/>
            <a:r>
              <a:rPr lang="en-US" dirty="0"/>
              <a:t>Certificate programs</a:t>
            </a:r>
          </a:p>
          <a:p>
            <a:pPr marL="573088" lvl="3" indent="-342900"/>
            <a:r>
              <a:rPr lang="en-US" dirty="0"/>
              <a:t>Increase class fill rates</a:t>
            </a:r>
          </a:p>
          <a:p>
            <a:pPr marL="573088" lvl="3" indent="-342900"/>
            <a:r>
              <a:rPr lang="en-US" dirty="0"/>
              <a:t>Student retention</a:t>
            </a:r>
          </a:p>
          <a:p>
            <a:pPr marL="573088" lvl="3" indent="-342900"/>
            <a:r>
              <a:rPr lang="en-US" dirty="0"/>
              <a:t>Research </a:t>
            </a:r>
          </a:p>
          <a:p>
            <a:pPr marL="573088" lvl="3" indent="-342900"/>
            <a:endParaRPr lang="en-US" dirty="0"/>
          </a:p>
        </p:txBody>
      </p:sp>
    </p:spTree>
    <p:extLst>
      <p:ext uri="{BB962C8B-B14F-4D97-AF65-F5344CB8AC3E}">
        <p14:creationId xmlns:p14="http://schemas.microsoft.com/office/powerpoint/2010/main" val="844771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751D71-41B7-1692-1DE1-4F15593187E0}"/>
              </a:ext>
            </a:extLst>
          </p:cNvPr>
          <p:cNvSpPr>
            <a:spLocks noGrp="1"/>
          </p:cNvSpPr>
          <p:nvPr>
            <p:ph sz="quarter" idx="15"/>
          </p:nvPr>
        </p:nvSpPr>
        <p:spPr>
          <a:xfrm>
            <a:off x="660399" y="2578608"/>
            <a:ext cx="6162001" cy="3441192"/>
          </a:xfrm>
        </p:spPr>
        <p:txBody>
          <a:bodyPr/>
          <a:lstStyle/>
          <a:p>
            <a:pPr algn="ctr"/>
            <a:r>
              <a:rPr lang="en-US" sz="2800" dirty="0"/>
              <a:t>What incentives should EWU consider in its budget model?</a:t>
            </a:r>
          </a:p>
        </p:txBody>
      </p:sp>
      <p:sp>
        <p:nvSpPr>
          <p:cNvPr id="3" name="Footer Placeholder 2">
            <a:extLst>
              <a:ext uri="{FF2B5EF4-FFF2-40B4-BE49-F238E27FC236}">
                <a16:creationId xmlns:a16="http://schemas.microsoft.com/office/drawing/2014/main" id="{4CF94CA0-510A-CD65-3B53-A971B811CA0A}"/>
              </a:ext>
            </a:extLst>
          </p:cNvPr>
          <p:cNvSpPr>
            <a:spLocks noGrp="1"/>
          </p:cNvSpPr>
          <p:nvPr>
            <p:ph type="ftr" sz="quarter" idx="36"/>
          </p:nvPr>
        </p:nvSpPr>
        <p:spPr/>
        <p:txBody>
          <a:bodyPr/>
          <a:lstStyle/>
          <a:p>
            <a:r>
              <a:rPr lang="en-US"/>
              <a:t>EWU August Steering Committee Meeting</a:t>
            </a:r>
          </a:p>
        </p:txBody>
      </p:sp>
      <p:sp>
        <p:nvSpPr>
          <p:cNvPr id="4" name="Slide Number Placeholder 3">
            <a:extLst>
              <a:ext uri="{FF2B5EF4-FFF2-40B4-BE49-F238E27FC236}">
                <a16:creationId xmlns:a16="http://schemas.microsoft.com/office/drawing/2014/main" id="{DD144A66-F291-1918-2BD4-F5877CABD9D1}"/>
              </a:ext>
            </a:extLst>
          </p:cNvPr>
          <p:cNvSpPr>
            <a:spLocks noGrp="1"/>
          </p:cNvSpPr>
          <p:nvPr>
            <p:ph type="sldNum" sz="quarter" idx="37"/>
          </p:nvPr>
        </p:nvSpPr>
        <p:spPr/>
        <p:txBody>
          <a:bodyPr/>
          <a:lstStyle/>
          <a:p>
            <a:fld id="{D80659BF-CB79-4A8E-8A5E-9707540CF6F7}" type="slidenum">
              <a:rPr lang="en-US" smtClean="0"/>
              <a:pPr/>
              <a:t>25</a:t>
            </a:fld>
            <a:endParaRPr lang="en-US"/>
          </a:p>
        </p:txBody>
      </p:sp>
      <p:pic>
        <p:nvPicPr>
          <p:cNvPr id="6" name="Picture Placeholder 5">
            <a:extLst>
              <a:ext uri="{FF2B5EF4-FFF2-40B4-BE49-F238E27FC236}">
                <a16:creationId xmlns:a16="http://schemas.microsoft.com/office/drawing/2014/main" id="{86C34B8F-14DE-25CF-1510-F5E0F6FF96C8}"/>
              </a:ext>
            </a:extLst>
          </p:cNvPr>
          <p:cNvPicPr>
            <a:picLocks noGrp="1" noChangeAspect="1"/>
          </p:cNvPicPr>
          <p:nvPr>
            <p:ph type="pic" sz="quarter" idx="35"/>
          </p:nvPr>
        </p:nvPicPr>
        <p:blipFill>
          <a:blip r:embed="rId2"/>
          <a:srcRect t="40" b="40"/>
          <a:stretch>
            <a:fillRect/>
          </a:stretch>
        </p:blipFill>
        <p:spPr>
          <a:prstGeom prst="rect">
            <a:avLst/>
          </a:prstGeom>
        </p:spPr>
      </p:pic>
    </p:spTree>
    <p:extLst>
      <p:ext uri="{BB962C8B-B14F-4D97-AF65-F5344CB8AC3E}">
        <p14:creationId xmlns:p14="http://schemas.microsoft.com/office/powerpoint/2010/main" val="2110600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DA1A088-A5AE-4D39-8CF5-E4748EA50F1D}"/>
              </a:ext>
            </a:extLst>
          </p:cNvPr>
          <p:cNvSpPr>
            <a:spLocks noGrp="1"/>
          </p:cNvSpPr>
          <p:nvPr>
            <p:ph type="title"/>
          </p:nvPr>
        </p:nvSpPr>
        <p:spPr/>
        <p:txBody>
          <a:bodyPr/>
          <a:lstStyle/>
          <a:p>
            <a:r>
              <a:rPr lang="en-US" dirty="0"/>
              <a:t>Project Status Check-In</a:t>
            </a:r>
          </a:p>
        </p:txBody>
      </p:sp>
      <p:sp>
        <p:nvSpPr>
          <p:cNvPr id="3" name="Slide Number Placeholder 2">
            <a:extLst>
              <a:ext uri="{FF2B5EF4-FFF2-40B4-BE49-F238E27FC236}">
                <a16:creationId xmlns:a16="http://schemas.microsoft.com/office/drawing/2014/main" id="{C299CBB7-2B87-4950-869A-6BE2135AC831}"/>
              </a:ext>
            </a:extLst>
          </p:cNvPr>
          <p:cNvSpPr>
            <a:spLocks noGrp="1"/>
          </p:cNvSpPr>
          <p:nvPr>
            <p:ph type="sldNum" sz="quarter" idx="37"/>
          </p:nvPr>
        </p:nvSpPr>
        <p:spPr/>
        <p:txBody>
          <a:bodyPr/>
          <a:lstStyle/>
          <a:p>
            <a:fld id="{D80659BF-CB79-4A8E-8A5E-9707540CF6F7}" type="slidenum">
              <a:rPr lang="en-US" smtClean="0"/>
              <a:pPr/>
              <a:t>26</a:t>
            </a:fld>
            <a:endParaRPr lang="en-US"/>
          </a:p>
        </p:txBody>
      </p:sp>
      <p:sp>
        <p:nvSpPr>
          <p:cNvPr id="2" name="Footer Placeholder 1">
            <a:extLst>
              <a:ext uri="{FF2B5EF4-FFF2-40B4-BE49-F238E27FC236}">
                <a16:creationId xmlns:a16="http://schemas.microsoft.com/office/drawing/2014/main" id="{C6349AE4-6E66-92F4-4DB9-E22CF664073B}"/>
              </a:ext>
            </a:extLst>
          </p:cNvPr>
          <p:cNvSpPr>
            <a:spLocks noGrp="1"/>
          </p:cNvSpPr>
          <p:nvPr>
            <p:ph type="ftr" sz="quarter" idx="36"/>
          </p:nvPr>
        </p:nvSpPr>
        <p:spPr>
          <a:xfrm rot="5400000">
            <a:off x="2553889" y="3934572"/>
            <a:ext cx="380998" cy="4551457"/>
          </a:xfrm>
        </p:spPr>
        <p:txBody>
          <a:bodyPr/>
          <a:lstStyle/>
          <a:p>
            <a:r>
              <a:rPr lang="en-US"/>
              <a:t>EWU August Steering Committee Meeting</a:t>
            </a:r>
            <a:endParaRPr lang="en-US" dirty="0"/>
          </a:p>
        </p:txBody>
      </p:sp>
      <p:pic>
        <p:nvPicPr>
          <p:cNvPr id="7" name="Picture Placeholder 6">
            <a:extLst>
              <a:ext uri="{FF2B5EF4-FFF2-40B4-BE49-F238E27FC236}">
                <a16:creationId xmlns:a16="http://schemas.microsoft.com/office/drawing/2014/main" id="{5B84A02F-687E-CBBF-22DD-92ED815568C2}"/>
              </a:ext>
            </a:extLst>
          </p:cNvPr>
          <p:cNvPicPr>
            <a:picLocks noGrp="1" noChangeAspect="1"/>
          </p:cNvPicPr>
          <p:nvPr>
            <p:ph type="pic" sz="quarter" idx="35"/>
          </p:nvPr>
        </p:nvPicPr>
        <p:blipFill>
          <a:blip r:embed="rId2"/>
          <a:srcRect t="40" b="40"/>
          <a:stretch>
            <a:fillRect/>
          </a:stretch>
        </p:blipFill>
        <p:spPr>
          <a:prstGeom prst="rect">
            <a:avLst/>
          </a:prstGeom>
        </p:spPr>
      </p:pic>
    </p:spTree>
    <p:extLst>
      <p:ext uri="{BB962C8B-B14F-4D97-AF65-F5344CB8AC3E}">
        <p14:creationId xmlns:p14="http://schemas.microsoft.com/office/powerpoint/2010/main" val="1402777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9C0DD5-41BE-478B-86D0-F1C6AD70FA41}"/>
              </a:ext>
            </a:extLst>
          </p:cNvPr>
          <p:cNvSpPr>
            <a:spLocks noGrp="1"/>
          </p:cNvSpPr>
          <p:nvPr>
            <p:ph type="title"/>
          </p:nvPr>
        </p:nvSpPr>
        <p:spPr/>
        <p:txBody>
          <a:bodyPr/>
          <a:lstStyle/>
          <a:p>
            <a:r>
              <a:rPr lang="en-US"/>
              <a:t>Budget Revision Process</a:t>
            </a:r>
          </a:p>
        </p:txBody>
      </p:sp>
      <p:sp>
        <p:nvSpPr>
          <p:cNvPr id="5" name="Slide Number Placeholder 4">
            <a:extLst>
              <a:ext uri="{FF2B5EF4-FFF2-40B4-BE49-F238E27FC236}">
                <a16:creationId xmlns:a16="http://schemas.microsoft.com/office/drawing/2014/main" id="{85E2F0AF-BA57-4944-B586-339E72C1E456}"/>
              </a:ext>
            </a:extLst>
          </p:cNvPr>
          <p:cNvSpPr>
            <a:spLocks noGrp="1"/>
          </p:cNvSpPr>
          <p:nvPr>
            <p:ph type="sldNum" sz="quarter" idx="17"/>
          </p:nvPr>
        </p:nvSpPr>
        <p:spPr/>
        <p:txBody>
          <a:bodyPr/>
          <a:lstStyle/>
          <a:p>
            <a:fld id="{D80659BF-CB79-4A8E-8A5E-9707540CF6F7}" type="slidenum">
              <a:rPr lang="en-US" smtClean="0"/>
              <a:pPr/>
              <a:t>27</a:t>
            </a:fld>
            <a:endParaRPr lang="en-US"/>
          </a:p>
        </p:txBody>
      </p:sp>
      <p:pic>
        <p:nvPicPr>
          <p:cNvPr id="42" name="Graphic 41" descr="Document with solid fill">
            <a:extLst>
              <a:ext uri="{FF2B5EF4-FFF2-40B4-BE49-F238E27FC236}">
                <a16:creationId xmlns:a16="http://schemas.microsoft.com/office/drawing/2014/main" id="{A5AD8818-20D8-4F5D-9D6E-D0214A1C96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1545" y="1419038"/>
            <a:ext cx="914400" cy="914400"/>
          </a:xfrm>
          <a:prstGeom prst="rect">
            <a:avLst/>
          </a:prstGeom>
        </p:spPr>
      </p:pic>
      <p:grpSp>
        <p:nvGrpSpPr>
          <p:cNvPr id="2" name="Group 1">
            <a:extLst>
              <a:ext uri="{FF2B5EF4-FFF2-40B4-BE49-F238E27FC236}">
                <a16:creationId xmlns:a16="http://schemas.microsoft.com/office/drawing/2014/main" id="{1A41F15B-2A4E-BA7B-9682-EAE10199F5B9}"/>
              </a:ext>
            </a:extLst>
          </p:cNvPr>
          <p:cNvGrpSpPr/>
          <p:nvPr/>
        </p:nvGrpSpPr>
        <p:grpSpPr>
          <a:xfrm>
            <a:off x="2808338" y="3027315"/>
            <a:ext cx="1971631" cy="2353096"/>
            <a:chOff x="2787421" y="2781734"/>
            <a:chExt cx="1971631" cy="2353096"/>
          </a:xfrm>
        </p:grpSpPr>
        <p:sp>
          <p:nvSpPr>
            <p:cNvPr id="4" name="Rectangle: Rounded Corners 3">
              <a:extLst>
                <a:ext uri="{FF2B5EF4-FFF2-40B4-BE49-F238E27FC236}">
                  <a16:creationId xmlns:a16="http://schemas.microsoft.com/office/drawing/2014/main" id="{F04EFFC3-BFCE-4D2F-8663-6971D381120E}"/>
                </a:ext>
              </a:extLst>
            </p:cNvPr>
            <p:cNvSpPr/>
            <p:nvPr/>
          </p:nvSpPr>
          <p:spPr>
            <a:xfrm>
              <a:off x="3051627" y="2781734"/>
              <a:ext cx="1384663" cy="685802"/>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a:solidFill>
                    <a:schemeClr val="bg1"/>
                  </a:solidFill>
                </a:rPr>
                <a:t>DISCOVER</a:t>
              </a:r>
            </a:p>
          </p:txBody>
        </p:sp>
        <p:sp>
          <p:nvSpPr>
            <p:cNvPr id="6" name="TextBox 5">
              <a:extLst>
                <a:ext uri="{FF2B5EF4-FFF2-40B4-BE49-F238E27FC236}">
                  <a16:creationId xmlns:a16="http://schemas.microsoft.com/office/drawing/2014/main" id="{882C7B5D-3F92-FE55-0F10-0771BB18CB6F}"/>
                </a:ext>
              </a:extLst>
            </p:cNvPr>
            <p:cNvSpPr txBox="1"/>
            <p:nvPr/>
          </p:nvSpPr>
          <p:spPr>
            <a:xfrm>
              <a:off x="2787421" y="3602121"/>
              <a:ext cx="1971631" cy="1532709"/>
            </a:xfrm>
            <a:prstGeom prst="rect">
              <a:avLst/>
            </a:prstGeom>
            <a:noFill/>
            <a:ln>
              <a:noFill/>
            </a:ln>
          </p:spPr>
          <p:txBody>
            <a:bodyPr wrap="square" lIns="0" tIns="0" rIns="0" bIns="0" rtlCol="0">
              <a:noAutofit/>
            </a:bodyPr>
            <a:lstStyle/>
            <a:p>
              <a:pPr algn="ctr">
                <a:lnSpc>
                  <a:spcPct val="114000"/>
                </a:lnSpc>
                <a:spcAft>
                  <a:spcPts val="400"/>
                </a:spcAft>
              </a:pPr>
              <a:r>
                <a:rPr lang="en-US" sz="1300">
                  <a:solidFill>
                    <a:srgbClr val="0E3837"/>
                  </a:solidFill>
                  <a:latin typeface="Arial" panose="020B0604020202020204" pitchFamily="34" charset="0"/>
                  <a:cs typeface="Arial" panose="020B0604020202020204" pitchFamily="34" charset="0"/>
                </a:rPr>
                <a:t>Conduct an </a:t>
              </a:r>
              <a:r>
                <a:rPr lang="en-US" sz="1300" b="1">
                  <a:solidFill>
                    <a:srgbClr val="0E3837"/>
                  </a:solidFill>
                  <a:latin typeface="Arial" panose="020B0604020202020204" pitchFamily="34" charset="0"/>
                  <a:cs typeface="Arial" panose="020B0604020202020204" pitchFamily="34" charset="0"/>
                </a:rPr>
                <a:t>environmental scan </a:t>
              </a:r>
              <a:r>
                <a:rPr lang="en-US" sz="1300">
                  <a:solidFill>
                    <a:srgbClr val="0E3837"/>
                  </a:solidFill>
                  <a:latin typeface="Arial" panose="020B0604020202020204" pitchFamily="34" charset="0"/>
                  <a:cs typeface="Arial" panose="020B0604020202020204" pitchFamily="34" charset="0"/>
                </a:rPr>
                <a:t>of EWU’s current budget processes through document review, financial analysis, interviews and focus groups with employees and leadership.</a:t>
              </a:r>
            </a:p>
          </p:txBody>
        </p:sp>
      </p:grpSp>
      <p:grpSp>
        <p:nvGrpSpPr>
          <p:cNvPr id="12" name="Group 11">
            <a:extLst>
              <a:ext uri="{FF2B5EF4-FFF2-40B4-BE49-F238E27FC236}">
                <a16:creationId xmlns:a16="http://schemas.microsoft.com/office/drawing/2014/main" id="{9CEDEE0B-F94B-925E-5D6D-7230D5CC1C2D}"/>
              </a:ext>
            </a:extLst>
          </p:cNvPr>
          <p:cNvGrpSpPr/>
          <p:nvPr/>
        </p:nvGrpSpPr>
        <p:grpSpPr>
          <a:xfrm>
            <a:off x="4967783" y="2716800"/>
            <a:ext cx="1830251" cy="2390928"/>
            <a:chOff x="4997267" y="2471219"/>
            <a:chExt cx="1830251" cy="2390928"/>
          </a:xfrm>
        </p:grpSpPr>
        <p:sp>
          <p:nvSpPr>
            <p:cNvPr id="15" name="Rectangle: Rounded Corners 14">
              <a:extLst>
                <a:ext uri="{FF2B5EF4-FFF2-40B4-BE49-F238E27FC236}">
                  <a16:creationId xmlns:a16="http://schemas.microsoft.com/office/drawing/2014/main" id="{E4DEC580-3D50-DA9A-B9F0-234707A82F6E}"/>
                </a:ext>
              </a:extLst>
            </p:cNvPr>
            <p:cNvSpPr/>
            <p:nvPr/>
          </p:nvSpPr>
          <p:spPr>
            <a:xfrm>
              <a:off x="5220061" y="2471219"/>
              <a:ext cx="1384663" cy="685802"/>
            </a:xfrm>
            <a:prstGeom prst="roundRect">
              <a:avLst/>
            </a:prstGeom>
            <a:solidFill>
              <a:schemeClr val="tx2"/>
            </a:solidFill>
            <a:ln w="57150">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a:solidFill>
                    <a:schemeClr val="bg1"/>
                  </a:solidFill>
                </a:rPr>
                <a:t>DEVELOP</a:t>
              </a:r>
            </a:p>
          </p:txBody>
        </p:sp>
        <p:sp>
          <p:nvSpPr>
            <p:cNvPr id="16" name="TextBox 15">
              <a:extLst>
                <a:ext uri="{FF2B5EF4-FFF2-40B4-BE49-F238E27FC236}">
                  <a16:creationId xmlns:a16="http://schemas.microsoft.com/office/drawing/2014/main" id="{4C60D54A-D01E-1F11-55A9-A7FA96581DAD}"/>
                </a:ext>
              </a:extLst>
            </p:cNvPr>
            <p:cNvSpPr txBox="1"/>
            <p:nvPr/>
          </p:nvSpPr>
          <p:spPr>
            <a:xfrm>
              <a:off x="4997267" y="3329438"/>
              <a:ext cx="1830251" cy="1532709"/>
            </a:xfrm>
            <a:prstGeom prst="rect">
              <a:avLst/>
            </a:prstGeom>
            <a:noFill/>
            <a:ln>
              <a:noFill/>
            </a:ln>
          </p:spPr>
          <p:txBody>
            <a:bodyPr wrap="square" lIns="0" tIns="0" rIns="0" bIns="0" rtlCol="0">
              <a:noAutofit/>
            </a:bodyPr>
            <a:lstStyle/>
            <a:p>
              <a:pPr algn="ctr">
                <a:lnSpc>
                  <a:spcPct val="114000"/>
                </a:lnSpc>
                <a:spcAft>
                  <a:spcPts val="400"/>
                </a:spcAft>
              </a:pPr>
              <a:r>
                <a:rPr lang="en-US" sz="1300">
                  <a:solidFill>
                    <a:srgbClr val="0E3837"/>
                  </a:solidFill>
                  <a:latin typeface="Arial" panose="020B0604020202020204" pitchFamily="34" charset="0"/>
                  <a:cs typeface="Arial" panose="020B0604020202020204" pitchFamily="34" charset="0"/>
                </a:rPr>
                <a:t>In collaboration with EWU, </a:t>
              </a:r>
              <a:r>
                <a:rPr lang="en-US" sz="1300" b="1">
                  <a:solidFill>
                    <a:srgbClr val="0E3837"/>
                  </a:solidFill>
                  <a:latin typeface="Arial" panose="020B0604020202020204" pitchFamily="34" charset="0"/>
                  <a:cs typeface="Arial" panose="020B0604020202020204" pitchFamily="34" charset="0"/>
                </a:rPr>
                <a:t>develop a revised budget model </a:t>
              </a:r>
              <a:r>
                <a:rPr lang="en-US" sz="1300">
                  <a:solidFill>
                    <a:srgbClr val="0E3837"/>
                  </a:solidFill>
                  <a:latin typeface="Arial" panose="020B0604020202020204" pitchFamily="34" charset="0"/>
                  <a:cs typeface="Arial" panose="020B0604020202020204" pitchFamily="34" charset="0"/>
                </a:rPr>
                <a:t>that includes an expenditure allocation model based on service unit production, performance, and institutional strategy.</a:t>
              </a:r>
            </a:p>
          </p:txBody>
        </p:sp>
      </p:grpSp>
      <p:grpSp>
        <p:nvGrpSpPr>
          <p:cNvPr id="20" name="Group 19">
            <a:extLst>
              <a:ext uri="{FF2B5EF4-FFF2-40B4-BE49-F238E27FC236}">
                <a16:creationId xmlns:a16="http://schemas.microsoft.com/office/drawing/2014/main" id="{43661D15-7DC4-D6E9-034F-1D775801ED00}"/>
              </a:ext>
            </a:extLst>
          </p:cNvPr>
          <p:cNvGrpSpPr/>
          <p:nvPr/>
        </p:nvGrpSpPr>
        <p:grpSpPr>
          <a:xfrm>
            <a:off x="731716" y="3337831"/>
            <a:ext cx="1830251" cy="2386930"/>
            <a:chOff x="731716" y="3092250"/>
            <a:chExt cx="1830251" cy="2386930"/>
          </a:xfrm>
        </p:grpSpPr>
        <p:sp>
          <p:nvSpPr>
            <p:cNvPr id="25" name="Rectangle: Rounded Corners 24">
              <a:extLst>
                <a:ext uri="{FF2B5EF4-FFF2-40B4-BE49-F238E27FC236}">
                  <a16:creationId xmlns:a16="http://schemas.microsoft.com/office/drawing/2014/main" id="{498D5965-F9FC-25BF-1BBF-D91665875E6E}"/>
                </a:ext>
              </a:extLst>
            </p:cNvPr>
            <p:cNvSpPr/>
            <p:nvPr/>
          </p:nvSpPr>
          <p:spPr>
            <a:xfrm>
              <a:off x="954510" y="3092250"/>
              <a:ext cx="1384663" cy="685802"/>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a:solidFill>
                    <a:schemeClr val="bg1"/>
                  </a:solidFill>
                </a:rPr>
                <a:t>COORDINATE</a:t>
              </a:r>
            </a:p>
          </p:txBody>
        </p:sp>
        <p:sp>
          <p:nvSpPr>
            <p:cNvPr id="26" name="TextBox 25">
              <a:extLst>
                <a:ext uri="{FF2B5EF4-FFF2-40B4-BE49-F238E27FC236}">
                  <a16:creationId xmlns:a16="http://schemas.microsoft.com/office/drawing/2014/main" id="{ECF8ADFB-827C-8533-7585-672D40534885}"/>
                </a:ext>
              </a:extLst>
            </p:cNvPr>
            <p:cNvSpPr txBox="1"/>
            <p:nvPr/>
          </p:nvSpPr>
          <p:spPr>
            <a:xfrm>
              <a:off x="731716" y="3946471"/>
              <a:ext cx="1830251" cy="1532709"/>
            </a:xfrm>
            <a:prstGeom prst="rect">
              <a:avLst/>
            </a:prstGeom>
            <a:noFill/>
            <a:ln>
              <a:noFill/>
            </a:ln>
          </p:spPr>
          <p:txBody>
            <a:bodyPr wrap="square" lIns="0" tIns="0" rIns="0" bIns="0" rtlCol="0">
              <a:noAutofit/>
            </a:bodyPr>
            <a:lstStyle/>
            <a:p>
              <a:pPr algn="ctr">
                <a:lnSpc>
                  <a:spcPct val="114000"/>
                </a:lnSpc>
                <a:spcAft>
                  <a:spcPts val="400"/>
                </a:spcAft>
              </a:pPr>
              <a:r>
                <a:rPr lang="en-US" sz="1300">
                  <a:solidFill>
                    <a:srgbClr val="0E3837"/>
                  </a:solidFill>
                  <a:latin typeface="Arial" panose="020B0604020202020204" pitchFamily="34" charset="0"/>
                  <a:cs typeface="Arial" panose="020B0604020202020204" pitchFamily="34" charset="0"/>
                </a:rPr>
                <a:t>Develop a </a:t>
              </a:r>
              <a:r>
                <a:rPr lang="en-US" sz="1300" b="1">
                  <a:solidFill>
                    <a:srgbClr val="0E3837"/>
                  </a:solidFill>
                  <a:latin typeface="Arial" panose="020B0604020202020204" pitchFamily="34" charset="0"/>
                  <a:cs typeface="Arial" panose="020B0604020202020204" pitchFamily="34" charset="0"/>
                </a:rPr>
                <a:t>comprehensive project plan </a:t>
              </a:r>
              <a:r>
                <a:rPr lang="en-US" sz="1300">
                  <a:solidFill>
                    <a:srgbClr val="0E3837"/>
                  </a:solidFill>
                  <a:latin typeface="Arial" panose="020B0604020202020204" pitchFamily="34" charset="0"/>
                  <a:cs typeface="Arial" panose="020B0604020202020204" pitchFamily="34" charset="0"/>
                </a:rPr>
                <a:t>to address the scope of work, provide progress reports, and perform quality assurance.</a:t>
              </a:r>
            </a:p>
          </p:txBody>
        </p:sp>
      </p:grpSp>
      <p:grpSp>
        <p:nvGrpSpPr>
          <p:cNvPr id="27" name="Group 26">
            <a:extLst>
              <a:ext uri="{FF2B5EF4-FFF2-40B4-BE49-F238E27FC236}">
                <a16:creationId xmlns:a16="http://schemas.microsoft.com/office/drawing/2014/main" id="{2E99247B-F610-5B28-CD53-E8E14263A561}"/>
              </a:ext>
            </a:extLst>
          </p:cNvPr>
          <p:cNvGrpSpPr/>
          <p:nvPr/>
        </p:nvGrpSpPr>
        <p:grpSpPr>
          <a:xfrm>
            <a:off x="7085816" y="2406284"/>
            <a:ext cx="1830251" cy="2378652"/>
            <a:chOff x="7165702" y="2160703"/>
            <a:chExt cx="1830251" cy="2378652"/>
          </a:xfrm>
        </p:grpSpPr>
        <p:sp>
          <p:nvSpPr>
            <p:cNvPr id="28" name="Rectangle: Rounded Corners 27">
              <a:extLst>
                <a:ext uri="{FF2B5EF4-FFF2-40B4-BE49-F238E27FC236}">
                  <a16:creationId xmlns:a16="http://schemas.microsoft.com/office/drawing/2014/main" id="{9B24EECF-435E-6A27-DF19-472E309EF3DE}"/>
                </a:ext>
              </a:extLst>
            </p:cNvPr>
            <p:cNvSpPr/>
            <p:nvPr/>
          </p:nvSpPr>
          <p:spPr>
            <a:xfrm>
              <a:off x="7388496" y="2160703"/>
              <a:ext cx="1384663" cy="685802"/>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a:solidFill>
                    <a:schemeClr val="bg1"/>
                  </a:solidFill>
                </a:rPr>
                <a:t>REVIEW</a:t>
              </a:r>
            </a:p>
          </p:txBody>
        </p:sp>
        <p:sp>
          <p:nvSpPr>
            <p:cNvPr id="29" name="TextBox 28">
              <a:extLst>
                <a:ext uri="{FF2B5EF4-FFF2-40B4-BE49-F238E27FC236}">
                  <a16:creationId xmlns:a16="http://schemas.microsoft.com/office/drawing/2014/main" id="{2A642AB3-6DA8-8D8B-1C4C-C711DBB1AB25}"/>
                </a:ext>
              </a:extLst>
            </p:cNvPr>
            <p:cNvSpPr txBox="1"/>
            <p:nvPr/>
          </p:nvSpPr>
          <p:spPr>
            <a:xfrm>
              <a:off x="7165702" y="3006646"/>
              <a:ext cx="1830251" cy="1532709"/>
            </a:xfrm>
            <a:prstGeom prst="rect">
              <a:avLst/>
            </a:prstGeom>
            <a:noFill/>
            <a:ln>
              <a:noFill/>
            </a:ln>
          </p:spPr>
          <p:txBody>
            <a:bodyPr wrap="square" lIns="0" tIns="0" rIns="0" bIns="0" rtlCol="0">
              <a:noAutofit/>
            </a:bodyPr>
            <a:lstStyle/>
            <a:p>
              <a:pPr algn="ctr">
                <a:lnSpc>
                  <a:spcPct val="114000"/>
                </a:lnSpc>
                <a:spcAft>
                  <a:spcPts val="400"/>
                </a:spcAft>
              </a:pPr>
              <a:r>
                <a:rPr lang="en-US" sz="1300" b="1">
                  <a:solidFill>
                    <a:srgbClr val="0E3837"/>
                  </a:solidFill>
                  <a:latin typeface="Arial" panose="020B0604020202020204" pitchFamily="34" charset="0"/>
                  <a:cs typeface="Arial" panose="020B0604020202020204" pitchFamily="34" charset="0"/>
                </a:rPr>
                <a:t>Workshop the revised budget model </a:t>
              </a:r>
              <a:r>
                <a:rPr lang="en-US" sz="1300">
                  <a:solidFill>
                    <a:srgbClr val="0E3837"/>
                  </a:solidFill>
                  <a:latin typeface="Arial" panose="020B0604020202020204" pitchFamily="34" charset="0"/>
                  <a:cs typeface="Arial" panose="020B0604020202020204" pitchFamily="34" charset="0"/>
                </a:rPr>
                <a:t>with key EWU staff and stakeholders to promote transparency and change management.</a:t>
              </a:r>
            </a:p>
          </p:txBody>
        </p:sp>
      </p:grpSp>
      <p:grpSp>
        <p:nvGrpSpPr>
          <p:cNvPr id="35" name="Group 34">
            <a:extLst>
              <a:ext uri="{FF2B5EF4-FFF2-40B4-BE49-F238E27FC236}">
                <a16:creationId xmlns:a16="http://schemas.microsoft.com/office/drawing/2014/main" id="{24400686-6D89-7D55-C94F-C3B06CA40D49}"/>
              </a:ext>
            </a:extLst>
          </p:cNvPr>
          <p:cNvGrpSpPr/>
          <p:nvPr/>
        </p:nvGrpSpPr>
        <p:grpSpPr>
          <a:xfrm>
            <a:off x="9203850" y="2095769"/>
            <a:ext cx="1751874" cy="2438407"/>
            <a:chOff x="9203850" y="1850188"/>
            <a:chExt cx="1751874" cy="2438407"/>
          </a:xfrm>
        </p:grpSpPr>
        <p:sp>
          <p:nvSpPr>
            <p:cNvPr id="36" name="Rectangle: Rounded Corners 35">
              <a:extLst>
                <a:ext uri="{FF2B5EF4-FFF2-40B4-BE49-F238E27FC236}">
                  <a16:creationId xmlns:a16="http://schemas.microsoft.com/office/drawing/2014/main" id="{9E38ABB8-A773-FA60-4810-F179227ADDE6}"/>
                </a:ext>
              </a:extLst>
            </p:cNvPr>
            <p:cNvSpPr/>
            <p:nvPr/>
          </p:nvSpPr>
          <p:spPr>
            <a:xfrm>
              <a:off x="9387456" y="1850188"/>
              <a:ext cx="1384663" cy="685802"/>
            </a:xfrm>
            <a:prstGeom prst="roundRect">
              <a:avLst/>
            </a:prstGeom>
            <a:solidFill>
              <a:schemeClr val="tx2"/>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sz="1300" b="1">
                  <a:solidFill>
                    <a:schemeClr val="bg1"/>
                  </a:solidFill>
                </a:rPr>
                <a:t>ADOPT</a:t>
              </a:r>
            </a:p>
          </p:txBody>
        </p:sp>
        <p:sp>
          <p:nvSpPr>
            <p:cNvPr id="37" name="TextBox 36">
              <a:extLst>
                <a:ext uri="{FF2B5EF4-FFF2-40B4-BE49-F238E27FC236}">
                  <a16:creationId xmlns:a16="http://schemas.microsoft.com/office/drawing/2014/main" id="{2239096B-C26C-DB53-1F52-EE00E3B2D440}"/>
                </a:ext>
              </a:extLst>
            </p:cNvPr>
            <p:cNvSpPr txBox="1"/>
            <p:nvPr/>
          </p:nvSpPr>
          <p:spPr>
            <a:xfrm>
              <a:off x="9203850" y="2755886"/>
              <a:ext cx="1751874" cy="1532709"/>
            </a:xfrm>
            <a:prstGeom prst="rect">
              <a:avLst/>
            </a:prstGeom>
            <a:noFill/>
            <a:ln>
              <a:noFill/>
            </a:ln>
          </p:spPr>
          <p:txBody>
            <a:bodyPr wrap="square" lIns="0" tIns="0" rIns="0" bIns="0" rtlCol="0">
              <a:noAutofit/>
            </a:bodyPr>
            <a:lstStyle/>
            <a:p>
              <a:pPr algn="ctr">
                <a:lnSpc>
                  <a:spcPct val="114000"/>
                </a:lnSpc>
                <a:spcAft>
                  <a:spcPts val="400"/>
                </a:spcAft>
              </a:pPr>
              <a:r>
                <a:rPr lang="en-US" sz="1300">
                  <a:solidFill>
                    <a:srgbClr val="0E3837"/>
                  </a:solidFill>
                  <a:latin typeface="Arial" panose="020B0604020202020204" pitchFamily="34" charset="0"/>
                  <a:cs typeface="Arial" panose="020B0604020202020204" pitchFamily="34" charset="0"/>
                </a:rPr>
                <a:t>Produce </a:t>
              </a:r>
              <a:r>
                <a:rPr lang="en-US" sz="1300" b="1">
                  <a:solidFill>
                    <a:srgbClr val="0E3837"/>
                  </a:solidFill>
                  <a:latin typeface="Arial" panose="020B0604020202020204" pitchFamily="34" charset="0"/>
                  <a:cs typeface="Arial" panose="020B0604020202020204" pitchFamily="34" charset="0"/>
                </a:rPr>
                <a:t>policies, procedures, trainings, and guides </a:t>
              </a:r>
              <a:r>
                <a:rPr lang="en-US" sz="1300">
                  <a:solidFill>
                    <a:srgbClr val="0E3837"/>
                  </a:solidFill>
                  <a:latin typeface="Arial" panose="020B0604020202020204" pitchFamily="34" charset="0"/>
                  <a:cs typeface="Arial" panose="020B0604020202020204" pitchFamily="34" charset="0"/>
                </a:rPr>
                <a:t>to support EWU in adopting the revised budget model.</a:t>
              </a:r>
            </a:p>
          </p:txBody>
        </p:sp>
      </p:grpSp>
      <p:pic>
        <p:nvPicPr>
          <p:cNvPr id="39" name="Graphic 38" descr="Arrow: Clockwise curve with solid fill">
            <a:extLst>
              <a:ext uri="{FF2B5EF4-FFF2-40B4-BE49-F238E27FC236}">
                <a16:creationId xmlns:a16="http://schemas.microsoft.com/office/drawing/2014/main" id="{CE101595-C500-0474-F6F9-B8CC9DC9451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500000">
            <a:off x="2236430" y="3029969"/>
            <a:ext cx="735125" cy="735125"/>
          </a:xfrm>
          <a:prstGeom prst="rect">
            <a:avLst/>
          </a:prstGeom>
        </p:spPr>
      </p:pic>
      <p:pic>
        <p:nvPicPr>
          <p:cNvPr id="41" name="Graphic 40" descr="Arrow: Clockwise curve with solid fill">
            <a:extLst>
              <a:ext uri="{FF2B5EF4-FFF2-40B4-BE49-F238E27FC236}">
                <a16:creationId xmlns:a16="http://schemas.microsoft.com/office/drawing/2014/main" id="{3AACF415-DCB8-FBB8-F2C5-EB3231262DC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500000">
            <a:off x="4365528" y="2670196"/>
            <a:ext cx="735125" cy="735125"/>
          </a:xfrm>
          <a:prstGeom prst="rect">
            <a:avLst/>
          </a:prstGeom>
        </p:spPr>
      </p:pic>
      <p:pic>
        <p:nvPicPr>
          <p:cNvPr id="43" name="Graphic 42" descr="Arrow: Clockwise curve with solid fill">
            <a:extLst>
              <a:ext uri="{FF2B5EF4-FFF2-40B4-BE49-F238E27FC236}">
                <a16:creationId xmlns:a16="http://schemas.microsoft.com/office/drawing/2014/main" id="{D1BF7A80-1030-2CFD-2DC7-7C4296BBE11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500000">
            <a:off x="6494625" y="2347404"/>
            <a:ext cx="735125" cy="735125"/>
          </a:xfrm>
          <a:prstGeom prst="rect">
            <a:avLst/>
          </a:prstGeom>
        </p:spPr>
      </p:pic>
      <p:pic>
        <p:nvPicPr>
          <p:cNvPr id="45" name="Graphic 44" descr="Arrow: Clockwise curve with solid fill">
            <a:extLst>
              <a:ext uri="{FF2B5EF4-FFF2-40B4-BE49-F238E27FC236}">
                <a16:creationId xmlns:a16="http://schemas.microsoft.com/office/drawing/2014/main" id="{26A4F42E-A823-E49E-5F84-272E791779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500000">
            <a:off x="8576141" y="2038721"/>
            <a:ext cx="735125" cy="735125"/>
          </a:xfrm>
          <a:prstGeom prst="rect">
            <a:avLst/>
          </a:prstGeom>
        </p:spPr>
      </p:pic>
      <p:pic>
        <p:nvPicPr>
          <p:cNvPr id="47" name="Graphic 46" descr="Treasure Map with solid fill">
            <a:extLst>
              <a:ext uri="{FF2B5EF4-FFF2-40B4-BE49-F238E27FC236}">
                <a16:creationId xmlns:a16="http://schemas.microsoft.com/office/drawing/2014/main" id="{969F3488-C565-079E-19AA-AE9C70D7C26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07675" y="2027526"/>
            <a:ext cx="914400" cy="905691"/>
          </a:xfrm>
          <a:prstGeom prst="rect">
            <a:avLst/>
          </a:prstGeom>
        </p:spPr>
      </p:pic>
      <p:pic>
        <p:nvPicPr>
          <p:cNvPr id="48" name="Graphic 47" descr="Users with solid fill">
            <a:extLst>
              <a:ext uri="{FF2B5EF4-FFF2-40B4-BE49-F238E27FC236}">
                <a16:creationId xmlns:a16="http://schemas.microsoft.com/office/drawing/2014/main" id="{3D22C68A-3A16-29DF-CB79-1D2ECB6008F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433513" y="1736902"/>
            <a:ext cx="914400" cy="914400"/>
          </a:xfrm>
          <a:prstGeom prst="rect">
            <a:avLst/>
          </a:prstGeom>
        </p:spPr>
      </p:pic>
      <p:pic>
        <p:nvPicPr>
          <p:cNvPr id="49" name="Graphic 48" descr="Document with solid fill">
            <a:extLst>
              <a:ext uri="{FF2B5EF4-FFF2-40B4-BE49-F238E27FC236}">
                <a16:creationId xmlns:a16="http://schemas.microsoft.com/office/drawing/2014/main" id="{60349EE3-69D9-8D7F-E9F4-418FF349CC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1545" y="1419038"/>
            <a:ext cx="914400" cy="914400"/>
          </a:xfrm>
          <a:prstGeom prst="rect">
            <a:avLst/>
          </a:prstGeom>
        </p:spPr>
      </p:pic>
      <p:pic>
        <p:nvPicPr>
          <p:cNvPr id="50" name="Graphic 49" descr="Rocket with solid fill">
            <a:extLst>
              <a:ext uri="{FF2B5EF4-FFF2-40B4-BE49-F238E27FC236}">
                <a16:creationId xmlns:a16="http://schemas.microsoft.com/office/drawing/2014/main" id="{1DEDBBFD-F626-3E8B-DA29-C96C9FF19E8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631296" y="1082043"/>
            <a:ext cx="914400" cy="914400"/>
          </a:xfrm>
          <a:prstGeom prst="rect">
            <a:avLst/>
          </a:prstGeom>
        </p:spPr>
      </p:pic>
      <p:pic>
        <p:nvPicPr>
          <p:cNvPr id="51" name="Graphic 50" descr="Daily calendar with solid fill">
            <a:extLst>
              <a:ext uri="{FF2B5EF4-FFF2-40B4-BE49-F238E27FC236}">
                <a16:creationId xmlns:a16="http://schemas.microsoft.com/office/drawing/2014/main" id="{FA53518E-23C0-14AB-8B8A-3F0AE31C28D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199255" y="2351513"/>
            <a:ext cx="914400" cy="914400"/>
          </a:xfrm>
          <a:prstGeom prst="rect">
            <a:avLst/>
          </a:prstGeom>
        </p:spPr>
      </p:pic>
      <p:sp>
        <p:nvSpPr>
          <p:cNvPr id="7" name="Footer Placeholder 6">
            <a:extLst>
              <a:ext uri="{FF2B5EF4-FFF2-40B4-BE49-F238E27FC236}">
                <a16:creationId xmlns:a16="http://schemas.microsoft.com/office/drawing/2014/main" id="{375FE2F9-8941-AEED-064E-E400C94C5F2D}"/>
              </a:ext>
            </a:extLst>
          </p:cNvPr>
          <p:cNvSpPr>
            <a:spLocks noGrp="1"/>
          </p:cNvSpPr>
          <p:nvPr>
            <p:ph type="ftr" sz="quarter" idx="16"/>
          </p:nvPr>
        </p:nvSpPr>
        <p:spPr/>
        <p:txBody>
          <a:bodyPr/>
          <a:lstStyle/>
          <a:p>
            <a:r>
              <a:rPr lang="en-US"/>
              <a:t>EWU August Steering Committee Meeting</a:t>
            </a:r>
          </a:p>
        </p:txBody>
      </p:sp>
    </p:spTree>
    <p:extLst>
      <p:ext uri="{BB962C8B-B14F-4D97-AF65-F5344CB8AC3E}">
        <p14:creationId xmlns:p14="http://schemas.microsoft.com/office/powerpoint/2010/main" val="353114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02CDA968-5289-47C4-B3AA-D07724FAC261}"/>
              </a:ext>
            </a:extLst>
          </p:cNvPr>
          <p:cNvGraphicFramePr/>
          <p:nvPr>
            <p:extLst>
              <p:ext uri="{D42A27DB-BD31-4B8C-83A1-F6EECF244321}">
                <p14:modId xmlns:p14="http://schemas.microsoft.com/office/powerpoint/2010/main" val="1433489358"/>
              </p:ext>
            </p:extLst>
          </p:nvPr>
        </p:nvGraphicFramePr>
        <p:xfrm>
          <a:off x="2860353" y="1220488"/>
          <a:ext cx="8095288" cy="48767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6">
            <a:extLst>
              <a:ext uri="{FF2B5EF4-FFF2-40B4-BE49-F238E27FC236}">
                <a16:creationId xmlns:a16="http://schemas.microsoft.com/office/drawing/2014/main" id="{9EA36675-70FF-4FC8-B5BD-49E3223CFD1A}"/>
              </a:ext>
            </a:extLst>
          </p:cNvPr>
          <p:cNvSpPr>
            <a:spLocks noGrp="1"/>
          </p:cNvSpPr>
          <p:nvPr>
            <p:ph type="title"/>
          </p:nvPr>
        </p:nvSpPr>
        <p:spPr/>
        <p:txBody>
          <a:bodyPr/>
          <a:lstStyle/>
          <a:p>
            <a:r>
              <a:rPr lang="en-US"/>
              <a:t>Project Milestones</a:t>
            </a:r>
          </a:p>
        </p:txBody>
      </p:sp>
      <p:sp>
        <p:nvSpPr>
          <p:cNvPr id="5" name="Slide Number Placeholder 4">
            <a:extLst>
              <a:ext uri="{FF2B5EF4-FFF2-40B4-BE49-F238E27FC236}">
                <a16:creationId xmlns:a16="http://schemas.microsoft.com/office/drawing/2014/main" id="{281F13A6-9C3D-488C-933B-2614CEDF8E84}"/>
              </a:ext>
            </a:extLst>
          </p:cNvPr>
          <p:cNvSpPr>
            <a:spLocks noGrp="1"/>
          </p:cNvSpPr>
          <p:nvPr>
            <p:ph type="sldNum" sz="quarter" idx="17"/>
          </p:nvPr>
        </p:nvSpPr>
        <p:spPr/>
        <p:txBody>
          <a:bodyPr/>
          <a:lstStyle/>
          <a:p>
            <a:fld id="{D80659BF-CB79-4A8E-8A5E-9707540CF6F7}" type="slidenum">
              <a:rPr lang="en-US" smtClean="0"/>
              <a:pPr/>
              <a:t>28</a:t>
            </a:fld>
            <a:endParaRPr lang="en-US"/>
          </a:p>
        </p:txBody>
      </p:sp>
      <p:grpSp>
        <p:nvGrpSpPr>
          <p:cNvPr id="3" name="Group 2">
            <a:extLst>
              <a:ext uri="{FF2B5EF4-FFF2-40B4-BE49-F238E27FC236}">
                <a16:creationId xmlns:a16="http://schemas.microsoft.com/office/drawing/2014/main" id="{68FD3CB7-B5EC-473E-52A9-0EC46666D635}"/>
              </a:ext>
            </a:extLst>
          </p:cNvPr>
          <p:cNvGrpSpPr/>
          <p:nvPr/>
        </p:nvGrpSpPr>
        <p:grpSpPr>
          <a:xfrm>
            <a:off x="2279675" y="1611702"/>
            <a:ext cx="442383" cy="1350774"/>
            <a:chOff x="2434107" y="1317321"/>
            <a:chExt cx="442383" cy="1166976"/>
          </a:xfrm>
        </p:grpSpPr>
        <p:sp>
          <p:nvSpPr>
            <p:cNvPr id="19" name="Left Bracket 18">
              <a:extLst>
                <a:ext uri="{FF2B5EF4-FFF2-40B4-BE49-F238E27FC236}">
                  <a16:creationId xmlns:a16="http://schemas.microsoft.com/office/drawing/2014/main" id="{C641B797-28BD-4B25-BFBA-ACE7B2428005}"/>
                </a:ext>
              </a:extLst>
            </p:cNvPr>
            <p:cNvSpPr/>
            <p:nvPr/>
          </p:nvSpPr>
          <p:spPr>
            <a:xfrm>
              <a:off x="2741715" y="1424165"/>
              <a:ext cx="134775" cy="858416"/>
            </a:xfrm>
            <a:prstGeom prst="leftBracket">
              <a:avLst/>
            </a:prstGeo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20" name="TextBox 19">
              <a:extLst>
                <a:ext uri="{FF2B5EF4-FFF2-40B4-BE49-F238E27FC236}">
                  <a16:creationId xmlns:a16="http://schemas.microsoft.com/office/drawing/2014/main" id="{572A9CE9-FC2D-4131-848D-6BC208195101}"/>
                </a:ext>
              </a:extLst>
            </p:cNvPr>
            <p:cNvSpPr txBox="1"/>
            <p:nvPr/>
          </p:nvSpPr>
          <p:spPr>
            <a:xfrm rot="16200000">
              <a:off x="1988305" y="1763123"/>
              <a:ext cx="1166976" cy="275371"/>
            </a:xfrm>
            <a:prstGeom prst="rect">
              <a:avLst/>
            </a:prstGeom>
            <a:noFill/>
          </p:spPr>
          <p:txBody>
            <a:bodyPr wrap="square" lIns="0" tIns="0" rIns="0" bIns="0" rtlCol="0">
              <a:noAutofit/>
            </a:bodyPr>
            <a:lstStyle/>
            <a:p>
              <a:pPr algn="ctr">
                <a:spcAft>
                  <a:spcPts val="400"/>
                </a:spcAft>
              </a:pPr>
              <a:r>
                <a:rPr lang="en-US" sz="1800" b="1">
                  <a:solidFill>
                    <a:schemeClr val="tx2">
                      <a:lumMod val="90000"/>
                      <a:lumOff val="10000"/>
                    </a:schemeClr>
                  </a:solidFill>
                  <a:latin typeface="Arial Nova Cond" panose="020B0506020202020204" pitchFamily="34" charset="0"/>
                  <a:cs typeface="Arial" panose="020B0604020202020204" pitchFamily="34" charset="0"/>
                </a:rPr>
                <a:t>FEB-APR</a:t>
              </a:r>
            </a:p>
          </p:txBody>
        </p:sp>
      </p:grpSp>
      <p:grpSp>
        <p:nvGrpSpPr>
          <p:cNvPr id="4" name="Group 3">
            <a:extLst>
              <a:ext uri="{FF2B5EF4-FFF2-40B4-BE49-F238E27FC236}">
                <a16:creationId xmlns:a16="http://schemas.microsoft.com/office/drawing/2014/main" id="{5F7C64D7-965F-0EC7-A77C-6974EE0D6201}"/>
              </a:ext>
            </a:extLst>
          </p:cNvPr>
          <p:cNvGrpSpPr/>
          <p:nvPr/>
        </p:nvGrpSpPr>
        <p:grpSpPr>
          <a:xfrm>
            <a:off x="2279675" y="3170915"/>
            <a:ext cx="470326" cy="1009052"/>
            <a:chOff x="2424825" y="2729306"/>
            <a:chExt cx="470326" cy="871752"/>
          </a:xfrm>
        </p:grpSpPr>
        <p:sp>
          <p:nvSpPr>
            <p:cNvPr id="16" name="Left Bracket 15">
              <a:extLst>
                <a:ext uri="{FF2B5EF4-FFF2-40B4-BE49-F238E27FC236}">
                  <a16:creationId xmlns:a16="http://schemas.microsoft.com/office/drawing/2014/main" id="{A710EF87-4150-432E-BE6F-704E3E9E8713}"/>
                </a:ext>
              </a:extLst>
            </p:cNvPr>
            <p:cNvSpPr/>
            <p:nvPr/>
          </p:nvSpPr>
          <p:spPr>
            <a:xfrm>
              <a:off x="2760376" y="2729306"/>
              <a:ext cx="134775" cy="858416"/>
            </a:xfrm>
            <a:prstGeom prst="leftBracket">
              <a:avLst/>
            </a:prstGeo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21" name="TextBox 20">
              <a:extLst>
                <a:ext uri="{FF2B5EF4-FFF2-40B4-BE49-F238E27FC236}">
                  <a16:creationId xmlns:a16="http://schemas.microsoft.com/office/drawing/2014/main" id="{927E5E30-F590-4414-BABB-FDA5BC16906D}"/>
                </a:ext>
              </a:extLst>
            </p:cNvPr>
            <p:cNvSpPr txBox="1"/>
            <p:nvPr/>
          </p:nvSpPr>
          <p:spPr>
            <a:xfrm rot="16200000">
              <a:off x="2133302" y="3034164"/>
              <a:ext cx="858417" cy="275371"/>
            </a:xfrm>
            <a:prstGeom prst="rect">
              <a:avLst/>
            </a:prstGeom>
            <a:noFill/>
          </p:spPr>
          <p:txBody>
            <a:bodyPr wrap="square" lIns="0" tIns="0" rIns="0" bIns="0" rtlCol="0">
              <a:noAutofit/>
            </a:bodyPr>
            <a:lstStyle/>
            <a:p>
              <a:pPr algn="ctr">
                <a:spcAft>
                  <a:spcPts val="400"/>
                </a:spcAft>
              </a:pPr>
              <a:r>
                <a:rPr lang="en-US" sz="1800" b="1" dirty="0">
                  <a:solidFill>
                    <a:schemeClr val="tx2">
                      <a:lumMod val="90000"/>
                      <a:lumOff val="10000"/>
                    </a:schemeClr>
                  </a:solidFill>
                  <a:latin typeface="Arial Nova Cond" panose="020B0506020202020204" pitchFamily="34" charset="0"/>
                  <a:cs typeface="Arial" panose="020B0604020202020204" pitchFamily="34" charset="0"/>
                </a:rPr>
                <a:t>MAY-</a:t>
              </a:r>
              <a:r>
                <a:rPr lang="en-US" sz="1800" b="1" dirty="0">
                  <a:solidFill>
                    <a:srgbClr val="FF0000"/>
                  </a:solidFill>
                  <a:latin typeface="Arial Nova Cond" panose="020B0506020202020204" pitchFamily="34" charset="0"/>
                  <a:cs typeface="Arial" panose="020B0604020202020204" pitchFamily="34" charset="0"/>
                </a:rPr>
                <a:t>OCT</a:t>
              </a:r>
            </a:p>
          </p:txBody>
        </p:sp>
      </p:grpSp>
      <p:grpSp>
        <p:nvGrpSpPr>
          <p:cNvPr id="6" name="Group 5">
            <a:extLst>
              <a:ext uri="{FF2B5EF4-FFF2-40B4-BE49-F238E27FC236}">
                <a16:creationId xmlns:a16="http://schemas.microsoft.com/office/drawing/2014/main" id="{2DD11C28-3C53-B041-2D1E-C877702132C8}"/>
              </a:ext>
            </a:extLst>
          </p:cNvPr>
          <p:cNvGrpSpPr/>
          <p:nvPr/>
        </p:nvGrpSpPr>
        <p:grpSpPr>
          <a:xfrm>
            <a:off x="2279676" y="4498574"/>
            <a:ext cx="470120" cy="1231181"/>
            <a:chOff x="2279676" y="4498574"/>
            <a:chExt cx="470120" cy="1231181"/>
          </a:xfrm>
        </p:grpSpPr>
        <p:sp>
          <p:nvSpPr>
            <p:cNvPr id="18" name="Left Bracket 17">
              <a:extLst>
                <a:ext uri="{FF2B5EF4-FFF2-40B4-BE49-F238E27FC236}">
                  <a16:creationId xmlns:a16="http://schemas.microsoft.com/office/drawing/2014/main" id="{18FEEC72-54C5-4463-B7CE-3C7549F86D64}"/>
                </a:ext>
              </a:extLst>
            </p:cNvPr>
            <p:cNvSpPr/>
            <p:nvPr/>
          </p:nvSpPr>
          <p:spPr>
            <a:xfrm>
              <a:off x="2615021" y="4663918"/>
              <a:ext cx="134775" cy="858416"/>
            </a:xfrm>
            <a:prstGeom prst="leftBracket">
              <a:avLst/>
            </a:prstGeo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799C3C6D-224E-4784-8194-FF8CF31CBC35}"/>
                </a:ext>
              </a:extLst>
            </p:cNvPr>
            <p:cNvSpPr txBox="1"/>
            <p:nvPr/>
          </p:nvSpPr>
          <p:spPr>
            <a:xfrm rot="16200000">
              <a:off x="1801771" y="4976479"/>
              <a:ext cx="1231181" cy="275371"/>
            </a:xfrm>
            <a:prstGeom prst="rect">
              <a:avLst/>
            </a:prstGeom>
            <a:noFill/>
          </p:spPr>
          <p:txBody>
            <a:bodyPr wrap="square" lIns="0" tIns="0" rIns="0" bIns="0" rtlCol="0">
              <a:noAutofit/>
            </a:bodyPr>
            <a:lstStyle/>
            <a:p>
              <a:pPr algn="ctr">
                <a:spcAft>
                  <a:spcPts val="400"/>
                </a:spcAft>
              </a:pPr>
              <a:r>
                <a:rPr lang="en-US" sz="1800" b="1" dirty="0">
                  <a:solidFill>
                    <a:srgbClr val="FF0000"/>
                  </a:solidFill>
                  <a:latin typeface="Arial Nova Cond" panose="020B0506020202020204" pitchFamily="34" charset="0"/>
                  <a:cs typeface="Arial" panose="020B0604020202020204" pitchFamily="34" charset="0"/>
                </a:rPr>
                <a:t>NOV - JUNE</a:t>
              </a:r>
            </a:p>
          </p:txBody>
        </p:sp>
      </p:grpSp>
      <p:sp>
        <p:nvSpPr>
          <p:cNvPr id="2" name="Rectangle 1">
            <a:extLst>
              <a:ext uri="{FF2B5EF4-FFF2-40B4-BE49-F238E27FC236}">
                <a16:creationId xmlns:a16="http://schemas.microsoft.com/office/drawing/2014/main" id="{A121EDA5-8CC9-43C0-865F-3DF39C81C7AC}"/>
              </a:ext>
            </a:extLst>
          </p:cNvPr>
          <p:cNvSpPr/>
          <p:nvPr/>
        </p:nvSpPr>
        <p:spPr>
          <a:xfrm>
            <a:off x="660401" y="1553366"/>
            <a:ext cx="680411" cy="680411"/>
          </a:xfrm>
          <a:prstGeom prst="rect">
            <a:avLst/>
          </a:prstGeom>
          <a:solidFill>
            <a:schemeClr val="accent5"/>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800">
                <a:solidFill>
                  <a:schemeClr val="bg1"/>
                </a:solidFill>
              </a:rPr>
              <a:t>Moss Adams Deliverables</a:t>
            </a:r>
          </a:p>
        </p:txBody>
      </p:sp>
      <p:sp>
        <p:nvSpPr>
          <p:cNvPr id="24" name="Rectangle 23">
            <a:extLst>
              <a:ext uri="{FF2B5EF4-FFF2-40B4-BE49-F238E27FC236}">
                <a16:creationId xmlns:a16="http://schemas.microsoft.com/office/drawing/2014/main" id="{B738A278-B97C-4C01-95F1-B7B33B77FD63}"/>
              </a:ext>
            </a:extLst>
          </p:cNvPr>
          <p:cNvSpPr/>
          <p:nvPr/>
        </p:nvSpPr>
        <p:spPr>
          <a:xfrm>
            <a:off x="660400" y="2451193"/>
            <a:ext cx="680411" cy="680411"/>
          </a:xfrm>
          <a:prstGeom prst="rect">
            <a:avLst/>
          </a:prstGeom>
          <a:solidFill>
            <a:schemeClr val="bg1">
              <a:lumMod val="95000"/>
            </a:schemeClr>
          </a:solidFill>
          <a:ln w="6350">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800">
                <a:solidFill>
                  <a:schemeClr val="accent1"/>
                </a:solidFill>
              </a:rPr>
              <a:t>EWU Steering Committee</a:t>
            </a:r>
          </a:p>
        </p:txBody>
      </p:sp>
      <p:sp>
        <p:nvSpPr>
          <p:cNvPr id="26" name="Rectangle 25">
            <a:extLst>
              <a:ext uri="{FF2B5EF4-FFF2-40B4-BE49-F238E27FC236}">
                <a16:creationId xmlns:a16="http://schemas.microsoft.com/office/drawing/2014/main" id="{D2F0186C-2C56-429D-A862-76DCEFF45B0B}"/>
              </a:ext>
            </a:extLst>
          </p:cNvPr>
          <p:cNvSpPr/>
          <p:nvPr/>
        </p:nvSpPr>
        <p:spPr>
          <a:xfrm>
            <a:off x="643869" y="3307075"/>
            <a:ext cx="680411" cy="680411"/>
          </a:xfrm>
          <a:prstGeom prst="rect">
            <a:avLst/>
          </a:prstGeom>
          <a:solidFill>
            <a:schemeClr val="accent4"/>
          </a:solidFill>
          <a:ln w="6350">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800">
                <a:solidFill>
                  <a:schemeClr val="accent1"/>
                </a:solidFill>
              </a:rPr>
              <a:t>EWU Staff &amp; Stakeholders</a:t>
            </a:r>
          </a:p>
        </p:txBody>
      </p:sp>
      <p:sp>
        <p:nvSpPr>
          <p:cNvPr id="8" name="Footer Placeholder 7">
            <a:extLst>
              <a:ext uri="{FF2B5EF4-FFF2-40B4-BE49-F238E27FC236}">
                <a16:creationId xmlns:a16="http://schemas.microsoft.com/office/drawing/2014/main" id="{3F3E0CE1-2C28-D856-F50F-7823520F4474}"/>
              </a:ext>
            </a:extLst>
          </p:cNvPr>
          <p:cNvSpPr>
            <a:spLocks noGrp="1"/>
          </p:cNvSpPr>
          <p:nvPr>
            <p:ph type="ftr" sz="quarter" idx="16"/>
          </p:nvPr>
        </p:nvSpPr>
        <p:spPr/>
        <p:txBody>
          <a:bodyPr/>
          <a:lstStyle/>
          <a:p>
            <a:r>
              <a:rPr lang="en-US"/>
              <a:t>EWU August Steering Committee Meeting</a:t>
            </a:r>
          </a:p>
        </p:txBody>
      </p:sp>
    </p:spTree>
    <p:extLst>
      <p:ext uri="{BB962C8B-B14F-4D97-AF65-F5344CB8AC3E}">
        <p14:creationId xmlns:p14="http://schemas.microsoft.com/office/powerpoint/2010/main" val="379221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910DE1-954D-B3E3-75D7-B3A685ACEB23}"/>
              </a:ext>
            </a:extLst>
          </p:cNvPr>
          <p:cNvSpPr>
            <a:spLocks noGrp="1"/>
          </p:cNvSpPr>
          <p:nvPr>
            <p:ph sz="quarter" idx="15"/>
          </p:nvPr>
        </p:nvSpPr>
        <p:spPr/>
        <p:txBody>
          <a:bodyPr/>
          <a:lstStyle/>
          <a:p>
            <a:pPr marL="342900" indent="-342900">
              <a:buFont typeface="Arial" panose="020B0604020202020204" pitchFamily="34" charset="0"/>
              <a:buChar char="•"/>
            </a:pPr>
            <a:r>
              <a:rPr lang="en-US" dirty="0">
                <a:solidFill>
                  <a:schemeClr val="accent3">
                    <a:lumMod val="40000"/>
                    <a:lumOff val="60000"/>
                  </a:schemeClr>
                </a:solidFill>
              </a:rPr>
              <a:t>Moss Adams to continue workshopping budget model using EWU data</a:t>
            </a:r>
          </a:p>
          <a:p>
            <a:pPr marL="342900" indent="-342900">
              <a:buFont typeface="Arial" panose="020B0604020202020204" pitchFamily="34" charset="0"/>
              <a:buChar char="•"/>
            </a:pPr>
            <a:r>
              <a:rPr lang="en-US" dirty="0">
                <a:solidFill>
                  <a:schemeClr val="accent3">
                    <a:lumMod val="40000"/>
                    <a:lumOff val="60000"/>
                  </a:schemeClr>
                </a:solidFill>
              </a:rPr>
              <a:t>Upcoming Steering Committee work to focus on review of the draft budget model and identified decisions</a:t>
            </a:r>
          </a:p>
          <a:p>
            <a:pPr marL="342900" indent="-342900">
              <a:buFont typeface="Arial" panose="020B0604020202020204" pitchFamily="34" charset="0"/>
              <a:buChar char="•"/>
            </a:pPr>
            <a:r>
              <a:rPr lang="en-US" dirty="0">
                <a:solidFill>
                  <a:schemeClr val="accent3">
                    <a:lumMod val="40000"/>
                    <a:lumOff val="60000"/>
                  </a:schemeClr>
                </a:solidFill>
              </a:rPr>
              <a:t>Academic Affairs to provide input on performance measures for </a:t>
            </a:r>
            <a:r>
              <a:rPr lang="en-US">
                <a:solidFill>
                  <a:schemeClr val="accent3">
                    <a:lumMod val="40000"/>
                    <a:lumOff val="60000"/>
                  </a:schemeClr>
                </a:solidFill>
              </a:rPr>
              <a:t>college allocations</a:t>
            </a:r>
            <a:endParaRPr lang="en-US" dirty="0">
              <a:solidFill>
                <a:schemeClr val="accent3">
                  <a:lumMod val="40000"/>
                  <a:lumOff val="60000"/>
                </a:schemeClr>
              </a:solidFill>
            </a:endParaRPr>
          </a:p>
          <a:p>
            <a:pPr marL="342900" indent="-342900">
              <a:buFont typeface="Arial" panose="020B0604020202020204" pitchFamily="34" charset="0"/>
              <a:buChar char="•"/>
            </a:pPr>
            <a:r>
              <a:rPr lang="en-US" dirty="0">
                <a:solidFill>
                  <a:schemeClr val="accent3">
                    <a:lumMod val="40000"/>
                    <a:lumOff val="60000"/>
                  </a:schemeClr>
                </a:solidFill>
              </a:rPr>
              <a:t>Collaboratively continue to iterate upon the budget model</a:t>
            </a:r>
          </a:p>
        </p:txBody>
      </p:sp>
      <p:sp>
        <p:nvSpPr>
          <p:cNvPr id="3" name="Title 2">
            <a:extLst>
              <a:ext uri="{FF2B5EF4-FFF2-40B4-BE49-F238E27FC236}">
                <a16:creationId xmlns:a16="http://schemas.microsoft.com/office/drawing/2014/main" id="{81E6EB48-C1C9-8E48-D940-6787784942A5}"/>
              </a:ext>
            </a:extLst>
          </p:cNvPr>
          <p:cNvSpPr>
            <a:spLocks noGrp="1"/>
          </p:cNvSpPr>
          <p:nvPr>
            <p:ph type="title"/>
          </p:nvPr>
        </p:nvSpPr>
        <p:spPr/>
        <p:txBody>
          <a:bodyPr/>
          <a:lstStyle/>
          <a:p>
            <a:r>
              <a:rPr lang="en-US"/>
              <a:t>Next Steps</a:t>
            </a:r>
          </a:p>
        </p:txBody>
      </p:sp>
      <p:sp>
        <p:nvSpPr>
          <p:cNvPr id="5" name="Slide Number Placeholder 4">
            <a:extLst>
              <a:ext uri="{FF2B5EF4-FFF2-40B4-BE49-F238E27FC236}">
                <a16:creationId xmlns:a16="http://schemas.microsoft.com/office/drawing/2014/main" id="{81649F32-812B-231D-8441-FD27308F0B13}"/>
              </a:ext>
            </a:extLst>
          </p:cNvPr>
          <p:cNvSpPr>
            <a:spLocks noGrp="1"/>
          </p:cNvSpPr>
          <p:nvPr>
            <p:ph type="sldNum" sz="quarter" idx="37"/>
          </p:nvPr>
        </p:nvSpPr>
        <p:spPr/>
        <p:txBody>
          <a:bodyPr/>
          <a:lstStyle/>
          <a:p>
            <a:fld id="{D80659BF-CB79-4A8E-8A5E-9707540CF6F7}" type="slidenum">
              <a:rPr lang="en-US" smtClean="0"/>
              <a:pPr/>
              <a:t>29</a:t>
            </a:fld>
            <a:endParaRPr lang="en-US"/>
          </a:p>
        </p:txBody>
      </p:sp>
      <p:sp>
        <p:nvSpPr>
          <p:cNvPr id="4" name="Footer Placeholder 3">
            <a:extLst>
              <a:ext uri="{FF2B5EF4-FFF2-40B4-BE49-F238E27FC236}">
                <a16:creationId xmlns:a16="http://schemas.microsoft.com/office/drawing/2014/main" id="{A5C87647-7009-A7DE-734F-B452003F65FE}"/>
              </a:ext>
            </a:extLst>
          </p:cNvPr>
          <p:cNvSpPr>
            <a:spLocks noGrp="1"/>
          </p:cNvSpPr>
          <p:nvPr>
            <p:ph type="ftr" sz="quarter" idx="36"/>
          </p:nvPr>
        </p:nvSpPr>
        <p:spPr/>
        <p:txBody>
          <a:bodyPr/>
          <a:lstStyle/>
          <a:p>
            <a:r>
              <a:rPr lang="en-US"/>
              <a:t>EWU August Steering Committee Meeting</a:t>
            </a:r>
          </a:p>
        </p:txBody>
      </p:sp>
      <p:pic>
        <p:nvPicPr>
          <p:cNvPr id="9" name="Picture Placeholder 8">
            <a:extLst>
              <a:ext uri="{FF2B5EF4-FFF2-40B4-BE49-F238E27FC236}">
                <a16:creationId xmlns:a16="http://schemas.microsoft.com/office/drawing/2014/main" id="{D7D4E84A-43FE-DC5B-DD28-4010ACECF6B5}"/>
              </a:ext>
            </a:extLst>
          </p:cNvPr>
          <p:cNvPicPr>
            <a:picLocks noGrp="1" noChangeAspect="1"/>
          </p:cNvPicPr>
          <p:nvPr>
            <p:ph type="pic" sz="quarter" idx="35"/>
          </p:nvPr>
        </p:nvPicPr>
        <p:blipFill>
          <a:blip r:embed="rId2"/>
          <a:srcRect t="40" b="40"/>
          <a:stretch>
            <a:fillRect/>
          </a:stretch>
        </p:blipFill>
        <p:spPr>
          <a:prstGeom prst="rect">
            <a:avLst/>
          </a:prstGeom>
        </p:spPr>
      </p:pic>
    </p:spTree>
    <p:extLst>
      <p:ext uri="{BB962C8B-B14F-4D97-AF65-F5344CB8AC3E}">
        <p14:creationId xmlns:p14="http://schemas.microsoft.com/office/powerpoint/2010/main" val="59327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211FEB5-EAB8-D147-9306-805D233D9D23}"/>
              </a:ext>
            </a:extLst>
          </p:cNvPr>
          <p:cNvSpPr>
            <a:spLocks noGrp="1"/>
          </p:cNvSpPr>
          <p:nvPr>
            <p:ph type="ftr" sz="quarter" idx="10"/>
          </p:nvPr>
        </p:nvSpPr>
        <p:spPr/>
        <p:txBody>
          <a:bodyPr/>
          <a:lstStyle/>
          <a:p>
            <a:r>
              <a:rPr lang="en-US"/>
              <a:t>EWU August Steering Committee Meeting</a:t>
            </a:r>
          </a:p>
        </p:txBody>
      </p:sp>
      <p:sp>
        <p:nvSpPr>
          <p:cNvPr id="3" name="Slide Number Placeholder 2">
            <a:extLst>
              <a:ext uri="{FF2B5EF4-FFF2-40B4-BE49-F238E27FC236}">
                <a16:creationId xmlns:a16="http://schemas.microsoft.com/office/drawing/2014/main" id="{D5F66ADE-C300-0D41-BDF5-3D76DBE58056}"/>
              </a:ext>
            </a:extLst>
          </p:cNvPr>
          <p:cNvSpPr>
            <a:spLocks noGrp="1"/>
          </p:cNvSpPr>
          <p:nvPr>
            <p:ph type="sldNum" sz="quarter" idx="11"/>
          </p:nvPr>
        </p:nvSpPr>
        <p:spPr/>
        <p:txBody>
          <a:bodyPr/>
          <a:lstStyle/>
          <a:p>
            <a:fld id="{D80659BF-CB79-4A8E-8A5E-9707540CF6F7}" type="slidenum">
              <a:rPr lang="en-US" smtClean="0"/>
              <a:pPr/>
              <a:t>30</a:t>
            </a:fld>
            <a:endParaRPr lang="en-US"/>
          </a:p>
        </p:txBody>
      </p:sp>
    </p:spTree>
    <p:extLst>
      <p:ext uri="{BB962C8B-B14F-4D97-AF65-F5344CB8AC3E}">
        <p14:creationId xmlns:p14="http://schemas.microsoft.com/office/powerpoint/2010/main" val="3731666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 Digital (RGB)">
  <a:themeElements>
    <a:clrScheme name="MA Digital (RGB)">
      <a:dk1>
        <a:sysClr val="windowText" lastClr="000000"/>
      </a:dk1>
      <a:lt1>
        <a:sysClr val="window" lastClr="FFFFFF"/>
      </a:lt1>
      <a:dk2>
        <a:srgbClr val="0E3837"/>
      </a:dk2>
      <a:lt2>
        <a:srgbClr val="E5E1DB"/>
      </a:lt2>
      <a:accent1>
        <a:srgbClr val="0E3837"/>
      </a:accent1>
      <a:accent2>
        <a:srgbClr val="A2F434"/>
      </a:accent2>
      <a:accent3>
        <a:srgbClr val="CFC7BA"/>
      </a:accent3>
      <a:accent4>
        <a:srgbClr val="ADCCC6"/>
      </a:accent4>
      <a:accent5>
        <a:srgbClr val="004F50"/>
      </a:accent5>
      <a:accent6>
        <a:srgbClr val="93A5A5"/>
      </a:accent6>
      <a:hlink>
        <a:srgbClr val="87DB03"/>
      </a:hlink>
      <a:folHlink>
        <a:srgbClr val="0E3837"/>
      </a:folHlink>
    </a:clrScheme>
    <a:fontScheme name="MA 2017">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6350">
          <a:solidFill>
            <a:schemeClr val="accent1"/>
          </a:solidFill>
        </a:ln>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txDef>
      <a:spPr>
        <a:noFill/>
      </a:spPr>
      <a:bodyPr wrap="square" lIns="0" tIns="0" rIns="0" bIns="0" rtlCol="0">
        <a:noAutofit/>
      </a:bodyPr>
      <a:lstStyle>
        <a:defPPr marL="74613" indent="-74613">
          <a:spcAft>
            <a:spcPts val="400"/>
          </a:spcAft>
          <a:buFont typeface="Arial" panose="020B0604020202020204" pitchFamily="34" charset="0"/>
          <a:buChar char="-"/>
          <a:defRPr sz="1000" smtClean="0">
            <a:solidFill>
              <a:srgbClr val="0E3837"/>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E22250DB-89CD-46F7-8336-CE0E9BD92C1D}" vid="{2E34E78B-6ABE-4193-800C-28C6C371D2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42EEF4A99E8624CB447D2C278E2046B" ma:contentTypeVersion="19" ma:contentTypeDescription="Create a new document." ma:contentTypeScope="" ma:versionID="e23a2a93f43ad03907206d7a0602d66f">
  <xsd:schema xmlns:xsd="http://www.w3.org/2001/XMLSchema" xmlns:xs="http://www.w3.org/2001/XMLSchema" xmlns:p="http://schemas.microsoft.com/office/2006/metadata/properties" xmlns:ns1="http://schemas.microsoft.com/sharepoint/v3" xmlns:ns2="b3976b33-d397-46eb-9a71-5483191d48d2" xmlns:ns3="cc8af217-56f1-42aa-bd62-9380dd610029" targetNamespace="http://schemas.microsoft.com/office/2006/metadata/properties" ma:root="true" ma:fieldsID="cf1115371c152353192bcef3342ad9f2" ns1:_="" ns2:_="" ns3:_="">
    <xsd:import namespace="http://schemas.microsoft.com/sharepoint/v3"/>
    <xsd:import namespace="b3976b33-d397-46eb-9a71-5483191d48d2"/>
    <xsd:import namespace="cc8af217-56f1-42aa-bd62-9380dd610029"/>
    <xsd:element name="properties">
      <xsd:complexType>
        <xsd:sequence>
          <xsd:element name="documentManagement">
            <xsd:complexType>
              <xsd:all>
                <xsd:element ref="ns2:CopyFinalReporthere" minOccurs="0"/>
                <xsd:element ref="ns2:copyFinalReporthere0"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976b33-d397-46eb-9a71-5483191d48d2" elementFormDefault="qualified">
    <xsd:import namespace="http://schemas.microsoft.com/office/2006/documentManagement/types"/>
    <xsd:import namespace="http://schemas.microsoft.com/office/infopath/2007/PartnerControls"/>
    <xsd:element name="CopyFinalReporthere" ma:index="8" nillable="true" ma:displayName="Copy Final Report here" ma:description="https://mossadams.sharepoint.com/sites/Consulting-maas-team-bc/Final%20Report%20Library/Forms/AllItems.aspx" ma:format="Hyperlink" ma:internalName="CopyFinalReporthere">
      <xsd:complexType>
        <xsd:complexContent>
          <xsd:extension base="dms:URL">
            <xsd:sequence>
              <xsd:element name="Url" type="dms:ValidUrl" minOccurs="0" nillable="true"/>
              <xsd:element name="Description" type="xsd:string" nillable="true"/>
            </xsd:sequence>
          </xsd:extension>
        </xsd:complexContent>
      </xsd:complexType>
    </xsd:element>
    <xsd:element name="copyFinalReporthere0" ma:index="9" nillable="true" ma:displayName="copy Final Report here" ma:description="https://mossadams.sharepoint.com/sites/Consulting-maas-team-bc/Final%20Report%20Library/Forms/AllItems.aspx" ma:format="Hyperlink" ma:internalName="copyFinalReporthere0">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f945c8-de12-40c6-9900-c04c18c284f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8af217-56f1-42aa-bd62-9380dd61002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3cf8c59-7a4e-4a51-b951-9a05b6c368cd}" ma:internalName="TaxCatchAll" ma:showField="CatchAllData" ma:web="cc8af217-56f1-42aa-bd62-9380dd6100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copyFinalReporthere0 xmlns="b3976b33-d397-46eb-9a71-5483191d48d2">
      <Url xsi:nil="true"/>
      <Description xsi:nil="true"/>
    </copyFinalReporthere0>
    <CopyFinalReporthere xmlns="b3976b33-d397-46eb-9a71-5483191d48d2">
      <Url xsi:nil="true"/>
      <Description xsi:nil="true"/>
    </CopyFinalReporthere>
    <lcf76f155ced4ddcb4097134ff3c332f xmlns="b3976b33-d397-46eb-9a71-5483191d48d2">
      <Terms xmlns="http://schemas.microsoft.com/office/infopath/2007/PartnerControls"/>
    </lcf76f155ced4ddcb4097134ff3c332f>
    <TaxCatchAll xmlns="cc8af217-56f1-42aa-bd62-9380dd610029" xsi:nil="true"/>
    <SharedWithUsers xmlns="cc8af217-56f1-42aa-bd62-9380dd610029">
      <UserInfo>
        <DisplayName>Tammy Lohr</DisplayName>
        <AccountId>64</AccountId>
        <AccountType/>
      </UserInfo>
      <UserInfo>
        <DisplayName>Annie Fadely</DisplayName>
        <AccountId>135</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D7D0CE-1410-4746-ACA8-AE1798481F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3976b33-d397-46eb-9a71-5483191d48d2"/>
    <ds:schemaRef ds:uri="cc8af217-56f1-42aa-bd62-9380dd6100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B3C865-73F3-45C7-85E9-E3BA299C822C}">
  <ds:schemaRefs>
    <ds:schemaRef ds:uri="b3976b33-d397-46eb-9a71-5483191d48d2"/>
    <ds:schemaRef ds:uri="cc8af217-56f1-42aa-bd62-9380dd6100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5EE81C5-7586-47EE-B5CA-E2B7BEE240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Moss Adams - Computer screen presentation</Template>
  <TotalTime>1310</TotalTime>
  <Words>1462</Words>
  <Application>Microsoft Office PowerPoint</Application>
  <PresentationFormat>Custom</PresentationFormat>
  <Paragraphs>244</Paragraphs>
  <Slides>30</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Arial Nova Cond</vt:lpstr>
      <vt:lpstr>Calibri</vt:lpstr>
      <vt:lpstr>Georgia</vt:lpstr>
      <vt:lpstr>halyard-text</vt:lpstr>
      <vt:lpstr>Helvetica Neue</vt:lpstr>
      <vt:lpstr>Roboto</vt:lpstr>
      <vt:lpstr>MA Digital (RGB)</vt:lpstr>
      <vt:lpstr>Eastern Washington University Steering Committee Meeting</vt:lpstr>
      <vt:lpstr>PowerPoint Presentation</vt:lpstr>
      <vt:lpstr>Budget Model Overview</vt:lpstr>
      <vt:lpstr>Modeling Option 3  Performance-Based/Activity-Based/Incentive-Based Hybrid</vt:lpstr>
      <vt:lpstr>Direct Funding Mechanisms </vt:lpstr>
      <vt:lpstr>Combined Revenue Pool</vt:lpstr>
      <vt:lpstr>Combined Revenue Pool Allocation Overview </vt:lpstr>
      <vt:lpstr>Key Decision Points</vt:lpstr>
      <vt:lpstr>Case Study: PennState</vt:lpstr>
      <vt:lpstr>PennState Revenue Sources</vt:lpstr>
      <vt:lpstr>PennState Budget Process</vt:lpstr>
      <vt:lpstr>PennState Allocation Mechanisms</vt:lpstr>
      <vt:lpstr>PennState Results</vt:lpstr>
      <vt:lpstr>Case Study: University of North Dakota</vt:lpstr>
      <vt:lpstr>Funds Flow Overview</vt:lpstr>
      <vt:lpstr>Funds Flow Overview</vt:lpstr>
      <vt:lpstr>Case Study: University of Kansas</vt:lpstr>
      <vt:lpstr>Budget Model Overview</vt:lpstr>
      <vt:lpstr>Allocation Basis </vt:lpstr>
      <vt:lpstr>PowerPoint Presentation</vt:lpstr>
      <vt:lpstr>Allocation Factors Among Colleges</vt:lpstr>
      <vt:lpstr>Allocation Factors Among Admin/Support Services</vt:lpstr>
      <vt:lpstr>PowerPoint Presentation</vt:lpstr>
      <vt:lpstr>Incentives</vt:lpstr>
      <vt:lpstr>PowerPoint Presentation</vt:lpstr>
      <vt:lpstr>Project Status Check-In</vt:lpstr>
      <vt:lpstr>Budget Revision Process</vt:lpstr>
      <vt:lpstr>Project Milestones</vt:lpstr>
      <vt:lpstr>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EWU Budget Model Options DRAFT 5-2-24</dc:title>
  <dc:creator>Tammy.Lohr@mossadams.com</dc:creator>
  <cp:keywords/>
  <cp:lastModifiedBy>Tammy Lohr-Schweitzer</cp:lastModifiedBy>
  <cp:revision>2</cp:revision>
  <cp:lastPrinted>2018-01-07T22:13:39Z</cp:lastPrinted>
  <dcterms:created xsi:type="dcterms:W3CDTF">2024-05-01T15:49:44Z</dcterms:created>
  <dcterms:modified xsi:type="dcterms:W3CDTF">2024-08-22T15:57:59Z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0x010100C42EEF4A99E8624CB447D2C278E2046B</vt:lpwstr>
  </property>
  <property fmtid="{D5CDD505-2E9C-101B-9397-08002B2CF9AE}" pid="3" name="Editable By">
    <vt:lpwstr/>
  </property>
  <property fmtid="{D5CDD505-2E9C-101B-9397-08002B2CF9AE}" pid="4" name="MediaServiceImageTags">
    <vt:lpwstr/>
  </property>
</Properties>
</file>