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5" r:id="rId4"/>
    <p:sldId id="264" r:id="rId5"/>
    <p:sldId id="266" r:id="rId6"/>
    <p:sldId id="257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F8190-5147-4A8C-8FC6-B554FDD69F4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926216-E3BD-4956-B16A-E66ADE80B7F2}">
      <dgm:prSet phldrT="[Text]"/>
      <dgm:spPr/>
      <dgm:t>
        <a:bodyPr/>
        <a:lstStyle/>
        <a:p>
          <a:r>
            <a:rPr lang="en-US" dirty="0"/>
            <a:t>Discussion Director</a:t>
          </a:r>
        </a:p>
      </dgm:t>
    </dgm:pt>
    <dgm:pt modelId="{A9DC598A-B507-4999-9182-365E6279E09F}" type="parTrans" cxnId="{CD633DD1-6D98-4916-9AD8-7E338EC1F8F8}">
      <dgm:prSet/>
      <dgm:spPr/>
      <dgm:t>
        <a:bodyPr/>
        <a:lstStyle/>
        <a:p>
          <a:endParaRPr lang="en-US"/>
        </a:p>
      </dgm:t>
    </dgm:pt>
    <dgm:pt modelId="{F46A73E6-E2B3-42EC-998E-1DB5B4D6E0BD}" type="sibTrans" cxnId="{CD633DD1-6D98-4916-9AD8-7E338EC1F8F8}">
      <dgm:prSet/>
      <dgm:spPr/>
      <dgm:t>
        <a:bodyPr/>
        <a:lstStyle/>
        <a:p>
          <a:endParaRPr lang="en-US"/>
        </a:p>
      </dgm:t>
    </dgm:pt>
    <dgm:pt modelId="{BC782824-75D3-44CA-BD2B-98B057BC4F85}">
      <dgm:prSet phldrT="[Text]"/>
      <dgm:spPr/>
      <dgm:t>
        <a:bodyPr/>
        <a:lstStyle/>
        <a:p>
          <a:r>
            <a:rPr lang="en-US" dirty="0"/>
            <a:t>Literary Luminary</a:t>
          </a:r>
        </a:p>
      </dgm:t>
    </dgm:pt>
    <dgm:pt modelId="{7BD5D9FD-BBBD-4963-B55F-883342BD5F27}" type="parTrans" cxnId="{D7BD4C0A-B203-4A96-ACF8-4A8B64DCD0A6}">
      <dgm:prSet/>
      <dgm:spPr/>
      <dgm:t>
        <a:bodyPr/>
        <a:lstStyle/>
        <a:p>
          <a:endParaRPr lang="en-US"/>
        </a:p>
      </dgm:t>
    </dgm:pt>
    <dgm:pt modelId="{A0511BF8-6C24-4FB8-ABBE-514607D1FD39}" type="sibTrans" cxnId="{D7BD4C0A-B203-4A96-ACF8-4A8B64DCD0A6}">
      <dgm:prSet/>
      <dgm:spPr/>
      <dgm:t>
        <a:bodyPr/>
        <a:lstStyle/>
        <a:p>
          <a:endParaRPr lang="en-US"/>
        </a:p>
      </dgm:t>
    </dgm:pt>
    <dgm:pt modelId="{27CF3C0A-FB4C-4307-8928-E4269EE61109}">
      <dgm:prSet phldrT="[Text]"/>
      <dgm:spPr/>
      <dgm:t>
        <a:bodyPr/>
        <a:lstStyle/>
        <a:p>
          <a:r>
            <a:rPr lang="en-US" dirty="0"/>
            <a:t>Meeting of the Minds</a:t>
          </a:r>
        </a:p>
      </dgm:t>
    </dgm:pt>
    <dgm:pt modelId="{A1694C6B-BEA7-403C-B267-C8713B4CC1E6}" type="parTrans" cxnId="{EC3318F9-1FCD-4EB2-ADB6-AE469E7D276B}">
      <dgm:prSet/>
      <dgm:spPr/>
      <dgm:t>
        <a:bodyPr/>
        <a:lstStyle/>
        <a:p>
          <a:endParaRPr lang="en-US"/>
        </a:p>
      </dgm:t>
    </dgm:pt>
    <dgm:pt modelId="{D26F82F4-2F15-4B4B-96F1-9BD9E0663BFE}" type="sibTrans" cxnId="{EC3318F9-1FCD-4EB2-ADB6-AE469E7D276B}">
      <dgm:prSet/>
      <dgm:spPr/>
      <dgm:t>
        <a:bodyPr/>
        <a:lstStyle/>
        <a:p>
          <a:endParaRPr lang="en-US"/>
        </a:p>
      </dgm:t>
    </dgm:pt>
    <dgm:pt modelId="{0C76B0CC-F152-4530-B60F-B682E5009E55}">
      <dgm:prSet phldrT="[Text]"/>
      <dgm:spPr/>
      <dgm:t>
        <a:bodyPr/>
        <a:lstStyle/>
        <a:p>
          <a:r>
            <a:rPr lang="en-US" dirty="0"/>
            <a:t>Research Captain</a:t>
          </a:r>
        </a:p>
      </dgm:t>
    </dgm:pt>
    <dgm:pt modelId="{7E80DF04-5D83-4526-91AC-610B9EE073DC}" type="parTrans" cxnId="{40198B4B-23D8-4134-8FF4-1D1788B06FA8}">
      <dgm:prSet/>
      <dgm:spPr/>
      <dgm:t>
        <a:bodyPr/>
        <a:lstStyle/>
        <a:p>
          <a:endParaRPr lang="en-US"/>
        </a:p>
      </dgm:t>
    </dgm:pt>
    <dgm:pt modelId="{84C71813-1D60-4140-963D-EBEA10C6E90F}" type="sibTrans" cxnId="{40198B4B-23D8-4134-8FF4-1D1788B06FA8}">
      <dgm:prSet/>
      <dgm:spPr/>
      <dgm:t>
        <a:bodyPr/>
        <a:lstStyle/>
        <a:p>
          <a:endParaRPr lang="en-US"/>
        </a:p>
      </dgm:t>
    </dgm:pt>
    <dgm:pt modelId="{006610AA-6DA5-411D-BA64-9216BCDA9B60}">
      <dgm:prSet phldrT="[Text]"/>
      <dgm:spPr/>
      <dgm:t>
        <a:bodyPr/>
        <a:lstStyle/>
        <a:p>
          <a:r>
            <a:rPr lang="en-US" dirty="0"/>
            <a:t>Connector</a:t>
          </a:r>
        </a:p>
      </dgm:t>
    </dgm:pt>
    <dgm:pt modelId="{1D05625E-1DFB-47F4-BEBC-82956F4305FB}" type="sibTrans" cxnId="{EAA6563D-69C0-479E-8455-54C814C13C95}">
      <dgm:prSet/>
      <dgm:spPr/>
      <dgm:t>
        <a:bodyPr/>
        <a:lstStyle/>
        <a:p>
          <a:endParaRPr lang="en-US"/>
        </a:p>
      </dgm:t>
    </dgm:pt>
    <dgm:pt modelId="{58CFBAB7-5C8D-4198-9E1B-13D85994461C}" type="parTrans" cxnId="{EAA6563D-69C0-479E-8455-54C814C13C95}">
      <dgm:prSet/>
      <dgm:spPr/>
      <dgm:t>
        <a:bodyPr/>
        <a:lstStyle/>
        <a:p>
          <a:endParaRPr lang="en-US"/>
        </a:p>
      </dgm:t>
    </dgm:pt>
    <dgm:pt modelId="{2236E010-1A4E-44EF-82E4-1A4F9D3E32CC}" type="pres">
      <dgm:prSet presAssocID="{C74F8190-5147-4A8C-8FC6-B554FDD69F4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5C0698-951D-48B4-9670-7C1067D3C21E}" type="pres">
      <dgm:prSet presAssocID="{13926216-E3BD-4956-B16A-E66ADE80B7F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1ACEA0-835C-4CE5-8A4D-5315C8B9C07E}" type="pres">
      <dgm:prSet presAssocID="{13926216-E3BD-4956-B16A-E66ADE80B7F2}" presName="spNode" presStyleCnt="0"/>
      <dgm:spPr/>
    </dgm:pt>
    <dgm:pt modelId="{3389FEE1-078D-46C4-ADB2-4E095F132D53}" type="pres">
      <dgm:prSet presAssocID="{F46A73E6-E2B3-42EC-998E-1DB5B4D6E0BD}" presName="sibTrans" presStyleLbl="sibTrans1D1" presStyleIdx="0" presStyleCnt="5"/>
      <dgm:spPr/>
      <dgm:t>
        <a:bodyPr/>
        <a:lstStyle/>
        <a:p>
          <a:endParaRPr lang="en-US"/>
        </a:p>
      </dgm:t>
    </dgm:pt>
    <dgm:pt modelId="{19494CB9-F6BF-4639-8596-68320B794D5A}" type="pres">
      <dgm:prSet presAssocID="{BC782824-75D3-44CA-BD2B-98B057BC4F8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B6C2E1-98DA-4C57-8406-621CD59AEE7D}" type="pres">
      <dgm:prSet presAssocID="{BC782824-75D3-44CA-BD2B-98B057BC4F85}" presName="spNode" presStyleCnt="0"/>
      <dgm:spPr/>
    </dgm:pt>
    <dgm:pt modelId="{3C83172D-C3C5-4D76-A901-BF6A3E08D9E5}" type="pres">
      <dgm:prSet presAssocID="{A0511BF8-6C24-4FB8-ABBE-514607D1FD39}" presName="sibTrans" presStyleLbl="sibTrans1D1" presStyleIdx="1" presStyleCnt="5"/>
      <dgm:spPr/>
      <dgm:t>
        <a:bodyPr/>
        <a:lstStyle/>
        <a:p>
          <a:endParaRPr lang="en-US"/>
        </a:p>
      </dgm:t>
    </dgm:pt>
    <dgm:pt modelId="{BD4F65BA-7785-4A61-97FB-E01380CCCC55}" type="pres">
      <dgm:prSet presAssocID="{006610AA-6DA5-411D-BA64-9216BCDA9B6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9B6139-FB81-40DD-8DB7-CE44507F9128}" type="pres">
      <dgm:prSet presAssocID="{006610AA-6DA5-411D-BA64-9216BCDA9B60}" presName="spNode" presStyleCnt="0"/>
      <dgm:spPr/>
    </dgm:pt>
    <dgm:pt modelId="{B79F219A-13D6-42DD-B74E-8759BED637AE}" type="pres">
      <dgm:prSet presAssocID="{1D05625E-1DFB-47F4-BEBC-82956F4305FB}" presName="sibTrans" presStyleLbl="sibTrans1D1" presStyleIdx="2" presStyleCnt="5"/>
      <dgm:spPr/>
      <dgm:t>
        <a:bodyPr/>
        <a:lstStyle/>
        <a:p>
          <a:endParaRPr lang="en-US"/>
        </a:p>
      </dgm:t>
    </dgm:pt>
    <dgm:pt modelId="{BF719AE1-77EA-4BEF-8BEA-0ED63906F9AB}" type="pres">
      <dgm:prSet presAssocID="{27CF3C0A-FB4C-4307-8928-E4269EE6110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EA6A44-B7BB-4671-8762-C972E682A48F}" type="pres">
      <dgm:prSet presAssocID="{27CF3C0A-FB4C-4307-8928-E4269EE61109}" presName="spNode" presStyleCnt="0"/>
      <dgm:spPr/>
    </dgm:pt>
    <dgm:pt modelId="{DCE1B984-B484-4232-ADC6-FC05A9B971BA}" type="pres">
      <dgm:prSet presAssocID="{D26F82F4-2F15-4B4B-96F1-9BD9E0663BFE}" presName="sibTrans" presStyleLbl="sibTrans1D1" presStyleIdx="3" presStyleCnt="5"/>
      <dgm:spPr/>
      <dgm:t>
        <a:bodyPr/>
        <a:lstStyle/>
        <a:p>
          <a:endParaRPr lang="en-US"/>
        </a:p>
      </dgm:t>
    </dgm:pt>
    <dgm:pt modelId="{93D3396C-D6C1-4845-90F7-2FD38F3E4E32}" type="pres">
      <dgm:prSet presAssocID="{0C76B0CC-F152-4530-B60F-B682E5009E5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8673D9-6513-4205-84C4-2B21FF8FEA8E}" type="pres">
      <dgm:prSet presAssocID="{0C76B0CC-F152-4530-B60F-B682E5009E55}" presName="spNode" presStyleCnt="0"/>
      <dgm:spPr/>
    </dgm:pt>
    <dgm:pt modelId="{1685F992-DC1D-416C-B8D6-58CA9C853E0F}" type="pres">
      <dgm:prSet presAssocID="{84C71813-1D60-4140-963D-EBEA10C6E90F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3FC2FEC2-BFA8-4427-A9F6-B5F1D5BC5FB4}" type="presOf" srcId="{1D05625E-1DFB-47F4-BEBC-82956F4305FB}" destId="{B79F219A-13D6-42DD-B74E-8759BED637AE}" srcOrd="0" destOrd="0" presId="urn:microsoft.com/office/officeart/2005/8/layout/cycle5"/>
    <dgm:cxn modelId="{F23000C6-1E2B-44E5-9221-E69201770AE8}" type="presOf" srcId="{27CF3C0A-FB4C-4307-8928-E4269EE61109}" destId="{BF719AE1-77EA-4BEF-8BEA-0ED63906F9AB}" srcOrd="0" destOrd="0" presId="urn:microsoft.com/office/officeart/2005/8/layout/cycle5"/>
    <dgm:cxn modelId="{CD633DD1-6D98-4916-9AD8-7E338EC1F8F8}" srcId="{C74F8190-5147-4A8C-8FC6-B554FDD69F45}" destId="{13926216-E3BD-4956-B16A-E66ADE80B7F2}" srcOrd="0" destOrd="0" parTransId="{A9DC598A-B507-4999-9182-365E6279E09F}" sibTransId="{F46A73E6-E2B3-42EC-998E-1DB5B4D6E0BD}"/>
    <dgm:cxn modelId="{65D7B592-920C-403D-BF76-0A937C641114}" type="presOf" srcId="{F46A73E6-E2B3-42EC-998E-1DB5B4D6E0BD}" destId="{3389FEE1-078D-46C4-ADB2-4E095F132D53}" srcOrd="0" destOrd="0" presId="urn:microsoft.com/office/officeart/2005/8/layout/cycle5"/>
    <dgm:cxn modelId="{D7BD4C0A-B203-4A96-ACF8-4A8B64DCD0A6}" srcId="{C74F8190-5147-4A8C-8FC6-B554FDD69F45}" destId="{BC782824-75D3-44CA-BD2B-98B057BC4F85}" srcOrd="1" destOrd="0" parTransId="{7BD5D9FD-BBBD-4963-B55F-883342BD5F27}" sibTransId="{A0511BF8-6C24-4FB8-ABBE-514607D1FD39}"/>
    <dgm:cxn modelId="{EAA6563D-69C0-479E-8455-54C814C13C95}" srcId="{C74F8190-5147-4A8C-8FC6-B554FDD69F45}" destId="{006610AA-6DA5-411D-BA64-9216BCDA9B60}" srcOrd="2" destOrd="0" parTransId="{58CFBAB7-5C8D-4198-9E1B-13D85994461C}" sibTransId="{1D05625E-1DFB-47F4-BEBC-82956F4305FB}"/>
    <dgm:cxn modelId="{98339376-A6CA-4D7D-97D3-049C492603DA}" type="presOf" srcId="{BC782824-75D3-44CA-BD2B-98B057BC4F85}" destId="{19494CB9-F6BF-4639-8596-68320B794D5A}" srcOrd="0" destOrd="0" presId="urn:microsoft.com/office/officeart/2005/8/layout/cycle5"/>
    <dgm:cxn modelId="{3297C0EF-D4DD-4EDC-B190-9E1EDF60A003}" type="presOf" srcId="{84C71813-1D60-4140-963D-EBEA10C6E90F}" destId="{1685F992-DC1D-416C-B8D6-58CA9C853E0F}" srcOrd="0" destOrd="0" presId="urn:microsoft.com/office/officeart/2005/8/layout/cycle5"/>
    <dgm:cxn modelId="{EC3318F9-1FCD-4EB2-ADB6-AE469E7D276B}" srcId="{C74F8190-5147-4A8C-8FC6-B554FDD69F45}" destId="{27CF3C0A-FB4C-4307-8928-E4269EE61109}" srcOrd="3" destOrd="0" parTransId="{A1694C6B-BEA7-403C-B267-C8713B4CC1E6}" sibTransId="{D26F82F4-2F15-4B4B-96F1-9BD9E0663BFE}"/>
    <dgm:cxn modelId="{CE33F0B7-5A97-49B2-8C95-E95269B17276}" type="presOf" srcId="{13926216-E3BD-4956-B16A-E66ADE80B7F2}" destId="{F15C0698-951D-48B4-9670-7C1067D3C21E}" srcOrd="0" destOrd="0" presId="urn:microsoft.com/office/officeart/2005/8/layout/cycle5"/>
    <dgm:cxn modelId="{824C755C-3A31-413A-97BE-2D0CB88A988F}" type="presOf" srcId="{006610AA-6DA5-411D-BA64-9216BCDA9B60}" destId="{BD4F65BA-7785-4A61-97FB-E01380CCCC55}" srcOrd="0" destOrd="0" presId="urn:microsoft.com/office/officeart/2005/8/layout/cycle5"/>
    <dgm:cxn modelId="{40198B4B-23D8-4134-8FF4-1D1788B06FA8}" srcId="{C74F8190-5147-4A8C-8FC6-B554FDD69F45}" destId="{0C76B0CC-F152-4530-B60F-B682E5009E55}" srcOrd="4" destOrd="0" parTransId="{7E80DF04-5D83-4526-91AC-610B9EE073DC}" sibTransId="{84C71813-1D60-4140-963D-EBEA10C6E90F}"/>
    <dgm:cxn modelId="{6332CE59-63BC-430D-90B2-DF2C394717B1}" type="presOf" srcId="{0C76B0CC-F152-4530-B60F-B682E5009E55}" destId="{93D3396C-D6C1-4845-90F7-2FD38F3E4E32}" srcOrd="0" destOrd="0" presId="urn:microsoft.com/office/officeart/2005/8/layout/cycle5"/>
    <dgm:cxn modelId="{B02BDB74-398F-4ADA-9C77-6B012E04CF5A}" type="presOf" srcId="{C74F8190-5147-4A8C-8FC6-B554FDD69F45}" destId="{2236E010-1A4E-44EF-82E4-1A4F9D3E32CC}" srcOrd="0" destOrd="0" presId="urn:microsoft.com/office/officeart/2005/8/layout/cycle5"/>
    <dgm:cxn modelId="{5F55375B-ABA6-4FDC-80E9-83671C0DAE56}" type="presOf" srcId="{D26F82F4-2F15-4B4B-96F1-9BD9E0663BFE}" destId="{DCE1B984-B484-4232-ADC6-FC05A9B971BA}" srcOrd="0" destOrd="0" presId="urn:microsoft.com/office/officeart/2005/8/layout/cycle5"/>
    <dgm:cxn modelId="{2DA7F5DC-F63A-404A-B4EE-4DD55FE54DFC}" type="presOf" srcId="{A0511BF8-6C24-4FB8-ABBE-514607D1FD39}" destId="{3C83172D-C3C5-4D76-A901-BF6A3E08D9E5}" srcOrd="0" destOrd="0" presId="urn:microsoft.com/office/officeart/2005/8/layout/cycle5"/>
    <dgm:cxn modelId="{27AC775E-5C01-4F2B-A42E-7A458BF274C7}" type="presParOf" srcId="{2236E010-1A4E-44EF-82E4-1A4F9D3E32CC}" destId="{F15C0698-951D-48B4-9670-7C1067D3C21E}" srcOrd="0" destOrd="0" presId="urn:microsoft.com/office/officeart/2005/8/layout/cycle5"/>
    <dgm:cxn modelId="{0097EB55-61E0-43DC-AB56-2954D24622B3}" type="presParOf" srcId="{2236E010-1A4E-44EF-82E4-1A4F9D3E32CC}" destId="{4D1ACEA0-835C-4CE5-8A4D-5315C8B9C07E}" srcOrd="1" destOrd="0" presId="urn:microsoft.com/office/officeart/2005/8/layout/cycle5"/>
    <dgm:cxn modelId="{B37377F0-2DC9-485A-9588-805D8ECE29B1}" type="presParOf" srcId="{2236E010-1A4E-44EF-82E4-1A4F9D3E32CC}" destId="{3389FEE1-078D-46C4-ADB2-4E095F132D53}" srcOrd="2" destOrd="0" presId="urn:microsoft.com/office/officeart/2005/8/layout/cycle5"/>
    <dgm:cxn modelId="{82FC567F-BF16-4B88-A775-D514E4C54FCF}" type="presParOf" srcId="{2236E010-1A4E-44EF-82E4-1A4F9D3E32CC}" destId="{19494CB9-F6BF-4639-8596-68320B794D5A}" srcOrd="3" destOrd="0" presId="urn:microsoft.com/office/officeart/2005/8/layout/cycle5"/>
    <dgm:cxn modelId="{6718CA2A-1AC7-42D0-B2D7-C17AFD5F3D2F}" type="presParOf" srcId="{2236E010-1A4E-44EF-82E4-1A4F9D3E32CC}" destId="{EFB6C2E1-98DA-4C57-8406-621CD59AEE7D}" srcOrd="4" destOrd="0" presId="urn:microsoft.com/office/officeart/2005/8/layout/cycle5"/>
    <dgm:cxn modelId="{726DC6B0-4FFE-48D6-A9DB-92561439D8B0}" type="presParOf" srcId="{2236E010-1A4E-44EF-82E4-1A4F9D3E32CC}" destId="{3C83172D-C3C5-4D76-A901-BF6A3E08D9E5}" srcOrd="5" destOrd="0" presId="urn:microsoft.com/office/officeart/2005/8/layout/cycle5"/>
    <dgm:cxn modelId="{6A04C294-758F-4DF9-988D-CDE2FBB803A8}" type="presParOf" srcId="{2236E010-1A4E-44EF-82E4-1A4F9D3E32CC}" destId="{BD4F65BA-7785-4A61-97FB-E01380CCCC55}" srcOrd="6" destOrd="0" presId="urn:microsoft.com/office/officeart/2005/8/layout/cycle5"/>
    <dgm:cxn modelId="{3D6E9308-1BC3-44EC-84B2-DB76AD79910F}" type="presParOf" srcId="{2236E010-1A4E-44EF-82E4-1A4F9D3E32CC}" destId="{E79B6139-FB81-40DD-8DB7-CE44507F9128}" srcOrd="7" destOrd="0" presId="urn:microsoft.com/office/officeart/2005/8/layout/cycle5"/>
    <dgm:cxn modelId="{03F626D2-44CE-4B60-9BDD-51380841F908}" type="presParOf" srcId="{2236E010-1A4E-44EF-82E4-1A4F9D3E32CC}" destId="{B79F219A-13D6-42DD-B74E-8759BED637AE}" srcOrd="8" destOrd="0" presId="urn:microsoft.com/office/officeart/2005/8/layout/cycle5"/>
    <dgm:cxn modelId="{A8127E35-716C-4D0E-A0D1-A764898EF0C6}" type="presParOf" srcId="{2236E010-1A4E-44EF-82E4-1A4F9D3E32CC}" destId="{BF719AE1-77EA-4BEF-8BEA-0ED63906F9AB}" srcOrd="9" destOrd="0" presId="urn:microsoft.com/office/officeart/2005/8/layout/cycle5"/>
    <dgm:cxn modelId="{DCCB1737-ED10-4C91-9A22-D90ED0377C93}" type="presParOf" srcId="{2236E010-1A4E-44EF-82E4-1A4F9D3E32CC}" destId="{3BEA6A44-B7BB-4671-8762-C972E682A48F}" srcOrd="10" destOrd="0" presId="urn:microsoft.com/office/officeart/2005/8/layout/cycle5"/>
    <dgm:cxn modelId="{B175D628-6510-4850-B72D-86CFD7D7737E}" type="presParOf" srcId="{2236E010-1A4E-44EF-82E4-1A4F9D3E32CC}" destId="{DCE1B984-B484-4232-ADC6-FC05A9B971BA}" srcOrd="11" destOrd="0" presId="urn:microsoft.com/office/officeart/2005/8/layout/cycle5"/>
    <dgm:cxn modelId="{292A69D0-847E-4ED3-AE70-3A892D06F125}" type="presParOf" srcId="{2236E010-1A4E-44EF-82E4-1A4F9D3E32CC}" destId="{93D3396C-D6C1-4845-90F7-2FD38F3E4E32}" srcOrd="12" destOrd="0" presId="urn:microsoft.com/office/officeart/2005/8/layout/cycle5"/>
    <dgm:cxn modelId="{A48CB932-6001-48C7-9B6A-2DA900EB0DB7}" type="presParOf" srcId="{2236E010-1A4E-44EF-82E4-1A4F9D3E32CC}" destId="{558673D9-6513-4205-84C4-2B21FF8FEA8E}" srcOrd="13" destOrd="0" presId="urn:microsoft.com/office/officeart/2005/8/layout/cycle5"/>
    <dgm:cxn modelId="{3DEE8589-5117-48E2-B6E8-9AD45F57D074}" type="presParOf" srcId="{2236E010-1A4E-44EF-82E4-1A4F9D3E32CC}" destId="{1685F992-DC1D-416C-B8D6-58CA9C853E0F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C0698-951D-48B4-9670-7C1067D3C21E}">
      <dsp:nvSpPr>
        <dsp:cNvPr id="0" name=""/>
        <dsp:cNvSpPr/>
      </dsp:nvSpPr>
      <dsp:spPr>
        <a:xfrm>
          <a:off x="3174007" y="3160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Discussion Director</a:t>
          </a:r>
        </a:p>
      </dsp:txBody>
      <dsp:txXfrm>
        <a:off x="3230487" y="59640"/>
        <a:ext cx="1667024" cy="1044029"/>
      </dsp:txXfrm>
    </dsp:sp>
    <dsp:sp modelId="{3389FEE1-078D-46C4-ADB2-4E095F132D53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438230" y="294173"/>
              </a:moveTo>
              <a:arcTo wR="2310126" hR="2310126" stAng="17953853" swAng="1210876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494CB9-F6BF-4639-8596-68320B794D5A}">
      <dsp:nvSpPr>
        <dsp:cNvPr id="0" name=""/>
        <dsp:cNvSpPr/>
      </dsp:nvSpPr>
      <dsp:spPr>
        <a:xfrm>
          <a:off x="5371068" y="15994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Literary Luminary</a:t>
          </a:r>
        </a:p>
      </dsp:txBody>
      <dsp:txXfrm>
        <a:off x="5427548" y="1655898"/>
        <a:ext cx="1667024" cy="1044029"/>
      </dsp:txXfrm>
    </dsp:sp>
    <dsp:sp modelId="{3C83172D-C3C5-4D76-A901-BF6A3E08D9E5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614700" y="2470186"/>
              </a:moveTo>
              <a:arcTo wR="2310126" hR="2310126" stAng="21838381" swAng="1359213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4F65BA-7785-4A61-97FB-E01380CCCC55}">
      <dsp:nvSpPr>
        <dsp:cNvPr id="0" name=""/>
        <dsp:cNvSpPr/>
      </dsp:nvSpPr>
      <dsp:spPr>
        <a:xfrm>
          <a:off x="4531865" y="41822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Connector</a:t>
          </a:r>
        </a:p>
      </dsp:txBody>
      <dsp:txXfrm>
        <a:off x="4588345" y="4238698"/>
        <a:ext cx="1667024" cy="1044029"/>
      </dsp:txXfrm>
    </dsp:sp>
    <dsp:sp modelId="{B79F219A-13D6-42DD-B74E-8759BED637AE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593389" y="4602819"/>
              </a:moveTo>
              <a:arcTo wR="2310126" hR="2310126" stAng="4977406" swAng="845189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719AE1-77EA-4BEF-8BEA-0ED63906F9AB}">
      <dsp:nvSpPr>
        <dsp:cNvPr id="0" name=""/>
        <dsp:cNvSpPr/>
      </dsp:nvSpPr>
      <dsp:spPr>
        <a:xfrm>
          <a:off x="1816149" y="41822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Meeting of the Minds</a:t>
          </a:r>
        </a:p>
      </dsp:txBody>
      <dsp:txXfrm>
        <a:off x="1872629" y="4238698"/>
        <a:ext cx="1667024" cy="1044029"/>
      </dsp:txXfrm>
    </dsp:sp>
    <dsp:sp modelId="{DCE1B984-B484-4232-ADC6-FC05A9B971BA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44996" y="3345463"/>
              </a:moveTo>
              <a:arcTo wR="2310126" hR="2310126" stAng="9202406" swAng="1359213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D3396C-D6C1-4845-90F7-2FD38F3E4E32}">
      <dsp:nvSpPr>
        <dsp:cNvPr id="0" name=""/>
        <dsp:cNvSpPr/>
      </dsp:nvSpPr>
      <dsp:spPr>
        <a:xfrm>
          <a:off x="976947" y="15994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Research Captain</a:t>
          </a:r>
        </a:p>
      </dsp:txBody>
      <dsp:txXfrm>
        <a:off x="1033427" y="1655898"/>
        <a:ext cx="1667024" cy="1044029"/>
      </dsp:txXfrm>
    </dsp:sp>
    <dsp:sp modelId="{1685F992-DC1D-416C-B8D6-58CA9C853E0F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555794" y="807127"/>
              </a:moveTo>
              <a:arcTo wR="2310126" hR="2310126" stAng="13235271" swAng="1210876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8/3/17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fallsapart.com/" TargetMode="External"/><Relationship Id="rId3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A8EFC1-591F-462E-8ED2-AB182E66C4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Literature Circles Using </a:t>
            </a:r>
            <a:r>
              <a:rPr lang="en-US" sz="4800" i="1" dirty="0"/>
              <a:t>The Absolutely True Diary of a Part-Time Indian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E1B86AB-D8D3-4867-94C9-4D5D525678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Lori Perreault</a:t>
            </a:r>
          </a:p>
        </p:txBody>
      </p:sp>
    </p:spTree>
    <p:extLst>
      <p:ext uri="{BB962C8B-B14F-4D97-AF65-F5344CB8AC3E}">
        <p14:creationId xmlns:p14="http://schemas.microsoft.com/office/powerpoint/2010/main" val="618639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62ADDF-9B1C-41CF-9D4A-0FA282BFB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Essential Questions</a:t>
            </a:r>
            <a:br>
              <a:rPr lang="en-US" dirty="0"/>
            </a:br>
            <a:r>
              <a:rPr lang="en-US" sz="3600" dirty="0"/>
              <a:t>Using the </a:t>
            </a:r>
            <a:r>
              <a:rPr lang="en-US" sz="3600" dirty="0" err="1"/>
              <a:t>TABa</a:t>
            </a:r>
            <a:r>
              <a:rPr lang="en-US" sz="3600" dirty="0"/>
              <a:t> Method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042D0DC-91A5-4B66-A46E-6212B8C76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856224"/>
              </p:ext>
            </p:extLst>
          </p:nvPr>
        </p:nvGraphicFramePr>
        <p:xfrm>
          <a:off x="1709530" y="1594725"/>
          <a:ext cx="9104244" cy="5270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2122">
                  <a:extLst>
                    <a:ext uri="{9D8B030D-6E8A-4147-A177-3AD203B41FA5}">
                      <a16:colId xmlns:a16="http://schemas.microsoft.com/office/drawing/2014/main" xmlns="" val="1573855901"/>
                    </a:ext>
                  </a:extLst>
                </a:gridCol>
                <a:gridCol w="4552122">
                  <a:extLst>
                    <a:ext uri="{9D8B030D-6E8A-4147-A177-3AD203B41FA5}">
                      <a16:colId xmlns:a16="http://schemas.microsoft.com/office/drawing/2014/main" xmlns="" val="1979925353"/>
                    </a:ext>
                  </a:extLst>
                </a:gridCol>
              </a:tblGrid>
              <a:tr h="46113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Resources (or Poverty)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214288"/>
                  </a:ext>
                </a:extLst>
              </a:tr>
              <a:tr h="21678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Examples of resources: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Non examples of resources: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89080976"/>
                  </a:ext>
                </a:extLst>
              </a:tr>
              <a:tr h="24404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Therefore:  (based on the patterns you see in examples and non-examples what are some generalizations that are true most or all of the time)</a:t>
                      </a: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Essential Questions: (now turn those generalizations into questions – with scaffolding stems)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dirty="0">
                          <a:effectLst/>
                        </a:rPr>
                        <a:t>Why is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dirty="0">
                          <a:effectLst/>
                        </a:rPr>
                        <a:t>What would happen if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dirty="0">
                          <a:effectLst/>
                        </a:rPr>
                        <a:t>How would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dirty="0">
                          <a:effectLst/>
                        </a:rPr>
                        <a:t>How is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dirty="0">
                          <a:effectLst/>
                        </a:rPr>
                        <a:t>Why are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761328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3B63A1-5812-4B78-AF5C-7B82EB862C5B}"/>
              </a:ext>
            </a:extLst>
          </p:cNvPr>
          <p:cNvSpPr txBox="1"/>
          <p:nvPr/>
        </p:nvSpPr>
        <p:spPr>
          <a:xfrm>
            <a:off x="10352598" y="135172"/>
            <a:ext cx="1407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Part 1</a:t>
            </a:r>
          </a:p>
        </p:txBody>
      </p:sp>
    </p:spTree>
    <p:extLst>
      <p:ext uri="{BB962C8B-B14F-4D97-AF65-F5344CB8AC3E}">
        <p14:creationId xmlns:p14="http://schemas.microsoft.com/office/powerpoint/2010/main" val="407937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8B2ED30F-8CFE-41FC-B581-88E3E0AC2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The Author,</a:t>
            </a:r>
            <a:br>
              <a:rPr lang="en-US" dirty="0"/>
            </a:br>
            <a:r>
              <a:rPr lang="en-US" dirty="0"/>
              <a:t>Sherman Alexie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3566B2B3-0186-4734-832A-1F642BE03B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Students will explore the author’s website to familiarize themselves with the author and the setting.</a:t>
            </a:r>
          </a:p>
          <a:p>
            <a:r>
              <a:rPr lang="en-US" dirty="0">
                <a:hlinkClick r:id="rId2"/>
              </a:rPr>
              <a:t>www.fallsapart.com</a:t>
            </a:r>
            <a:endParaRPr lang="en-US" dirty="0"/>
          </a:p>
          <a:p>
            <a:r>
              <a:rPr lang="en-US" dirty="0"/>
              <a:t>Students will prepare a list of 10 facts they learn about the author and 5 things that they found surprising.</a:t>
            </a:r>
          </a:p>
          <a:p>
            <a:r>
              <a:rPr lang="en-US" dirty="0"/>
              <a:t>Students will present their findings to their small group.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Content Placeholder 7" descr="A close up of a sign&#10;&#10;Description generated with very high confidence">
            <a:extLst>
              <a:ext uri="{FF2B5EF4-FFF2-40B4-BE49-F238E27FC236}">
                <a16:creationId xmlns:a16="http://schemas.microsoft.com/office/drawing/2014/main" xmlns="" id="{4848AD2D-D243-4859-A34B-DC0CF205E4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66291" y="1484671"/>
            <a:ext cx="3102537" cy="4709652"/>
          </a:xfrm>
        </p:spPr>
      </p:pic>
    </p:spTree>
    <p:extLst>
      <p:ext uri="{BB962C8B-B14F-4D97-AF65-F5344CB8AC3E}">
        <p14:creationId xmlns:p14="http://schemas.microsoft.com/office/powerpoint/2010/main" val="1298729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group of people standing in front of a building&#10;&#10;Description generated with very high confidence">
            <a:extLst>
              <a:ext uri="{FF2B5EF4-FFF2-40B4-BE49-F238E27FC236}">
                <a16:creationId xmlns:a16="http://schemas.microsoft.com/office/drawing/2014/main" xmlns="" id="{D2BE95B3-E002-47AE-B2BB-462F97F0C33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684" r="9684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="" id="{396826DF-67F4-4E50-B6A1-DCBCE12B8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870155"/>
          </a:xfrm>
        </p:spPr>
        <p:txBody>
          <a:bodyPr/>
          <a:lstStyle/>
          <a:p>
            <a:r>
              <a:rPr lang="en-US" dirty="0"/>
              <a:t>Visual Entry – Photo Analysis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D7393640-3660-454E-8AB8-E65E3D3C9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37883" y="1435510"/>
            <a:ext cx="3092117" cy="4941436"/>
          </a:xfrm>
        </p:spPr>
        <p:txBody>
          <a:bodyPr>
            <a:normAutofit/>
          </a:bodyPr>
          <a:lstStyle/>
          <a:p>
            <a:r>
              <a:rPr lang="en-US" dirty="0"/>
              <a:t>In groups complete an analysis which would include:</a:t>
            </a:r>
          </a:p>
          <a:p>
            <a:pPr lvl="0"/>
            <a:r>
              <a:rPr lang="en-US" dirty="0"/>
              <a:t>What is the subject of the photograph?  What does the photograph reveal about its subject?</a:t>
            </a:r>
          </a:p>
          <a:p>
            <a:pPr lvl="0"/>
            <a:r>
              <a:rPr lang="en-US" dirty="0"/>
              <a:t>Describe is the setting for the photograph?  What details do you notice that give you an indication of time and place?</a:t>
            </a:r>
          </a:p>
          <a:p>
            <a:pPr lvl="0"/>
            <a:r>
              <a:rPr lang="en-US" dirty="0"/>
              <a:t>What is the message of the photo?</a:t>
            </a:r>
          </a:p>
          <a:p>
            <a:pPr lvl="0"/>
            <a:r>
              <a:rPr lang="en-US" dirty="0"/>
              <a:t>How would you describe the photographer’s point of view?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4BB9810A-7285-4A39-9CF6-D7A88F854F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72048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8146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A8EFC1-591F-462E-8ED2-AB182E66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Cold-Read Assessment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16F8BEF-F392-4249-AE88-6FC533BC1F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“God Damn, God Dam” from </a:t>
            </a:r>
            <a:r>
              <a:rPr lang="en-US" sz="3600" i="1" dirty="0"/>
              <a:t>You Don’t Have to Say You Love Me: A Memoir</a:t>
            </a:r>
            <a:r>
              <a:rPr lang="en-US" sz="3600" dirty="0"/>
              <a:t> by Sherman Alexie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C0ECCE3E-F723-4839-9C6D-7AD888B8D3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“Address at the Dedication of the Grand Coulee Dam” by Harry S. Truman</a:t>
            </a:r>
          </a:p>
        </p:txBody>
      </p:sp>
    </p:spTree>
    <p:extLst>
      <p:ext uri="{BB962C8B-B14F-4D97-AF65-F5344CB8AC3E}">
        <p14:creationId xmlns:p14="http://schemas.microsoft.com/office/powerpoint/2010/main" val="2502707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6EB14413-CD90-4763-85D3-EC3953F2C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96959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Alternate / Additional Assessment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1DEF568B-0404-4DD0-B580-A4AA0C7A4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2930" y="2393343"/>
            <a:ext cx="7017488" cy="37175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Student independent book project.  </a:t>
            </a:r>
          </a:p>
          <a:p>
            <a:r>
              <a:rPr lang="en-US" dirty="0"/>
              <a:t>Students will select a method .) which the student feels will address the essential questions determined by the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essay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Graphic Novel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presentation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display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Chautauqua</a:t>
            </a:r>
          </a:p>
        </p:txBody>
      </p:sp>
    </p:spTree>
    <p:extLst>
      <p:ext uri="{BB962C8B-B14F-4D97-AF65-F5344CB8AC3E}">
        <p14:creationId xmlns:p14="http://schemas.microsoft.com/office/powerpoint/2010/main" val="3480184222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76</TotalTime>
  <Words>295</Words>
  <Application>Microsoft Macintosh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Gill Sans MT</vt:lpstr>
      <vt:lpstr>Impact</vt:lpstr>
      <vt:lpstr>Symbol</vt:lpstr>
      <vt:lpstr>Times New Roman</vt:lpstr>
      <vt:lpstr>Badge</vt:lpstr>
      <vt:lpstr>Literature Circles Using The Absolutely True Diary of a Part-Time Indian</vt:lpstr>
      <vt:lpstr>Creating Essential Questions Using the TABa Method</vt:lpstr>
      <vt:lpstr>Introducing The Author, Sherman Alexie</vt:lpstr>
      <vt:lpstr>Visual Entry – Photo Analysis</vt:lpstr>
      <vt:lpstr>PowerPoint Presentation</vt:lpstr>
      <vt:lpstr>Cold-Read Assessment </vt:lpstr>
      <vt:lpstr>Alternate / Additional Assessment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Literature Circles Using The Absolutely True Diary of a Part-Time Indian</dc:title>
  <dc:creator>Lori Perreault</dc:creator>
  <cp:lastModifiedBy>Jennifer Sacco</cp:lastModifiedBy>
  <cp:revision>12</cp:revision>
  <dcterms:created xsi:type="dcterms:W3CDTF">2017-07-28T16:15:48Z</dcterms:created>
  <dcterms:modified xsi:type="dcterms:W3CDTF">2017-08-03T17:15:59Z</dcterms:modified>
</cp:coreProperties>
</file>