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176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4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5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1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77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6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3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7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3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7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8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CD791-C28B-C140-BFE1-EDAECB4531E4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13815-3CB8-A544-B5EF-E8DA1D1A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24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2TmqL5qrEpY" TargetMode="Externa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74889" y="2274838"/>
            <a:ext cx="75635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Encouraging </a:t>
            </a:r>
            <a:r>
              <a:rPr lang="en-US" sz="2400" dirty="0"/>
              <a:t>an emotional response to historical events </a:t>
            </a:r>
            <a:r>
              <a:rPr lang="en-US" sz="2400" dirty="0" smtClean="0"/>
              <a:t>   </a:t>
            </a:r>
            <a:r>
              <a:rPr lang="en-US" sz="2400" dirty="0"/>
              <a:t>"feeling </a:t>
            </a:r>
            <a:r>
              <a:rPr lang="en-US" sz="2400" dirty="0" smtClean="0"/>
              <a:t>history”</a:t>
            </a:r>
            <a:endParaRPr lang="en-US" sz="2400" dirty="0"/>
          </a:p>
          <a:p>
            <a:r>
              <a:rPr lang="en-US" sz="2400" dirty="0" smtClean="0"/>
              <a:t>-    Exploring multiple </a:t>
            </a:r>
            <a:r>
              <a:rPr lang="en-US" sz="2400" dirty="0"/>
              <a:t>perspectives and hearing diverse </a:t>
            </a:r>
            <a:r>
              <a:rPr lang="en-US" sz="2400" dirty="0" smtClean="0"/>
              <a:t>	 	narratives</a:t>
            </a: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 smtClean="0"/>
              <a:t>Telling </a:t>
            </a:r>
            <a:r>
              <a:rPr lang="en-US" sz="2400" dirty="0"/>
              <a:t>the "story of refusal" and providing proactive 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optimism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288357" y="955688"/>
            <a:ext cx="4300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Key “</a:t>
            </a:r>
            <a:r>
              <a:rPr lang="en-US" sz="2800" b="1" dirty="0" err="1" smtClean="0"/>
              <a:t>Ahas</a:t>
            </a:r>
            <a:r>
              <a:rPr lang="en-US" sz="2800" b="1" dirty="0" smtClean="0"/>
              <a:t>” from NEH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8329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99" y="790846"/>
            <a:ext cx="4038600" cy="2019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599" y="2395419"/>
            <a:ext cx="2336800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64" y="2925189"/>
            <a:ext cx="29845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72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7333" y="958603"/>
            <a:ext cx="70273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Learning Goals: </a:t>
            </a:r>
            <a:endParaRPr lang="en-US" b="1" i="1" dirty="0" smtClean="0"/>
          </a:p>
          <a:p>
            <a:pPr marL="285750" indent="-285750">
              <a:buFontTx/>
              <a:buChar char="-"/>
            </a:pPr>
            <a:r>
              <a:rPr lang="en-US" sz="1600" dirty="0" smtClean="0"/>
              <a:t>students </a:t>
            </a:r>
            <a:r>
              <a:rPr lang="en-US" sz="1600" dirty="0"/>
              <a:t>begin to grasp what "colonization" </a:t>
            </a:r>
            <a:r>
              <a:rPr lang="en-US" sz="1600" dirty="0" smtClean="0"/>
              <a:t>is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students </a:t>
            </a:r>
            <a:r>
              <a:rPr lang="en-US" sz="1600" dirty="0"/>
              <a:t>build empathy by identifying and articulating emotions </a:t>
            </a:r>
            <a:r>
              <a:rPr lang="en-US" sz="1600" dirty="0" smtClean="0"/>
              <a:t>related </a:t>
            </a:r>
            <a:r>
              <a:rPr lang="en-US" sz="1600" dirty="0"/>
              <a:t>to having something of value </a:t>
            </a:r>
            <a:r>
              <a:rPr lang="en-US" sz="1600" dirty="0" smtClean="0"/>
              <a:t>invitingly altered or taken </a:t>
            </a:r>
            <a:r>
              <a:rPr lang="en-US" sz="1600" dirty="0"/>
              <a:t>away 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050" y="2005001"/>
            <a:ext cx="4627009" cy="51985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77333" y="150809"/>
            <a:ext cx="793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Lesson 1:</a:t>
            </a:r>
            <a:r>
              <a:rPr lang="en-US" b="1" dirty="0"/>
              <a:t>The Power of Place and Consequences of Colonization: </a:t>
            </a:r>
            <a:endParaRPr lang="en-US" b="1" dirty="0" smtClean="0"/>
          </a:p>
          <a:p>
            <a:r>
              <a:rPr lang="en-US" b="1" dirty="0" smtClean="0"/>
              <a:t>How </a:t>
            </a:r>
            <a:r>
              <a:rPr lang="en-US" b="1" dirty="0"/>
              <a:t>Native Populations Experienced the Taking and Changing of their Homeland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830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Lesson 2 - Native Americans Today: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/>
              <a:t>Working toward Cultural Revitalization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Learning Goals: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 smtClean="0"/>
              <a:t>Students </a:t>
            </a:r>
            <a:r>
              <a:rPr lang="en-US" sz="2400" dirty="0"/>
              <a:t>will understand how places change over time and </a:t>
            </a:r>
            <a:r>
              <a:rPr lang="en-US" sz="2400" dirty="0" smtClean="0"/>
              <a:t>how changes </a:t>
            </a:r>
            <a:r>
              <a:rPr lang="en-US" sz="2400" dirty="0"/>
              <a:t>affect </a:t>
            </a:r>
            <a:r>
              <a:rPr lang="en-US" sz="2400" dirty="0" err="1"/>
              <a:t>lifeways</a:t>
            </a:r>
            <a:r>
              <a:rPr lang="en-US" sz="2400" dirty="0"/>
              <a:t>. </a:t>
            </a:r>
          </a:p>
          <a:p>
            <a:pPr>
              <a:buFontTx/>
              <a:buChar char="-"/>
            </a:pPr>
            <a:r>
              <a:rPr lang="en-US" sz="2400" dirty="0" smtClean="0"/>
              <a:t>Students </a:t>
            </a:r>
            <a:r>
              <a:rPr lang="en-US" sz="2400" dirty="0"/>
              <a:t>will identify problems and </a:t>
            </a:r>
            <a:r>
              <a:rPr lang="en-US" sz="2400" dirty="0" smtClean="0"/>
              <a:t>solutions in </a:t>
            </a:r>
            <a:r>
              <a:rPr lang="en-US" sz="2400" dirty="0"/>
              <a:t>the </a:t>
            </a:r>
            <a:r>
              <a:rPr lang="en-US" sz="2400" dirty="0" smtClean="0"/>
              <a:t>current </a:t>
            </a:r>
            <a:r>
              <a:rPr lang="en-US" sz="2400" dirty="0"/>
              <a:t>salmon situation in the Columbia River. 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smtClean="0"/>
              <a:t>Students will evaluate the effectiveness of current solutions to environmental restoration and </a:t>
            </a:r>
            <a:r>
              <a:rPr lang="en-US" sz="2400" dirty="0" err="1" smtClean="0"/>
              <a:t>culturalization</a:t>
            </a:r>
            <a:r>
              <a:rPr lang="en-US" sz="2400" dirty="0" smtClean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6602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839" y="930605"/>
            <a:ext cx="3302000" cy="429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48" y="213770"/>
            <a:ext cx="4985287" cy="31594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747" y="3511521"/>
            <a:ext cx="4985287" cy="317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19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01064" y="411041"/>
            <a:ext cx="4993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hlinkClick r:id="rId2"/>
              </a:rPr>
              <a:t>https://www.youtube.com/watch?v=</a:t>
            </a:r>
            <a:r>
              <a:rPr lang="en-US" u="sng" dirty="0" smtClean="0">
                <a:hlinkClick r:id="rId2"/>
              </a:rPr>
              <a:t>2TmqL5qrEpY</a:t>
            </a:r>
            <a:r>
              <a:rPr lang="en-US" u="sng" dirty="0" smtClean="0"/>
              <a:t> </a:t>
            </a:r>
            <a:endParaRPr lang="en-US" dirty="0"/>
          </a:p>
        </p:txBody>
      </p:sp>
      <p:pic>
        <p:nvPicPr>
          <p:cNvPr id="5" name="Picture 4" descr="Screen Shot 2017-07-21 at 6.00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112" y="1056315"/>
            <a:ext cx="6092524" cy="521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What feelings do you identify in the characters/people?  </a:t>
            </a:r>
          </a:p>
          <a:p>
            <a:r>
              <a:rPr lang="en-US" dirty="0" smtClean="0"/>
              <a:t>How do you feel? Why?  </a:t>
            </a:r>
          </a:p>
          <a:p>
            <a:r>
              <a:rPr lang="en-US" dirty="0" smtClean="0"/>
              <a:t>What problems can you find in A River Lost? </a:t>
            </a:r>
          </a:p>
          <a:p>
            <a:r>
              <a:rPr lang="en-US" dirty="0" smtClean="0"/>
              <a:t>What solutions can you identify to these problems in the book? Can you think of other ways these problems can be solved? </a:t>
            </a:r>
          </a:p>
          <a:p>
            <a:r>
              <a:rPr lang="en-US" dirty="0" smtClean="0"/>
              <a:t>What problems/solutions do you see in the video?  </a:t>
            </a:r>
          </a:p>
          <a:p>
            <a:r>
              <a:rPr lang="en-US" dirty="0" smtClean="0"/>
              <a:t>In your opinion, is the problem of ___ solved? How do you know?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785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211</Words>
  <Application>Microsoft Macintosh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Lesson 2 - Native Americans Today:  Working toward Cultural Revitalization </vt:lpstr>
      <vt:lpstr>PowerPoint Presentation</vt:lpstr>
      <vt:lpstr>PowerPoint Presentation</vt:lpstr>
      <vt:lpstr>Discussion Questions 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Wong Regalado</dc:creator>
  <cp:lastModifiedBy>Jennifer Sacco</cp:lastModifiedBy>
  <cp:revision>8</cp:revision>
  <dcterms:created xsi:type="dcterms:W3CDTF">2017-07-21T05:13:32Z</dcterms:created>
  <dcterms:modified xsi:type="dcterms:W3CDTF">2017-07-24T00:38:26Z</dcterms:modified>
</cp:coreProperties>
</file>